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sldIdLst>
    <p:sldId id="273" r:id="rId3"/>
    <p:sldId id="303" r:id="rId4"/>
    <p:sldId id="284" r:id="rId5"/>
    <p:sldId id="304" r:id="rId6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66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5038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4687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6911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63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10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663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90316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80175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109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6979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310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743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" name="楕円 1647">
            <a:extLst>
              <a:ext uri="{FF2B5EF4-FFF2-40B4-BE49-F238E27FC236}">
                <a16:creationId xmlns:a16="http://schemas.microsoft.com/office/drawing/2014/main" id="{B300C656-5BD7-4160-A1EA-A3BDCC7A3766}"/>
              </a:ext>
            </a:extLst>
          </p:cNvPr>
          <p:cNvSpPr/>
          <p:nvPr/>
        </p:nvSpPr>
        <p:spPr>
          <a:xfrm>
            <a:off x="7551530" y="4465290"/>
            <a:ext cx="1870714" cy="188332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87" name="楕円 1286">
            <a:extLst>
              <a:ext uri="{FF2B5EF4-FFF2-40B4-BE49-F238E27FC236}">
                <a16:creationId xmlns:a16="http://schemas.microsoft.com/office/drawing/2014/main" id="{9FECE8C3-629C-4924-9367-596A91ED7024}"/>
              </a:ext>
            </a:extLst>
          </p:cNvPr>
          <p:cNvSpPr/>
          <p:nvPr/>
        </p:nvSpPr>
        <p:spPr>
          <a:xfrm>
            <a:off x="288961" y="3673493"/>
            <a:ext cx="1521164" cy="2494764"/>
          </a:xfrm>
          <a:prstGeom prst="ellipse">
            <a:avLst/>
          </a:prstGeom>
          <a:solidFill>
            <a:srgbClr val="FFCC6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BF71E563-6423-4D5A-99DF-B953147F1200}"/>
              </a:ext>
            </a:extLst>
          </p:cNvPr>
          <p:cNvSpPr/>
          <p:nvPr/>
        </p:nvSpPr>
        <p:spPr>
          <a:xfrm>
            <a:off x="7712273" y="1207004"/>
            <a:ext cx="1570716" cy="157071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1AC4F679-4AFC-4A49-B6BD-538197291E43}"/>
              </a:ext>
            </a:extLst>
          </p:cNvPr>
          <p:cNvSpPr/>
          <p:nvPr/>
        </p:nvSpPr>
        <p:spPr>
          <a:xfrm>
            <a:off x="555507" y="1213132"/>
            <a:ext cx="2284442" cy="16344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福島県と言えば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1914427" y="1176319"/>
            <a:ext cx="869040" cy="559029"/>
          </a:xfrm>
          <a:prstGeom prst="wedgeEllipseCallout">
            <a:avLst>
              <a:gd name="adj1" fmla="val -41678"/>
              <a:gd name="adj2" fmla="val 65586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民芸品</a:t>
            </a:r>
          </a:p>
        </p:txBody>
      </p:sp>
      <p:grpSp>
        <p:nvGrpSpPr>
          <p:cNvPr id="42" name="Group 783">
            <a:extLst>
              <a:ext uri="{FF2B5EF4-FFF2-40B4-BE49-F238E27FC236}">
                <a16:creationId xmlns:a16="http://schemas.microsoft.com/office/drawing/2014/main" id="{658B4EA0-A887-4C92-8534-2B847651BEA9}"/>
              </a:ext>
            </a:extLst>
          </p:cNvPr>
          <p:cNvGrpSpPr>
            <a:grpSpLocks/>
          </p:cNvGrpSpPr>
          <p:nvPr/>
        </p:nvGrpSpPr>
        <p:grpSpPr bwMode="auto">
          <a:xfrm>
            <a:off x="1892660" y="1493785"/>
            <a:ext cx="5788239" cy="4586608"/>
            <a:chOff x="347" y="104"/>
            <a:chExt cx="7370" cy="5840"/>
          </a:xfrm>
        </p:grpSpPr>
        <p:sp>
          <p:nvSpPr>
            <p:cNvPr id="103" name="Freeform 707">
              <a:extLst>
                <a:ext uri="{FF2B5EF4-FFF2-40B4-BE49-F238E27FC236}">
                  <a16:creationId xmlns:a16="http://schemas.microsoft.com/office/drawing/2014/main" id="{1F13D9F1-1F22-4A5E-A472-242A3B36D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337"/>
              <a:ext cx="1700" cy="2267"/>
            </a:xfrm>
            <a:custGeom>
              <a:avLst/>
              <a:gdLst>
                <a:gd name="T0" fmla="*/ 851 w 1701"/>
                <a:gd name="T1" fmla="*/ 2268 h 2268"/>
                <a:gd name="T2" fmla="*/ 652 w 1701"/>
                <a:gd name="T3" fmla="*/ 2211 h 2268"/>
                <a:gd name="T4" fmla="*/ 567 w 1701"/>
                <a:gd name="T5" fmla="*/ 2211 h 2268"/>
                <a:gd name="T6" fmla="*/ 454 w 1701"/>
                <a:gd name="T7" fmla="*/ 2126 h 2268"/>
                <a:gd name="T8" fmla="*/ 199 w 1701"/>
                <a:gd name="T9" fmla="*/ 2069 h 2268"/>
                <a:gd name="T10" fmla="*/ 57 w 1701"/>
                <a:gd name="T11" fmla="*/ 1871 h 2268"/>
                <a:gd name="T12" fmla="*/ 0 w 1701"/>
                <a:gd name="T13" fmla="*/ 1672 h 2268"/>
                <a:gd name="T14" fmla="*/ 199 w 1701"/>
                <a:gd name="T15" fmla="*/ 1502 h 2268"/>
                <a:gd name="T16" fmla="*/ 227 w 1701"/>
                <a:gd name="T17" fmla="*/ 1332 h 2268"/>
                <a:gd name="T18" fmla="*/ 284 w 1701"/>
                <a:gd name="T19" fmla="*/ 1304 h 2268"/>
                <a:gd name="T20" fmla="*/ 369 w 1701"/>
                <a:gd name="T21" fmla="*/ 1134 h 2268"/>
                <a:gd name="T22" fmla="*/ 256 w 1701"/>
                <a:gd name="T23" fmla="*/ 822 h 2268"/>
                <a:gd name="T24" fmla="*/ 227 w 1701"/>
                <a:gd name="T25" fmla="*/ 850 h 2268"/>
                <a:gd name="T26" fmla="*/ 170 w 1701"/>
                <a:gd name="T27" fmla="*/ 822 h 2268"/>
                <a:gd name="T28" fmla="*/ 142 w 1701"/>
                <a:gd name="T29" fmla="*/ 709 h 2268"/>
                <a:gd name="T30" fmla="*/ 170 w 1701"/>
                <a:gd name="T31" fmla="*/ 567 h 2268"/>
                <a:gd name="T32" fmla="*/ 454 w 1701"/>
                <a:gd name="T33" fmla="*/ 453 h 2268"/>
                <a:gd name="T34" fmla="*/ 482 w 1701"/>
                <a:gd name="T35" fmla="*/ 170 h 2268"/>
                <a:gd name="T36" fmla="*/ 482 w 1701"/>
                <a:gd name="T37" fmla="*/ 28 h 2268"/>
                <a:gd name="T38" fmla="*/ 624 w 1701"/>
                <a:gd name="T39" fmla="*/ 0 h 2268"/>
                <a:gd name="T40" fmla="*/ 652 w 1701"/>
                <a:gd name="T41" fmla="*/ 113 h 2268"/>
                <a:gd name="T42" fmla="*/ 851 w 1701"/>
                <a:gd name="T43" fmla="*/ 170 h 2268"/>
                <a:gd name="T44" fmla="*/ 936 w 1701"/>
                <a:gd name="T45" fmla="*/ 312 h 2268"/>
                <a:gd name="T46" fmla="*/ 1049 w 1701"/>
                <a:gd name="T47" fmla="*/ 283 h 2268"/>
                <a:gd name="T48" fmla="*/ 1163 w 1701"/>
                <a:gd name="T49" fmla="*/ 312 h 2268"/>
                <a:gd name="T50" fmla="*/ 1219 w 1701"/>
                <a:gd name="T51" fmla="*/ 397 h 2268"/>
                <a:gd name="T52" fmla="*/ 1191 w 1701"/>
                <a:gd name="T53" fmla="*/ 482 h 2268"/>
                <a:gd name="T54" fmla="*/ 1304 w 1701"/>
                <a:gd name="T55" fmla="*/ 510 h 2268"/>
                <a:gd name="T56" fmla="*/ 1531 w 1701"/>
                <a:gd name="T57" fmla="*/ 680 h 2268"/>
                <a:gd name="T58" fmla="*/ 1701 w 1701"/>
                <a:gd name="T59" fmla="*/ 680 h 2268"/>
                <a:gd name="T60" fmla="*/ 1701 w 1701"/>
                <a:gd name="T61" fmla="*/ 935 h 2268"/>
                <a:gd name="T62" fmla="*/ 1673 w 1701"/>
                <a:gd name="T63" fmla="*/ 964 h 2268"/>
                <a:gd name="T64" fmla="*/ 1701 w 1701"/>
                <a:gd name="T65" fmla="*/ 1020 h 2268"/>
                <a:gd name="T66" fmla="*/ 1588 w 1701"/>
                <a:gd name="T67" fmla="*/ 1219 h 2268"/>
                <a:gd name="T68" fmla="*/ 1560 w 1701"/>
                <a:gd name="T69" fmla="*/ 1502 h 2268"/>
                <a:gd name="T70" fmla="*/ 1645 w 1701"/>
                <a:gd name="T71" fmla="*/ 1616 h 2268"/>
                <a:gd name="T72" fmla="*/ 1560 w 1701"/>
                <a:gd name="T73" fmla="*/ 1672 h 2268"/>
                <a:gd name="T74" fmla="*/ 1560 w 1701"/>
                <a:gd name="T75" fmla="*/ 1729 h 2268"/>
                <a:gd name="T76" fmla="*/ 1390 w 1701"/>
                <a:gd name="T77" fmla="*/ 1928 h 2268"/>
                <a:gd name="T78" fmla="*/ 1333 w 1701"/>
                <a:gd name="T79" fmla="*/ 1871 h 2268"/>
                <a:gd name="T80" fmla="*/ 1191 w 1701"/>
                <a:gd name="T81" fmla="*/ 1956 h 2268"/>
                <a:gd name="T82" fmla="*/ 1049 w 1701"/>
                <a:gd name="T83" fmla="*/ 2013 h 2268"/>
                <a:gd name="T84" fmla="*/ 964 w 1701"/>
                <a:gd name="T85" fmla="*/ 2013 h 2268"/>
                <a:gd name="T86" fmla="*/ 908 w 1701"/>
                <a:gd name="T87" fmla="*/ 2069 h 2268"/>
                <a:gd name="T88" fmla="*/ 851 w 1701"/>
                <a:gd name="T89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2268">
                  <a:moveTo>
                    <a:pt x="851" y="2268"/>
                  </a:moveTo>
                  <a:lnTo>
                    <a:pt x="652" y="2211"/>
                  </a:lnTo>
                  <a:lnTo>
                    <a:pt x="567" y="2211"/>
                  </a:lnTo>
                  <a:lnTo>
                    <a:pt x="454" y="2126"/>
                  </a:lnTo>
                  <a:lnTo>
                    <a:pt x="199" y="2069"/>
                  </a:lnTo>
                  <a:lnTo>
                    <a:pt x="57" y="1871"/>
                  </a:lnTo>
                  <a:lnTo>
                    <a:pt x="0" y="1672"/>
                  </a:lnTo>
                  <a:lnTo>
                    <a:pt x="199" y="1502"/>
                  </a:lnTo>
                  <a:lnTo>
                    <a:pt x="227" y="1332"/>
                  </a:lnTo>
                  <a:lnTo>
                    <a:pt x="284" y="1304"/>
                  </a:lnTo>
                  <a:lnTo>
                    <a:pt x="369" y="1134"/>
                  </a:lnTo>
                  <a:lnTo>
                    <a:pt x="256" y="822"/>
                  </a:lnTo>
                  <a:lnTo>
                    <a:pt x="227" y="850"/>
                  </a:lnTo>
                  <a:lnTo>
                    <a:pt x="170" y="822"/>
                  </a:lnTo>
                  <a:lnTo>
                    <a:pt x="142" y="709"/>
                  </a:lnTo>
                  <a:lnTo>
                    <a:pt x="170" y="567"/>
                  </a:lnTo>
                  <a:lnTo>
                    <a:pt x="454" y="453"/>
                  </a:lnTo>
                  <a:lnTo>
                    <a:pt x="482" y="170"/>
                  </a:lnTo>
                  <a:lnTo>
                    <a:pt x="482" y="28"/>
                  </a:lnTo>
                  <a:lnTo>
                    <a:pt x="624" y="0"/>
                  </a:lnTo>
                  <a:lnTo>
                    <a:pt x="652" y="113"/>
                  </a:lnTo>
                  <a:lnTo>
                    <a:pt x="851" y="170"/>
                  </a:lnTo>
                  <a:lnTo>
                    <a:pt x="936" y="312"/>
                  </a:lnTo>
                  <a:lnTo>
                    <a:pt x="1049" y="283"/>
                  </a:lnTo>
                  <a:lnTo>
                    <a:pt x="1163" y="312"/>
                  </a:lnTo>
                  <a:lnTo>
                    <a:pt x="1219" y="397"/>
                  </a:lnTo>
                  <a:lnTo>
                    <a:pt x="1191" y="482"/>
                  </a:lnTo>
                  <a:lnTo>
                    <a:pt x="1304" y="510"/>
                  </a:lnTo>
                  <a:lnTo>
                    <a:pt x="1531" y="680"/>
                  </a:lnTo>
                  <a:lnTo>
                    <a:pt x="1701" y="680"/>
                  </a:lnTo>
                  <a:lnTo>
                    <a:pt x="1701" y="935"/>
                  </a:lnTo>
                  <a:lnTo>
                    <a:pt x="1673" y="964"/>
                  </a:lnTo>
                  <a:lnTo>
                    <a:pt x="1701" y="1020"/>
                  </a:lnTo>
                  <a:lnTo>
                    <a:pt x="1588" y="1219"/>
                  </a:lnTo>
                  <a:lnTo>
                    <a:pt x="1560" y="1502"/>
                  </a:lnTo>
                  <a:lnTo>
                    <a:pt x="1645" y="1616"/>
                  </a:lnTo>
                  <a:lnTo>
                    <a:pt x="1560" y="1672"/>
                  </a:lnTo>
                  <a:lnTo>
                    <a:pt x="1560" y="1729"/>
                  </a:lnTo>
                  <a:lnTo>
                    <a:pt x="1390" y="1928"/>
                  </a:lnTo>
                  <a:lnTo>
                    <a:pt x="1333" y="1871"/>
                  </a:lnTo>
                  <a:lnTo>
                    <a:pt x="1191" y="1956"/>
                  </a:lnTo>
                  <a:lnTo>
                    <a:pt x="1049" y="2013"/>
                  </a:lnTo>
                  <a:lnTo>
                    <a:pt x="964" y="2013"/>
                  </a:lnTo>
                  <a:lnTo>
                    <a:pt x="908" y="2069"/>
                  </a:lnTo>
                  <a:lnTo>
                    <a:pt x="851" y="22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708">
              <a:extLst>
                <a:ext uri="{FF2B5EF4-FFF2-40B4-BE49-F238E27FC236}">
                  <a16:creationId xmlns:a16="http://schemas.microsoft.com/office/drawing/2014/main" id="{4B71517C-1B0F-4D7F-8E7B-CBBD85ED1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1862"/>
              <a:ext cx="2069" cy="1757"/>
            </a:xfrm>
            <a:custGeom>
              <a:avLst/>
              <a:gdLst>
                <a:gd name="T0" fmla="*/ 1928 w 2069"/>
                <a:gd name="T1" fmla="*/ 1757 h 1757"/>
                <a:gd name="T2" fmla="*/ 1616 w 2069"/>
                <a:gd name="T3" fmla="*/ 1531 h 1757"/>
                <a:gd name="T4" fmla="*/ 1332 w 2069"/>
                <a:gd name="T5" fmla="*/ 1445 h 1757"/>
                <a:gd name="T6" fmla="*/ 765 w 2069"/>
                <a:gd name="T7" fmla="*/ 1417 h 1757"/>
                <a:gd name="T8" fmla="*/ 624 w 2069"/>
                <a:gd name="T9" fmla="*/ 1304 h 1757"/>
                <a:gd name="T10" fmla="*/ 453 w 2069"/>
                <a:gd name="T11" fmla="*/ 1417 h 1757"/>
                <a:gd name="T12" fmla="*/ 255 w 2069"/>
                <a:gd name="T13" fmla="*/ 1502 h 1757"/>
                <a:gd name="T14" fmla="*/ 0 w 2069"/>
                <a:gd name="T15" fmla="*/ 1389 h 1757"/>
                <a:gd name="T16" fmla="*/ 28 w 2069"/>
                <a:gd name="T17" fmla="*/ 1162 h 1757"/>
                <a:gd name="T18" fmla="*/ 255 w 2069"/>
                <a:gd name="T19" fmla="*/ 850 h 1757"/>
                <a:gd name="T20" fmla="*/ 368 w 2069"/>
                <a:gd name="T21" fmla="*/ 793 h 1757"/>
                <a:gd name="T22" fmla="*/ 595 w 2069"/>
                <a:gd name="T23" fmla="*/ 850 h 1757"/>
                <a:gd name="T24" fmla="*/ 567 w 2069"/>
                <a:gd name="T25" fmla="*/ 595 h 1757"/>
                <a:gd name="T26" fmla="*/ 510 w 2069"/>
                <a:gd name="T27" fmla="*/ 482 h 1757"/>
                <a:gd name="T28" fmla="*/ 709 w 2069"/>
                <a:gd name="T29" fmla="*/ 340 h 1757"/>
                <a:gd name="T30" fmla="*/ 765 w 2069"/>
                <a:gd name="T31" fmla="*/ 141 h 1757"/>
                <a:gd name="T32" fmla="*/ 997 w 2069"/>
                <a:gd name="T33" fmla="*/ 20 h 1757"/>
                <a:gd name="T34" fmla="*/ 1049 w 2069"/>
                <a:gd name="T35" fmla="*/ 510 h 1757"/>
                <a:gd name="T36" fmla="*/ 1105 w 2069"/>
                <a:gd name="T37" fmla="*/ 538 h 1757"/>
                <a:gd name="T38" fmla="*/ 1162 w 2069"/>
                <a:gd name="T39" fmla="*/ 737 h 1757"/>
                <a:gd name="T40" fmla="*/ 1219 w 2069"/>
                <a:gd name="T41" fmla="*/ 737 h 1757"/>
                <a:gd name="T42" fmla="*/ 1417 w 2069"/>
                <a:gd name="T43" fmla="*/ 652 h 1757"/>
                <a:gd name="T44" fmla="*/ 1502 w 2069"/>
                <a:gd name="T45" fmla="*/ 652 h 1757"/>
                <a:gd name="T46" fmla="*/ 1701 w 2069"/>
                <a:gd name="T47" fmla="*/ 680 h 1757"/>
                <a:gd name="T48" fmla="*/ 1701 w 2069"/>
                <a:gd name="T49" fmla="*/ 765 h 1757"/>
                <a:gd name="T50" fmla="*/ 1587 w 2069"/>
                <a:gd name="T51" fmla="*/ 907 h 1757"/>
                <a:gd name="T52" fmla="*/ 1531 w 2069"/>
                <a:gd name="T53" fmla="*/ 935 h 1757"/>
                <a:gd name="T54" fmla="*/ 1616 w 2069"/>
                <a:gd name="T55" fmla="*/ 1049 h 1757"/>
                <a:gd name="T56" fmla="*/ 1616 w 2069"/>
                <a:gd name="T57" fmla="*/ 1190 h 1757"/>
                <a:gd name="T58" fmla="*/ 1729 w 2069"/>
                <a:gd name="T59" fmla="*/ 1162 h 1757"/>
                <a:gd name="T60" fmla="*/ 1758 w 2069"/>
                <a:gd name="T61" fmla="*/ 1247 h 1757"/>
                <a:gd name="T62" fmla="*/ 1871 w 2069"/>
                <a:gd name="T63" fmla="*/ 1162 h 1757"/>
                <a:gd name="T64" fmla="*/ 2013 w 2069"/>
                <a:gd name="T65" fmla="*/ 1275 h 1757"/>
                <a:gd name="T66" fmla="*/ 2041 w 2069"/>
                <a:gd name="T67" fmla="*/ 1531 h 1757"/>
                <a:gd name="T68" fmla="*/ 2013 w 2069"/>
                <a:gd name="T69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9" h="1757">
                  <a:moveTo>
                    <a:pt x="2013" y="1729"/>
                  </a:moveTo>
                  <a:lnTo>
                    <a:pt x="1928" y="1757"/>
                  </a:lnTo>
                  <a:lnTo>
                    <a:pt x="1871" y="1672"/>
                  </a:lnTo>
                  <a:lnTo>
                    <a:pt x="1616" y="1531"/>
                  </a:lnTo>
                  <a:lnTo>
                    <a:pt x="1531" y="1531"/>
                  </a:lnTo>
                  <a:lnTo>
                    <a:pt x="1332" y="1445"/>
                  </a:lnTo>
                  <a:lnTo>
                    <a:pt x="1332" y="1360"/>
                  </a:lnTo>
                  <a:lnTo>
                    <a:pt x="765" y="1417"/>
                  </a:lnTo>
                  <a:lnTo>
                    <a:pt x="680" y="1275"/>
                  </a:lnTo>
                  <a:lnTo>
                    <a:pt x="624" y="1304"/>
                  </a:lnTo>
                  <a:lnTo>
                    <a:pt x="595" y="1219"/>
                  </a:lnTo>
                  <a:lnTo>
                    <a:pt x="453" y="1417"/>
                  </a:lnTo>
                  <a:lnTo>
                    <a:pt x="312" y="1417"/>
                  </a:lnTo>
                  <a:lnTo>
                    <a:pt x="255" y="1502"/>
                  </a:lnTo>
                  <a:lnTo>
                    <a:pt x="142" y="1474"/>
                  </a:lnTo>
                  <a:lnTo>
                    <a:pt x="0" y="1389"/>
                  </a:lnTo>
                  <a:lnTo>
                    <a:pt x="57" y="1275"/>
                  </a:lnTo>
                  <a:lnTo>
                    <a:pt x="28" y="1162"/>
                  </a:lnTo>
                  <a:lnTo>
                    <a:pt x="57" y="992"/>
                  </a:lnTo>
                  <a:lnTo>
                    <a:pt x="255" y="850"/>
                  </a:lnTo>
                  <a:lnTo>
                    <a:pt x="283" y="765"/>
                  </a:lnTo>
                  <a:lnTo>
                    <a:pt x="368" y="793"/>
                  </a:lnTo>
                  <a:lnTo>
                    <a:pt x="510" y="793"/>
                  </a:lnTo>
                  <a:lnTo>
                    <a:pt x="595" y="850"/>
                  </a:lnTo>
                  <a:lnTo>
                    <a:pt x="624" y="737"/>
                  </a:lnTo>
                  <a:lnTo>
                    <a:pt x="567" y="595"/>
                  </a:lnTo>
                  <a:lnTo>
                    <a:pt x="595" y="538"/>
                  </a:lnTo>
                  <a:lnTo>
                    <a:pt x="510" y="482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765" y="226"/>
                  </a:lnTo>
                  <a:lnTo>
                    <a:pt x="765" y="141"/>
                  </a:lnTo>
                  <a:lnTo>
                    <a:pt x="935" y="0"/>
                  </a:lnTo>
                  <a:lnTo>
                    <a:pt x="997" y="20"/>
                  </a:lnTo>
                  <a:lnTo>
                    <a:pt x="935" y="170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105" y="538"/>
                  </a:lnTo>
                  <a:lnTo>
                    <a:pt x="1077" y="708"/>
                  </a:lnTo>
                  <a:lnTo>
                    <a:pt x="1162" y="737"/>
                  </a:lnTo>
                  <a:lnTo>
                    <a:pt x="1191" y="708"/>
                  </a:lnTo>
                  <a:lnTo>
                    <a:pt x="1219" y="737"/>
                  </a:lnTo>
                  <a:lnTo>
                    <a:pt x="1361" y="708"/>
                  </a:lnTo>
                  <a:lnTo>
                    <a:pt x="1417" y="652"/>
                  </a:lnTo>
                  <a:lnTo>
                    <a:pt x="1474" y="708"/>
                  </a:lnTo>
                  <a:lnTo>
                    <a:pt x="1502" y="652"/>
                  </a:lnTo>
                  <a:lnTo>
                    <a:pt x="1616" y="680"/>
                  </a:lnTo>
                  <a:lnTo>
                    <a:pt x="1701" y="680"/>
                  </a:lnTo>
                  <a:lnTo>
                    <a:pt x="1729" y="737"/>
                  </a:lnTo>
                  <a:lnTo>
                    <a:pt x="1701" y="765"/>
                  </a:lnTo>
                  <a:lnTo>
                    <a:pt x="1672" y="907"/>
                  </a:lnTo>
                  <a:lnTo>
                    <a:pt x="1587" y="907"/>
                  </a:lnTo>
                  <a:lnTo>
                    <a:pt x="1587" y="935"/>
                  </a:lnTo>
                  <a:lnTo>
                    <a:pt x="1531" y="935"/>
                  </a:lnTo>
                  <a:lnTo>
                    <a:pt x="1531" y="1020"/>
                  </a:lnTo>
                  <a:lnTo>
                    <a:pt x="1616" y="1049"/>
                  </a:lnTo>
                  <a:lnTo>
                    <a:pt x="1559" y="1105"/>
                  </a:lnTo>
                  <a:lnTo>
                    <a:pt x="1616" y="1190"/>
                  </a:lnTo>
                  <a:lnTo>
                    <a:pt x="1672" y="1134"/>
                  </a:lnTo>
                  <a:lnTo>
                    <a:pt x="1729" y="1162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86" y="1162"/>
                  </a:lnTo>
                  <a:lnTo>
                    <a:pt x="1871" y="1162"/>
                  </a:lnTo>
                  <a:lnTo>
                    <a:pt x="2069" y="1247"/>
                  </a:lnTo>
                  <a:lnTo>
                    <a:pt x="2013" y="1275"/>
                  </a:lnTo>
                  <a:lnTo>
                    <a:pt x="1928" y="1417"/>
                  </a:lnTo>
                  <a:lnTo>
                    <a:pt x="2041" y="1531"/>
                  </a:lnTo>
                  <a:lnTo>
                    <a:pt x="2013" y="1587"/>
                  </a:lnTo>
                  <a:lnTo>
                    <a:pt x="2013" y="17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709">
              <a:extLst>
                <a:ext uri="{FF2B5EF4-FFF2-40B4-BE49-F238E27FC236}">
                  <a16:creationId xmlns:a16="http://schemas.microsoft.com/office/drawing/2014/main" id="{672F281A-8994-4839-A808-FEC4E15C2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692"/>
              <a:ext cx="1616" cy="765"/>
            </a:xfrm>
            <a:custGeom>
              <a:avLst/>
              <a:gdLst>
                <a:gd name="T0" fmla="*/ 29 w 1616"/>
                <a:gd name="T1" fmla="*/ 85 h 765"/>
                <a:gd name="T2" fmla="*/ 0 w 1616"/>
                <a:gd name="T3" fmla="*/ 170 h 765"/>
                <a:gd name="T4" fmla="*/ 85 w 1616"/>
                <a:gd name="T5" fmla="*/ 198 h 765"/>
                <a:gd name="T6" fmla="*/ 284 w 1616"/>
                <a:gd name="T7" fmla="*/ 255 h 765"/>
                <a:gd name="T8" fmla="*/ 284 w 1616"/>
                <a:gd name="T9" fmla="*/ 283 h 765"/>
                <a:gd name="T10" fmla="*/ 227 w 1616"/>
                <a:gd name="T11" fmla="*/ 340 h 765"/>
                <a:gd name="T12" fmla="*/ 284 w 1616"/>
                <a:gd name="T13" fmla="*/ 396 h 765"/>
                <a:gd name="T14" fmla="*/ 312 w 1616"/>
                <a:gd name="T15" fmla="*/ 482 h 765"/>
                <a:gd name="T16" fmla="*/ 454 w 1616"/>
                <a:gd name="T17" fmla="*/ 453 h 765"/>
                <a:gd name="T18" fmla="*/ 539 w 1616"/>
                <a:gd name="T19" fmla="*/ 567 h 765"/>
                <a:gd name="T20" fmla="*/ 596 w 1616"/>
                <a:gd name="T21" fmla="*/ 510 h 765"/>
                <a:gd name="T22" fmla="*/ 652 w 1616"/>
                <a:gd name="T23" fmla="*/ 567 h 765"/>
                <a:gd name="T24" fmla="*/ 709 w 1616"/>
                <a:gd name="T25" fmla="*/ 567 h 765"/>
                <a:gd name="T26" fmla="*/ 794 w 1616"/>
                <a:gd name="T27" fmla="*/ 652 h 765"/>
                <a:gd name="T28" fmla="*/ 879 w 1616"/>
                <a:gd name="T29" fmla="*/ 652 h 765"/>
                <a:gd name="T30" fmla="*/ 851 w 1616"/>
                <a:gd name="T31" fmla="*/ 708 h 765"/>
                <a:gd name="T32" fmla="*/ 936 w 1616"/>
                <a:gd name="T33" fmla="*/ 765 h 765"/>
                <a:gd name="T34" fmla="*/ 993 w 1616"/>
                <a:gd name="T35" fmla="*/ 765 h 765"/>
                <a:gd name="T36" fmla="*/ 1049 w 1616"/>
                <a:gd name="T37" fmla="*/ 708 h 765"/>
                <a:gd name="T38" fmla="*/ 1106 w 1616"/>
                <a:gd name="T39" fmla="*/ 765 h 765"/>
                <a:gd name="T40" fmla="*/ 1304 w 1616"/>
                <a:gd name="T41" fmla="*/ 652 h 765"/>
                <a:gd name="T42" fmla="*/ 1390 w 1616"/>
                <a:gd name="T43" fmla="*/ 652 h 765"/>
                <a:gd name="T44" fmla="*/ 1446 w 1616"/>
                <a:gd name="T45" fmla="*/ 595 h 765"/>
                <a:gd name="T46" fmla="*/ 1560 w 1616"/>
                <a:gd name="T47" fmla="*/ 595 h 765"/>
                <a:gd name="T48" fmla="*/ 1616 w 1616"/>
                <a:gd name="T49" fmla="*/ 567 h 765"/>
                <a:gd name="T50" fmla="*/ 1560 w 1616"/>
                <a:gd name="T51" fmla="*/ 482 h 765"/>
                <a:gd name="T52" fmla="*/ 1616 w 1616"/>
                <a:gd name="T53" fmla="*/ 340 h 765"/>
                <a:gd name="T54" fmla="*/ 1560 w 1616"/>
                <a:gd name="T55" fmla="*/ 340 h 765"/>
                <a:gd name="T56" fmla="*/ 1418 w 1616"/>
                <a:gd name="T57" fmla="*/ 396 h 765"/>
                <a:gd name="T58" fmla="*/ 1390 w 1616"/>
                <a:gd name="T59" fmla="*/ 255 h 765"/>
                <a:gd name="T60" fmla="*/ 1191 w 1616"/>
                <a:gd name="T61" fmla="*/ 198 h 765"/>
                <a:gd name="T62" fmla="*/ 1106 w 1616"/>
                <a:gd name="T63" fmla="*/ 28 h 765"/>
                <a:gd name="T64" fmla="*/ 1078 w 1616"/>
                <a:gd name="T65" fmla="*/ 56 h 765"/>
                <a:gd name="T66" fmla="*/ 993 w 1616"/>
                <a:gd name="T67" fmla="*/ 85 h 765"/>
                <a:gd name="T68" fmla="*/ 993 w 1616"/>
                <a:gd name="T69" fmla="*/ 28 h 765"/>
                <a:gd name="T70" fmla="*/ 879 w 1616"/>
                <a:gd name="T71" fmla="*/ 170 h 765"/>
                <a:gd name="T72" fmla="*/ 879 w 1616"/>
                <a:gd name="T73" fmla="*/ 85 h 765"/>
                <a:gd name="T74" fmla="*/ 794 w 1616"/>
                <a:gd name="T75" fmla="*/ 85 h 765"/>
                <a:gd name="T76" fmla="*/ 794 w 1616"/>
                <a:gd name="T77" fmla="*/ 28 h 765"/>
                <a:gd name="T78" fmla="*/ 652 w 1616"/>
                <a:gd name="T79" fmla="*/ 28 h 765"/>
                <a:gd name="T80" fmla="*/ 567 w 1616"/>
                <a:gd name="T81" fmla="*/ 85 h 765"/>
                <a:gd name="T82" fmla="*/ 369 w 1616"/>
                <a:gd name="T83" fmla="*/ 28 h 765"/>
                <a:gd name="T84" fmla="*/ 341 w 1616"/>
                <a:gd name="T85" fmla="*/ 56 h 765"/>
                <a:gd name="T86" fmla="*/ 227 w 1616"/>
                <a:gd name="T87" fmla="*/ 0 h 765"/>
                <a:gd name="T88" fmla="*/ 29 w 1616"/>
                <a:gd name="T89" fmla="*/ 8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6" h="765">
                  <a:moveTo>
                    <a:pt x="29" y="85"/>
                  </a:moveTo>
                  <a:lnTo>
                    <a:pt x="0" y="170"/>
                  </a:lnTo>
                  <a:lnTo>
                    <a:pt x="85" y="198"/>
                  </a:lnTo>
                  <a:lnTo>
                    <a:pt x="284" y="255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284" y="396"/>
                  </a:lnTo>
                  <a:lnTo>
                    <a:pt x="312" y="482"/>
                  </a:lnTo>
                  <a:lnTo>
                    <a:pt x="454" y="453"/>
                  </a:lnTo>
                  <a:lnTo>
                    <a:pt x="539" y="567"/>
                  </a:lnTo>
                  <a:lnTo>
                    <a:pt x="596" y="510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794" y="652"/>
                  </a:lnTo>
                  <a:lnTo>
                    <a:pt x="879" y="652"/>
                  </a:lnTo>
                  <a:lnTo>
                    <a:pt x="851" y="708"/>
                  </a:lnTo>
                  <a:lnTo>
                    <a:pt x="936" y="765"/>
                  </a:lnTo>
                  <a:lnTo>
                    <a:pt x="993" y="765"/>
                  </a:lnTo>
                  <a:lnTo>
                    <a:pt x="1049" y="708"/>
                  </a:lnTo>
                  <a:lnTo>
                    <a:pt x="1106" y="765"/>
                  </a:lnTo>
                  <a:lnTo>
                    <a:pt x="1304" y="652"/>
                  </a:lnTo>
                  <a:lnTo>
                    <a:pt x="1390" y="652"/>
                  </a:lnTo>
                  <a:lnTo>
                    <a:pt x="1446" y="595"/>
                  </a:lnTo>
                  <a:lnTo>
                    <a:pt x="1560" y="595"/>
                  </a:lnTo>
                  <a:lnTo>
                    <a:pt x="1616" y="567"/>
                  </a:lnTo>
                  <a:lnTo>
                    <a:pt x="1560" y="482"/>
                  </a:lnTo>
                  <a:lnTo>
                    <a:pt x="1616" y="340"/>
                  </a:lnTo>
                  <a:lnTo>
                    <a:pt x="1560" y="340"/>
                  </a:lnTo>
                  <a:lnTo>
                    <a:pt x="1418" y="396"/>
                  </a:lnTo>
                  <a:lnTo>
                    <a:pt x="1390" y="255"/>
                  </a:lnTo>
                  <a:lnTo>
                    <a:pt x="1191" y="198"/>
                  </a:lnTo>
                  <a:lnTo>
                    <a:pt x="1106" y="28"/>
                  </a:lnTo>
                  <a:lnTo>
                    <a:pt x="1078" y="56"/>
                  </a:lnTo>
                  <a:lnTo>
                    <a:pt x="993" y="85"/>
                  </a:lnTo>
                  <a:lnTo>
                    <a:pt x="993" y="28"/>
                  </a:lnTo>
                  <a:lnTo>
                    <a:pt x="879" y="170"/>
                  </a:lnTo>
                  <a:lnTo>
                    <a:pt x="879" y="85"/>
                  </a:lnTo>
                  <a:lnTo>
                    <a:pt x="794" y="85"/>
                  </a:lnTo>
                  <a:lnTo>
                    <a:pt x="794" y="28"/>
                  </a:lnTo>
                  <a:lnTo>
                    <a:pt x="652" y="28"/>
                  </a:lnTo>
                  <a:lnTo>
                    <a:pt x="567" y="85"/>
                  </a:lnTo>
                  <a:lnTo>
                    <a:pt x="369" y="28"/>
                  </a:lnTo>
                  <a:lnTo>
                    <a:pt x="341" y="56"/>
                  </a:lnTo>
                  <a:lnTo>
                    <a:pt x="227" y="0"/>
                  </a:lnTo>
                  <a:lnTo>
                    <a:pt x="29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711">
              <a:extLst>
                <a:ext uri="{FF2B5EF4-FFF2-40B4-BE49-F238E27FC236}">
                  <a16:creationId xmlns:a16="http://schemas.microsoft.com/office/drawing/2014/main" id="{9173C8FB-79A3-43C2-8F49-510FAFACB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104"/>
              <a:ext cx="1332" cy="1758"/>
            </a:xfrm>
            <a:custGeom>
              <a:avLst/>
              <a:gdLst>
                <a:gd name="T0" fmla="*/ 227 w 1332"/>
                <a:gd name="T1" fmla="*/ 1673 h 1758"/>
                <a:gd name="T2" fmla="*/ 425 w 1332"/>
                <a:gd name="T3" fmla="*/ 1588 h 1758"/>
                <a:gd name="T4" fmla="*/ 539 w 1332"/>
                <a:gd name="T5" fmla="*/ 1644 h 1758"/>
                <a:gd name="T6" fmla="*/ 567 w 1332"/>
                <a:gd name="T7" fmla="*/ 1616 h 1758"/>
                <a:gd name="T8" fmla="*/ 765 w 1332"/>
                <a:gd name="T9" fmla="*/ 1673 h 1758"/>
                <a:gd name="T10" fmla="*/ 850 w 1332"/>
                <a:gd name="T11" fmla="*/ 1616 h 1758"/>
                <a:gd name="T12" fmla="*/ 992 w 1332"/>
                <a:gd name="T13" fmla="*/ 1616 h 1758"/>
                <a:gd name="T14" fmla="*/ 992 w 1332"/>
                <a:gd name="T15" fmla="*/ 1673 h 1758"/>
                <a:gd name="T16" fmla="*/ 1077 w 1332"/>
                <a:gd name="T17" fmla="*/ 1673 h 1758"/>
                <a:gd name="T18" fmla="*/ 1077 w 1332"/>
                <a:gd name="T19" fmla="*/ 1758 h 1758"/>
                <a:gd name="T20" fmla="*/ 1191 w 1332"/>
                <a:gd name="T21" fmla="*/ 1616 h 1758"/>
                <a:gd name="T22" fmla="*/ 1191 w 1332"/>
                <a:gd name="T23" fmla="*/ 1673 h 1758"/>
                <a:gd name="T24" fmla="*/ 1276 w 1332"/>
                <a:gd name="T25" fmla="*/ 1644 h 1758"/>
                <a:gd name="T26" fmla="*/ 1304 w 1332"/>
                <a:gd name="T27" fmla="*/ 1616 h 1758"/>
                <a:gd name="T28" fmla="*/ 1332 w 1332"/>
                <a:gd name="T29" fmla="*/ 1559 h 1758"/>
                <a:gd name="T30" fmla="*/ 1191 w 1332"/>
                <a:gd name="T31" fmla="*/ 1361 h 1758"/>
                <a:gd name="T32" fmla="*/ 1247 w 1332"/>
                <a:gd name="T33" fmla="*/ 1332 h 1758"/>
                <a:gd name="T34" fmla="*/ 1219 w 1332"/>
                <a:gd name="T35" fmla="*/ 1276 h 1758"/>
                <a:gd name="T36" fmla="*/ 1247 w 1332"/>
                <a:gd name="T37" fmla="*/ 1191 h 1758"/>
                <a:gd name="T38" fmla="*/ 1332 w 1332"/>
                <a:gd name="T39" fmla="*/ 1049 h 1758"/>
                <a:gd name="T40" fmla="*/ 1162 w 1332"/>
                <a:gd name="T41" fmla="*/ 1049 h 1758"/>
                <a:gd name="T42" fmla="*/ 1162 w 1332"/>
                <a:gd name="T43" fmla="*/ 936 h 1758"/>
                <a:gd name="T44" fmla="*/ 1134 w 1332"/>
                <a:gd name="T45" fmla="*/ 850 h 1758"/>
                <a:gd name="T46" fmla="*/ 1021 w 1332"/>
                <a:gd name="T47" fmla="*/ 822 h 1758"/>
                <a:gd name="T48" fmla="*/ 1049 w 1332"/>
                <a:gd name="T49" fmla="*/ 737 h 1758"/>
                <a:gd name="T50" fmla="*/ 964 w 1332"/>
                <a:gd name="T51" fmla="*/ 737 h 1758"/>
                <a:gd name="T52" fmla="*/ 964 w 1332"/>
                <a:gd name="T53" fmla="*/ 652 h 1758"/>
                <a:gd name="T54" fmla="*/ 992 w 1332"/>
                <a:gd name="T55" fmla="*/ 624 h 1758"/>
                <a:gd name="T56" fmla="*/ 907 w 1332"/>
                <a:gd name="T57" fmla="*/ 510 h 1758"/>
                <a:gd name="T58" fmla="*/ 935 w 1332"/>
                <a:gd name="T59" fmla="*/ 369 h 1758"/>
                <a:gd name="T60" fmla="*/ 992 w 1332"/>
                <a:gd name="T61" fmla="*/ 340 h 1758"/>
                <a:gd name="T62" fmla="*/ 935 w 1332"/>
                <a:gd name="T63" fmla="*/ 283 h 1758"/>
                <a:gd name="T64" fmla="*/ 935 w 1332"/>
                <a:gd name="T65" fmla="*/ 198 h 1758"/>
                <a:gd name="T66" fmla="*/ 964 w 1332"/>
                <a:gd name="T67" fmla="*/ 170 h 1758"/>
                <a:gd name="T68" fmla="*/ 765 w 1332"/>
                <a:gd name="T69" fmla="*/ 85 h 1758"/>
                <a:gd name="T70" fmla="*/ 709 w 1332"/>
                <a:gd name="T71" fmla="*/ 0 h 1758"/>
                <a:gd name="T72" fmla="*/ 624 w 1332"/>
                <a:gd name="T73" fmla="*/ 28 h 1758"/>
                <a:gd name="T74" fmla="*/ 624 w 1332"/>
                <a:gd name="T75" fmla="*/ 113 h 1758"/>
                <a:gd name="T76" fmla="*/ 510 w 1332"/>
                <a:gd name="T77" fmla="*/ 85 h 1758"/>
                <a:gd name="T78" fmla="*/ 482 w 1332"/>
                <a:gd name="T79" fmla="*/ 142 h 1758"/>
                <a:gd name="T80" fmla="*/ 340 w 1332"/>
                <a:gd name="T81" fmla="*/ 85 h 1758"/>
                <a:gd name="T82" fmla="*/ 340 w 1332"/>
                <a:gd name="T83" fmla="*/ 28 h 1758"/>
                <a:gd name="T84" fmla="*/ 198 w 1332"/>
                <a:gd name="T85" fmla="*/ 0 h 1758"/>
                <a:gd name="T86" fmla="*/ 170 w 1332"/>
                <a:gd name="T87" fmla="*/ 85 h 1758"/>
                <a:gd name="T88" fmla="*/ 198 w 1332"/>
                <a:gd name="T89" fmla="*/ 198 h 1758"/>
                <a:gd name="T90" fmla="*/ 142 w 1332"/>
                <a:gd name="T91" fmla="*/ 312 h 1758"/>
                <a:gd name="T92" fmla="*/ 170 w 1332"/>
                <a:gd name="T93" fmla="*/ 425 h 1758"/>
                <a:gd name="T94" fmla="*/ 113 w 1332"/>
                <a:gd name="T95" fmla="*/ 680 h 1758"/>
                <a:gd name="T96" fmla="*/ 170 w 1332"/>
                <a:gd name="T97" fmla="*/ 794 h 1758"/>
                <a:gd name="T98" fmla="*/ 255 w 1332"/>
                <a:gd name="T99" fmla="*/ 822 h 1758"/>
                <a:gd name="T100" fmla="*/ 28 w 1332"/>
                <a:gd name="T101" fmla="*/ 1134 h 1758"/>
                <a:gd name="T102" fmla="*/ 57 w 1332"/>
                <a:gd name="T103" fmla="*/ 1191 h 1758"/>
                <a:gd name="T104" fmla="*/ 28 w 1332"/>
                <a:gd name="T105" fmla="*/ 1247 h 1758"/>
                <a:gd name="T106" fmla="*/ 28 w 1332"/>
                <a:gd name="T107" fmla="*/ 1417 h 1758"/>
                <a:gd name="T108" fmla="*/ 0 w 1332"/>
                <a:gd name="T109" fmla="*/ 1474 h 1758"/>
                <a:gd name="T110" fmla="*/ 198 w 1332"/>
                <a:gd name="T111" fmla="*/ 1588 h 1758"/>
                <a:gd name="T112" fmla="*/ 227 w 1332"/>
                <a:gd name="T113" fmla="*/ 1673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2" h="1758">
                  <a:moveTo>
                    <a:pt x="227" y="1673"/>
                  </a:moveTo>
                  <a:lnTo>
                    <a:pt x="425" y="1588"/>
                  </a:lnTo>
                  <a:lnTo>
                    <a:pt x="539" y="1644"/>
                  </a:lnTo>
                  <a:lnTo>
                    <a:pt x="567" y="1616"/>
                  </a:lnTo>
                  <a:lnTo>
                    <a:pt x="765" y="1673"/>
                  </a:lnTo>
                  <a:lnTo>
                    <a:pt x="850" y="1616"/>
                  </a:lnTo>
                  <a:lnTo>
                    <a:pt x="992" y="1616"/>
                  </a:lnTo>
                  <a:lnTo>
                    <a:pt x="992" y="1673"/>
                  </a:lnTo>
                  <a:lnTo>
                    <a:pt x="1077" y="1673"/>
                  </a:lnTo>
                  <a:lnTo>
                    <a:pt x="1077" y="1758"/>
                  </a:lnTo>
                  <a:lnTo>
                    <a:pt x="1191" y="1616"/>
                  </a:lnTo>
                  <a:lnTo>
                    <a:pt x="1191" y="1673"/>
                  </a:lnTo>
                  <a:lnTo>
                    <a:pt x="1276" y="1644"/>
                  </a:lnTo>
                  <a:lnTo>
                    <a:pt x="1304" y="1616"/>
                  </a:lnTo>
                  <a:lnTo>
                    <a:pt x="1332" y="1559"/>
                  </a:lnTo>
                  <a:lnTo>
                    <a:pt x="1191" y="1361"/>
                  </a:lnTo>
                  <a:lnTo>
                    <a:pt x="1247" y="1332"/>
                  </a:lnTo>
                  <a:lnTo>
                    <a:pt x="1219" y="1276"/>
                  </a:lnTo>
                  <a:lnTo>
                    <a:pt x="1247" y="1191"/>
                  </a:lnTo>
                  <a:lnTo>
                    <a:pt x="1332" y="1049"/>
                  </a:lnTo>
                  <a:lnTo>
                    <a:pt x="1162" y="1049"/>
                  </a:lnTo>
                  <a:lnTo>
                    <a:pt x="1162" y="936"/>
                  </a:lnTo>
                  <a:lnTo>
                    <a:pt x="1134" y="850"/>
                  </a:lnTo>
                  <a:lnTo>
                    <a:pt x="1021" y="822"/>
                  </a:lnTo>
                  <a:lnTo>
                    <a:pt x="1049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624"/>
                  </a:lnTo>
                  <a:lnTo>
                    <a:pt x="907" y="510"/>
                  </a:lnTo>
                  <a:lnTo>
                    <a:pt x="935" y="369"/>
                  </a:lnTo>
                  <a:lnTo>
                    <a:pt x="992" y="340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64" y="170"/>
                  </a:lnTo>
                  <a:lnTo>
                    <a:pt x="765" y="85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624" y="113"/>
                  </a:lnTo>
                  <a:lnTo>
                    <a:pt x="510" y="85"/>
                  </a:lnTo>
                  <a:lnTo>
                    <a:pt x="482" y="142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198" y="198"/>
                  </a:lnTo>
                  <a:lnTo>
                    <a:pt x="142" y="312"/>
                  </a:lnTo>
                  <a:lnTo>
                    <a:pt x="170" y="425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28" y="1134"/>
                  </a:lnTo>
                  <a:lnTo>
                    <a:pt x="57" y="1191"/>
                  </a:lnTo>
                  <a:lnTo>
                    <a:pt x="28" y="1247"/>
                  </a:lnTo>
                  <a:lnTo>
                    <a:pt x="28" y="1417"/>
                  </a:lnTo>
                  <a:lnTo>
                    <a:pt x="0" y="1474"/>
                  </a:lnTo>
                  <a:lnTo>
                    <a:pt x="198" y="1588"/>
                  </a:lnTo>
                  <a:lnTo>
                    <a:pt x="227" y="167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712">
              <a:extLst>
                <a:ext uri="{FF2B5EF4-FFF2-40B4-BE49-F238E27FC236}">
                  <a16:creationId xmlns:a16="http://schemas.microsoft.com/office/drawing/2014/main" id="{F846D0D1-ED5E-45F4-BA9B-C34E56C9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393"/>
              <a:ext cx="1899" cy="1672"/>
            </a:xfrm>
            <a:custGeom>
              <a:avLst/>
              <a:gdLst>
                <a:gd name="T0" fmla="*/ 1871 w 1899"/>
                <a:gd name="T1" fmla="*/ 708 h 1672"/>
                <a:gd name="T2" fmla="*/ 1786 w 1899"/>
                <a:gd name="T3" fmla="*/ 623 h 1672"/>
                <a:gd name="T4" fmla="*/ 1814 w 1899"/>
                <a:gd name="T5" fmla="*/ 425 h 1672"/>
                <a:gd name="T6" fmla="*/ 1757 w 1899"/>
                <a:gd name="T7" fmla="*/ 368 h 1672"/>
                <a:gd name="T8" fmla="*/ 1616 w 1899"/>
                <a:gd name="T9" fmla="*/ 396 h 1672"/>
                <a:gd name="T10" fmla="*/ 1502 w 1899"/>
                <a:gd name="T11" fmla="*/ 340 h 1672"/>
                <a:gd name="T12" fmla="*/ 1105 w 1899"/>
                <a:gd name="T13" fmla="*/ 340 h 1672"/>
                <a:gd name="T14" fmla="*/ 1020 w 1899"/>
                <a:gd name="T15" fmla="*/ 396 h 1672"/>
                <a:gd name="T16" fmla="*/ 964 w 1899"/>
                <a:gd name="T17" fmla="*/ 510 h 1672"/>
                <a:gd name="T18" fmla="*/ 850 w 1899"/>
                <a:gd name="T19" fmla="*/ 481 h 1672"/>
                <a:gd name="T20" fmla="*/ 879 w 1899"/>
                <a:gd name="T21" fmla="*/ 198 h 1672"/>
                <a:gd name="T22" fmla="*/ 765 w 1899"/>
                <a:gd name="T23" fmla="*/ 0 h 1672"/>
                <a:gd name="T24" fmla="*/ 680 w 1899"/>
                <a:gd name="T25" fmla="*/ 0 h 1672"/>
                <a:gd name="T26" fmla="*/ 595 w 1899"/>
                <a:gd name="T27" fmla="*/ 0 h 1672"/>
                <a:gd name="T28" fmla="*/ 482 w 1899"/>
                <a:gd name="T29" fmla="*/ 113 h 1672"/>
                <a:gd name="T30" fmla="*/ 425 w 1899"/>
                <a:gd name="T31" fmla="*/ 226 h 1672"/>
                <a:gd name="T32" fmla="*/ 397 w 1899"/>
                <a:gd name="T33" fmla="*/ 396 h 1672"/>
                <a:gd name="T34" fmla="*/ 368 w 1899"/>
                <a:gd name="T35" fmla="*/ 623 h 1672"/>
                <a:gd name="T36" fmla="*/ 312 w 1899"/>
                <a:gd name="T37" fmla="*/ 765 h 1672"/>
                <a:gd name="T38" fmla="*/ 226 w 1899"/>
                <a:gd name="T39" fmla="*/ 850 h 1672"/>
                <a:gd name="T40" fmla="*/ 0 w 1899"/>
                <a:gd name="T41" fmla="*/ 963 h 1672"/>
                <a:gd name="T42" fmla="*/ 28 w 1899"/>
                <a:gd name="T43" fmla="*/ 1105 h 1672"/>
                <a:gd name="T44" fmla="*/ 141 w 1899"/>
                <a:gd name="T45" fmla="*/ 1190 h 1672"/>
                <a:gd name="T46" fmla="*/ 141 w 1899"/>
                <a:gd name="T47" fmla="*/ 1360 h 1672"/>
                <a:gd name="T48" fmla="*/ 255 w 1899"/>
                <a:gd name="T49" fmla="*/ 1615 h 1672"/>
                <a:gd name="T50" fmla="*/ 425 w 1899"/>
                <a:gd name="T51" fmla="*/ 1644 h 1672"/>
                <a:gd name="T52" fmla="*/ 680 w 1899"/>
                <a:gd name="T53" fmla="*/ 1587 h 1672"/>
                <a:gd name="T54" fmla="*/ 964 w 1899"/>
                <a:gd name="T55" fmla="*/ 1474 h 1672"/>
                <a:gd name="T56" fmla="*/ 1162 w 1899"/>
                <a:gd name="T57" fmla="*/ 1332 h 1672"/>
                <a:gd name="T58" fmla="*/ 1531 w 1899"/>
                <a:gd name="T59" fmla="*/ 1162 h 1672"/>
                <a:gd name="T60" fmla="*/ 1729 w 1899"/>
                <a:gd name="T61" fmla="*/ 1105 h 1672"/>
                <a:gd name="T62" fmla="*/ 1842 w 1899"/>
                <a:gd name="T63" fmla="*/ 85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9" h="1672">
                  <a:moveTo>
                    <a:pt x="1899" y="850"/>
                  </a:moveTo>
                  <a:lnTo>
                    <a:pt x="1871" y="708"/>
                  </a:lnTo>
                  <a:lnTo>
                    <a:pt x="1814" y="708"/>
                  </a:lnTo>
                  <a:lnTo>
                    <a:pt x="1786" y="623"/>
                  </a:lnTo>
                  <a:lnTo>
                    <a:pt x="1842" y="595"/>
                  </a:lnTo>
                  <a:lnTo>
                    <a:pt x="1814" y="425"/>
                  </a:lnTo>
                  <a:lnTo>
                    <a:pt x="1757" y="425"/>
                  </a:lnTo>
                  <a:lnTo>
                    <a:pt x="1757" y="368"/>
                  </a:lnTo>
                  <a:lnTo>
                    <a:pt x="1644" y="340"/>
                  </a:lnTo>
                  <a:lnTo>
                    <a:pt x="1616" y="396"/>
                  </a:lnTo>
                  <a:lnTo>
                    <a:pt x="1502" y="396"/>
                  </a:lnTo>
                  <a:lnTo>
                    <a:pt x="1502" y="340"/>
                  </a:lnTo>
                  <a:lnTo>
                    <a:pt x="1275" y="255"/>
                  </a:lnTo>
                  <a:lnTo>
                    <a:pt x="1105" y="340"/>
                  </a:lnTo>
                  <a:lnTo>
                    <a:pt x="1105" y="425"/>
                  </a:lnTo>
                  <a:lnTo>
                    <a:pt x="1020" y="396"/>
                  </a:lnTo>
                  <a:lnTo>
                    <a:pt x="964" y="425"/>
                  </a:lnTo>
                  <a:lnTo>
                    <a:pt x="964" y="510"/>
                  </a:lnTo>
                  <a:lnTo>
                    <a:pt x="907" y="538"/>
                  </a:lnTo>
                  <a:lnTo>
                    <a:pt x="850" y="481"/>
                  </a:lnTo>
                  <a:lnTo>
                    <a:pt x="822" y="283"/>
                  </a:lnTo>
                  <a:lnTo>
                    <a:pt x="879" y="198"/>
                  </a:lnTo>
                  <a:lnTo>
                    <a:pt x="822" y="141"/>
                  </a:lnTo>
                  <a:lnTo>
                    <a:pt x="765" y="0"/>
                  </a:lnTo>
                  <a:lnTo>
                    <a:pt x="737" y="56"/>
                  </a:lnTo>
                  <a:lnTo>
                    <a:pt x="680" y="0"/>
                  </a:lnTo>
                  <a:lnTo>
                    <a:pt x="652" y="28"/>
                  </a:lnTo>
                  <a:lnTo>
                    <a:pt x="595" y="0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397" y="85"/>
                  </a:lnTo>
                  <a:lnTo>
                    <a:pt x="425" y="226"/>
                  </a:lnTo>
                  <a:lnTo>
                    <a:pt x="453" y="255"/>
                  </a:lnTo>
                  <a:lnTo>
                    <a:pt x="397" y="396"/>
                  </a:lnTo>
                  <a:lnTo>
                    <a:pt x="453" y="453"/>
                  </a:lnTo>
                  <a:lnTo>
                    <a:pt x="368" y="623"/>
                  </a:lnTo>
                  <a:lnTo>
                    <a:pt x="312" y="708"/>
                  </a:lnTo>
                  <a:lnTo>
                    <a:pt x="312" y="765"/>
                  </a:lnTo>
                  <a:lnTo>
                    <a:pt x="226" y="793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0" y="963"/>
                  </a:lnTo>
                  <a:lnTo>
                    <a:pt x="28" y="1020"/>
                  </a:lnTo>
                  <a:lnTo>
                    <a:pt x="28" y="1105"/>
                  </a:lnTo>
                  <a:lnTo>
                    <a:pt x="85" y="1190"/>
                  </a:lnTo>
                  <a:lnTo>
                    <a:pt x="141" y="1190"/>
                  </a:lnTo>
                  <a:lnTo>
                    <a:pt x="170" y="1304"/>
                  </a:lnTo>
                  <a:lnTo>
                    <a:pt x="141" y="1360"/>
                  </a:lnTo>
                  <a:lnTo>
                    <a:pt x="283" y="1445"/>
                  </a:lnTo>
                  <a:lnTo>
                    <a:pt x="255" y="1615"/>
                  </a:lnTo>
                  <a:lnTo>
                    <a:pt x="340" y="1672"/>
                  </a:lnTo>
                  <a:lnTo>
                    <a:pt x="425" y="1644"/>
                  </a:lnTo>
                  <a:lnTo>
                    <a:pt x="510" y="1672"/>
                  </a:lnTo>
                  <a:lnTo>
                    <a:pt x="680" y="1587"/>
                  </a:lnTo>
                  <a:lnTo>
                    <a:pt x="793" y="1445"/>
                  </a:lnTo>
                  <a:lnTo>
                    <a:pt x="964" y="1474"/>
                  </a:lnTo>
                  <a:lnTo>
                    <a:pt x="992" y="1389"/>
                  </a:lnTo>
                  <a:lnTo>
                    <a:pt x="1162" y="1332"/>
                  </a:lnTo>
                  <a:lnTo>
                    <a:pt x="1162" y="1247"/>
                  </a:lnTo>
                  <a:lnTo>
                    <a:pt x="1531" y="1162"/>
                  </a:lnTo>
                  <a:lnTo>
                    <a:pt x="1559" y="1077"/>
                  </a:lnTo>
                  <a:lnTo>
                    <a:pt x="1729" y="1105"/>
                  </a:lnTo>
                  <a:lnTo>
                    <a:pt x="1729" y="963"/>
                  </a:lnTo>
                  <a:lnTo>
                    <a:pt x="1842" y="850"/>
                  </a:lnTo>
                  <a:lnTo>
                    <a:pt x="1899" y="85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716">
              <a:extLst>
                <a:ext uri="{FF2B5EF4-FFF2-40B4-BE49-F238E27FC236}">
                  <a16:creationId xmlns:a16="http://schemas.microsoft.com/office/drawing/2014/main" id="{F2C8945E-FEEF-4E04-84EC-AB7108523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" y="2599"/>
              <a:ext cx="1615" cy="1757"/>
            </a:xfrm>
            <a:custGeom>
              <a:avLst/>
              <a:gdLst>
                <a:gd name="T0" fmla="*/ 963 w 1615"/>
                <a:gd name="T1" fmla="*/ 1644 h 1757"/>
                <a:gd name="T2" fmla="*/ 1048 w 1615"/>
                <a:gd name="T3" fmla="*/ 1587 h 1757"/>
                <a:gd name="T4" fmla="*/ 1134 w 1615"/>
                <a:gd name="T5" fmla="*/ 1502 h 1757"/>
                <a:gd name="T6" fmla="*/ 1219 w 1615"/>
                <a:gd name="T7" fmla="*/ 1190 h 1757"/>
                <a:gd name="T8" fmla="*/ 1247 w 1615"/>
                <a:gd name="T9" fmla="*/ 1020 h 1757"/>
                <a:gd name="T10" fmla="*/ 1304 w 1615"/>
                <a:gd name="T11" fmla="*/ 907 h 1757"/>
                <a:gd name="T12" fmla="*/ 1474 w 1615"/>
                <a:gd name="T13" fmla="*/ 822 h 1757"/>
                <a:gd name="T14" fmla="*/ 1559 w 1615"/>
                <a:gd name="T15" fmla="*/ 850 h 1757"/>
                <a:gd name="T16" fmla="*/ 1615 w 1615"/>
                <a:gd name="T17" fmla="*/ 737 h 1757"/>
                <a:gd name="T18" fmla="*/ 1530 w 1615"/>
                <a:gd name="T19" fmla="*/ 623 h 1757"/>
                <a:gd name="T20" fmla="*/ 1530 w 1615"/>
                <a:gd name="T21" fmla="*/ 567 h 1757"/>
                <a:gd name="T22" fmla="*/ 1360 w 1615"/>
                <a:gd name="T23" fmla="*/ 453 h 1757"/>
                <a:gd name="T24" fmla="*/ 1219 w 1615"/>
                <a:gd name="T25" fmla="*/ 623 h 1757"/>
                <a:gd name="T26" fmla="*/ 1105 w 1615"/>
                <a:gd name="T27" fmla="*/ 680 h 1757"/>
                <a:gd name="T28" fmla="*/ 1048 w 1615"/>
                <a:gd name="T29" fmla="*/ 623 h 1757"/>
                <a:gd name="T30" fmla="*/ 907 w 1615"/>
                <a:gd name="T31" fmla="*/ 538 h 1757"/>
                <a:gd name="T32" fmla="*/ 793 w 1615"/>
                <a:gd name="T33" fmla="*/ 425 h 1757"/>
                <a:gd name="T34" fmla="*/ 850 w 1615"/>
                <a:gd name="T35" fmla="*/ 283 h 1757"/>
                <a:gd name="T36" fmla="*/ 878 w 1615"/>
                <a:gd name="T37" fmla="*/ 170 h 1757"/>
                <a:gd name="T38" fmla="*/ 907 w 1615"/>
                <a:gd name="T39" fmla="*/ 56 h 1757"/>
                <a:gd name="T40" fmla="*/ 623 w 1615"/>
                <a:gd name="T41" fmla="*/ 85 h 1757"/>
                <a:gd name="T42" fmla="*/ 198 w 1615"/>
                <a:gd name="T43" fmla="*/ 113 h 1757"/>
                <a:gd name="T44" fmla="*/ 198 w 1615"/>
                <a:gd name="T45" fmla="*/ 397 h 1757"/>
                <a:gd name="T46" fmla="*/ 283 w 1615"/>
                <a:gd name="T47" fmla="*/ 510 h 1757"/>
                <a:gd name="T48" fmla="*/ 198 w 1615"/>
                <a:gd name="T49" fmla="*/ 680 h 1757"/>
                <a:gd name="T50" fmla="*/ 141 w 1615"/>
                <a:gd name="T51" fmla="*/ 992 h 1757"/>
                <a:gd name="T52" fmla="*/ 0 w 1615"/>
                <a:gd name="T53" fmla="*/ 1190 h 1757"/>
                <a:gd name="T54" fmla="*/ 198 w 1615"/>
                <a:gd name="T55" fmla="*/ 1304 h 1757"/>
                <a:gd name="T56" fmla="*/ 340 w 1615"/>
                <a:gd name="T57" fmla="*/ 1332 h 1757"/>
                <a:gd name="T58" fmla="*/ 510 w 1615"/>
                <a:gd name="T59" fmla="*/ 1531 h 1757"/>
                <a:gd name="T60" fmla="*/ 708 w 1615"/>
                <a:gd name="T61" fmla="*/ 1531 h 1757"/>
                <a:gd name="T62" fmla="*/ 708 w 1615"/>
                <a:gd name="T63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5" h="1757">
                  <a:moveTo>
                    <a:pt x="822" y="1757"/>
                  </a:moveTo>
                  <a:lnTo>
                    <a:pt x="963" y="1644"/>
                  </a:lnTo>
                  <a:lnTo>
                    <a:pt x="1048" y="1644"/>
                  </a:lnTo>
                  <a:lnTo>
                    <a:pt x="1048" y="1587"/>
                  </a:lnTo>
                  <a:lnTo>
                    <a:pt x="1134" y="1559"/>
                  </a:lnTo>
                  <a:lnTo>
                    <a:pt x="1134" y="1502"/>
                  </a:lnTo>
                  <a:lnTo>
                    <a:pt x="1275" y="1247"/>
                  </a:lnTo>
                  <a:lnTo>
                    <a:pt x="1219" y="1190"/>
                  </a:lnTo>
                  <a:lnTo>
                    <a:pt x="1275" y="1049"/>
                  </a:lnTo>
                  <a:lnTo>
                    <a:pt x="1247" y="1020"/>
                  </a:lnTo>
                  <a:lnTo>
                    <a:pt x="1219" y="879"/>
                  </a:lnTo>
                  <a:lnTo>
                    <a:pt x="1304" y="907"/>
                  </a:lnTo>
                  <a:lnTo>
                    <a:pt x="1417" y="794"/>
                  </a:lnTo>
                  <a:lnTo>
                    <a:pt x="1474" y="822"/>
                  </a:lnTo>
                  <a:lnTo>
                    <a:pt x="1502" y="794"/>
                  </a:lnTo>
                  <a:lnTo>
                    <a:pt x="1559" y="850"/>
                  </a:lnTo>
                  <a:lnTo>
                    <a:pt x="1587" y="794"/>
                  </a:lnTo>
                  <a:lnTo>
                    <a:pt x="1615" y="737"/>
                  </a:lnTo>
                  <a:lnTo>
                    <a:pt x="1474" y="680"/>
                  </a:lnTo>
                  <a:lnTo>
                    <a:pt x="1530" y="623"/>
                  </a:lnTo>
                  <a:lnTo>
                    <a:pt x="1474" y="595"/>
                  </a:lnTo>
                  <a:lnTo>
                    <a:pt x="1530" y="567"/>
                  </a:lnTo>
                  <a:lnTo>
                    <a:pt x="1417" y="510"/>
                  </a:lnTo>
                  <a:lnTo>
                    <a:pt x="1360" y="453"/>
                  </a:lnTo>
                  <a:lnTo>
                    <a:pt x="1275" y="510"/>
                  </a:lnTo>
                  <a:lnTo>
                    <a:pt x="1219" y="623"/>
                  </a:lnTo>
                  <a:lnTo>
                    <a:pt x="1134" y="623"/>
                  </a:lnTo>
                  <a:lnTo>
                    <a:pt x="1105" y="680"/>
                  </a:lnTo>
                  <a:lnTo>
                    <a:pt x="1048" y="680"/>
                  </a:lnTo>
                  <a:lnTo>
                    <a:pt x="1048" y="623"/>
                  </a:lnTo>
                  <a:lnTo>
                    <a:pt x="963" y="652"/>
                  </a:lnTo>
                  <a:lnTo>
                    <a:pt x="907" y="538"/>
                  </a:lnTo>
                  <a:lnTo>
                    <a:pt x="850" y="567"/>
                  </a:lnTo>
                  <a:lnTo>
                    <a:pt x="793" y="425"/>
                  </a:lnTo>
                  <a:lnTo>
                    <a:pt x="850" y="368"/>
                  </a:lnTo>
                  <a:lnTo>
                    <a:pt x="850" y="283"/>
                  </a:lnTo>
                  <a:lnTo>
                    <a:pt x="878" y="255"/>
                  </a:lnTo>
                  <a:lnTo>
                    <a:pt x="878" y="170"/>
                  </a:lnTo>
                  <a:lnTo>
                    <a:pt x="907" y="142"/>
                  </a:lnTo>
                  <a:lnTo>
                    <a:pt x="907" y="56"/>
                  </a:lnTo>
                  <a:lnTo>
                    <a:pt x="737" y="0"/>
                  </a:lnTo>
                  <a:lnTo>
                    <a:pt x="623" y="85"/>
                  </a:lnTo>
                  <a:lnTo>
                    <a:pt x="396" y="113"/>
                  </a:lnTo>
                  <a:lnTo>
                    <a:pt x="198" y="113"/>
                  </a:lnTo>
                  <a:lnTo>
                    <a:pt x="141" y="283"/>
                  </a:lnTo>
                  <a:lnTo>
                    <a:pt x="198" y="397"/>
                  </a:lnTo>
                  <a:lnTo>
                    <a:pt x="226" y="425"/>
                  </a:lnTo>
                  <a:lnTo>
                    <a:pt x="283" y="510"/>
                  </a:lnTo>
                  <a:lnTo>
                    <a:pt x="255" y="595"/>
                  </a:lnTo>
                  <a:lnTo>
                    <a:pt x="198" y="680"/>
                  </a:lnTo>
                  <a:lnTo>
                    <a:pt x="226" y="765"/>
                  </a:lnTo>
                  <a:lnTo>
                    <a:pt x="141" y="992"/>
                  </a:lnTo>
                  <a:lnTo>
                    <a:pt x="0" y="1105"/>
                  </a:lnTo>
                  <a:lnTo>
                    <a:pt x="0" y="1190"/>
                  </a:lnTo>
                  <a:lnTo>
                    <a:pt x="141" y="1389"/>
                  </a:lnTo>
                  <a:lnTo>
                    <a:pt x="198" y="1304"/>
                  </a:lnTo>
                  <a:lnTo>
                    <a:pt x="255" y="1417"/>
                  </a:lnTo>
                  <a:lnTo>
                    <a:pt x="340" y="1332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680" y="1474"/>
                  </a:lnTo>
                  <a:lnTo>
                    <a:pt x="708" y="1531"/>
                  </a:lnTo>
                  <a:lnTo>
                    <a:pt x="652" y="1559"/>
                  </a:lnTo>
                  <a:lnTo>
                    <a:pt x="708" y="1757"/>
                  </a:lnTo>
                  <a:lnTo>
                    <a:pt x="822" y="17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717">
              <a:extLst>
                <a:ext uri="{FF2B5EF4-FFF2-40B4-BE49-F238E27FC236}">
                  <a16:creationId xmlns:a16="http://schemas.microsoft.com/office/drawing/2014/main" id="{DC018D91-F938-47BF-B41B-E3E3301DE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" y="3931"/>
              <a:ext cx="907" cy="1446"/>
            </a:xfrm>
            <a:custGeom>
              <a:avLst/>
              <a:gdLst>
                <a:gd name="T0" fmla="*/ 907 w 907"/>
                <a:gd name="T1" fmla="*/ 1134 h 1446"/>
                <a:gd name="T2" fmla="*/ 822 w 907"/>
                <a:gd name="T3" fmla="*/ 1077 h 1446"/>
                <a:gd name="T4" fmla="*/ 850 w 907"/>
                <a:gd name="T5" fmla="*/ 907 h 1446"/>
                <a:gd name="T6" fmla="*/ 708 w 907"/>
                <a:gd name="T7" fmla="*/ 822 h 1446"/>
                <a:gd name="T8" fmla="*/ 737 w 907"/>
                <a:gd name="T9" fmla="*/ 766 h 1446"/>
                <a:gd name="T10" fmla="*/ 708 w 907"/>
                <a:gd name="T11" fmla="*/ 652 h 1446"/>
                <a:gd name="T12" fmla="*/ 652 w 907"/>
                <a:gd name="T13" fmla="*/ 652 h 1446"/>
                <a:gd name="T14" fmla="*/ 595 w 907"/>
                <a:gd name="T15" fmla="*/ 567 h 1446"/>
                <a:gd name="T16" fmla="*/ 595 w 907"/>
                <a:gd name="T17" fmla="*/ 482 h 1446"/>
                <a:gd name="T18" fmla="*/ 567 w 907"/>
                <a:gd name="T19" fmla="*/ 425 h 1446"/>
                <a:gd name="T20" fmla="*/ 453 w 907"/>
                <a:gd name="T21" fmla="*/ 425 h 1446"/>
                <a:gd name="T22" fmla="*/ 397 w 907"/>
                <a:gd name="T23" fmla="*/ 227 h 1446"/>
                <a:gd name="T24" fmla="*/ 453 w 907"/>
                <a:gd name="T25" fmla="*/ 199 h 1446"/>
                <a:gd name="T26" fmla="*/ 425 w 907"/>
                <a:gd name="T27" fmla="*/ 142 h 1446"/>
                <a:gd name="T28" fmla="*/ 255 w 907"/>
                <a:gd name="T29" fmla="*/ 199 h 1446"/>
                <a:gd name="T30" fmla="*/ 198 w 907"/>
                <a:gd name="T31" fmla="*/ 199 h 1446"/>
                <a:gd name="T32" fmla="*/ 85 w 907"/>
                <a:gd name="T33" fmla="*/ 0 h 1446"/>
                <a:gd name="T34" fmla="*/ 0 w 907"/>
                <a:gd name="T35" fmla="*/ 85 h 1446"/>
                <a:gd name="T36" fmla="*/ 85 w 907"/>
                <a:gd name="T37" fmla="*/ 199 h 1446"/>
                <a:gd name="T38" fmla="*/ 0 w 907"/>
                <a:gd name="T39" fmla="*/ 510 h 1446"/>
                <a:gd name="T40" fmla="*/ 113 w 907"/>
                <a:gd name="T41" fmla="*/ 737 h 1446"/>
                <a:gd name="T42" fmla="*/ 56 w 907"/>
                <a:gd name="T43" fmla="*/ 907 h 1446"/>
                <a:gd name="T44" fmla="*/ 85 w 907"/>
                <a:gd name="T45" fmla="*/ 964 h 1446"/>
                <a:gd name="T46" fmla="*/ 56 w 907"/>
                <a:gd name="T47" fmla="*/ 1248 h 1446"/>
                <a:gd name="T48" fmla="*/ 0 w 907"/>
                <a:gd name="T49" fmla="*/ 1304 h 1446"/>
                <a:gd name="T50" fmla="*/ 56 w 907"/>
                <a:gd name="T51" fmla="*/ 1333 h 1446"/>
                <a:gd name="T52" fmla="*/ 113 w 907"/>
                <a:gd name="T53" fmla="*/ 1276 h 1446"/>
                <a:gd name="T54" fmla="*/ 170 w 907"/>
                <a:gd name="T55" fmla="*/ 1333 h 1446"/>
                <a:gd name="T56" fmla="*/ 226 w 907"/>
                <a:gd name="T57" fmla="*/ 1333 h 1446"/>
                <a:gd name="T58" fmla="*/ 283 w 907"/>
                <a:gd name="T59" fmla="*/ 1361 h 1446"/>
                <a:gd name="T60" fmla="*/ 425 w 907"/>
                <a:gd name="T61" fmla="*/ 1361 h 1446"/>
                <a:gd name="T62" fmla="*/ 482 w 907"/>
                <a:gd name="T63" fmla="*/ 1418 h 1446"/>
                <a:gd name="T64" fmla="*/ 567 w 907"/>
                <a:gd name="T65" fmla="*/ 1389 h 1446"/>
                <a:gd name="T66" fmla="*/ 623 w 907"/>
                <a:gd name="T67" fmla="*/ 1446 h 1446"/>
                <a:gd name="T68" fmla="*/ 680 w 907"/>
                <a:gd name="T69" fmla="*/ 1361 h 1446"/>
                <a:gd name="T70" fmla="*/ 765 w 907"/>
                <a:gd name="T71" fmla="*/ 1361 h 1446"/>
                <a:gd name="T72" fmla="*/ 793 w 907"/>
                <a:gd name="T73" fmla="*/ 1248 h 1446"/>
                <a:gd name="T74" fmla="*/ 907 w 907"/>
                <a:gd name="T75" fmla="*/ 1219 h 1446"/>
                <a:gd name="T76" fmla="*/ 907 w 907"/>
                <a:gd name="T77" fmla="*/ 113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1446">
                  <a:moveTo>
                    <a:pt x="907" y="1134"/>
                  </a:moveTo>
                  <a:lnTo>
                    <a:pt x="822" y="1077"/>
                  </a:lnTo>
                  <a:lnTo>
                    <a:pt x="850" y="907"/>
                  </a:lnTo>
                  <a:lnTo>
                    <a:pt x="708" y="822"/>
                  </a:lnTo>
                  <a:lnTo>
                    <a:pt x="737" y="766"/>
                  </a:lnTo>
                  <a:lnTo>
                    <a:pt x="708" y="652"/>
                  </a:lnTo>
                  <a:lnTo>
                    <a:pt x="652" y="652"/>
                  </a:lnTo>
                  <a:lnTo>
                    <a:pt x="595" y="567"/>
                  </a:lnTo>
                  <a:lnTo>
                    <a:pt x="595" y="482"/>
                  </a:lnTo>
                  <a:lnTo>
                    <a:pt x="567" y="425"/>
                  </a:lnTo>
                  <a:lnTo>
                    <a:pt x="453" y="425"/>
                  </a:lnTo>
                  <a:lnTo>
                    <a:pt x="397" y="227"/>
                  </a:lnTo>
                  <a:lnTo>
                    <a:pt x="453" y="199"/>
                  </a:lnTo>
                  <a:lnTo>
                    <a:pt x="425" y="142"/>
                  </a:lnTo>
                  <a:lnTo>
                    <a:pt x="255" y="199"/>
                  </a:lnTo>
                  <a:lnTo>
                    <a:pt x="198" y="199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0" y="510"/>
                  </a:lnTo>
                  <a:lnTo>
                    <a:pt x="113" y="737"/>
                  </a:lnTo>
                  <a:lnTo>
                    <a:pt x="56" y="907"/>
                  </a:lnTo>
                  <a:lnTo>
                    <a:pt x="85" y="964"/>
                  </a:lnTo>
                  <a:lnTo>
                    <a:pt x="56" y="1248"/>
                  </a:lnTo>
                  <a:lnTo>
                    <a:pt x="0" y="1304"/>
                  </a:lnTo>
                  <a:lnTo>
                    <a:pt x="56" y="1333"/>
                  </a:lnTo>
                  <a:lnTo>
                    <a:pt x="113" y="1276"/>
                  </a:lnTo>
                  <a:lnTo>
                    <a:pt x="170" y="1333"/>
                  </a:lnTo>
                  <a:lnTo>
                    <a:pt x="226" y="1333"/>
                  </a:lnTo>
                  <a:lnTo>
                    <a:pt x="283" y="1361"/>
                  </a:lnTo>
                  <a:lnTo>
                    <a:pt x="425" y="1361"/>
                  </a:lnTo>
                  <a:lnTo>
                    <a:pt x="482" y="1418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361"/>
                  </a:lnTo>
                  <a:lnTo>
                    <a:pt x="765" y="1361"/>
                  </a:lnTo>
                  <a:lnTo>
                    <a:pt x="793" y="1248"/>
                  </a:lnTo>
                  <a:lnTo>
                    <a:pt x="907" y="1219"/>
                  </a:lnTo>
                  <a:lnTo>
                    <a:pt x="907" y="113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718">
              <a:extLst>
                <a:ext uri="{FF2B5EF4-FFF2-40B4-BE49-F238E27FC236}">
                  <a16:creationId xmlns:a16="http://schemas.microsoft.com/office/drawing/2014/main" id="{84892A4B-24DA-4237-BB82-A5054688F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2088"/>
              <a:ext cx="709" cy="1134"/>
            </a:xfrm>
            <a:custGeom>
              <a:avLst/>
              <a:gdLst>
                <a:gd name="T0" fmla="*/ 425 w 709"/>
                <a:gd name="T1" fmla="*/ 0 h 1134"/>
                <a:gd name="T2" fmla="*/ 510 w 709"/>
                <a:gd name="T3" fmla="*/ 29 h 1134"/>
                <a:gd name="T4" fmla="*/ 624 w 709"/>
                <a:gd name="T5" fmla="*/ 57 h 1134"/>
                <a:gd name="T6" fmla="*/ 624 w 709"/>
                <a:gd name="T7" fmla="*/ 86 h 1134"/>
                <a:gd name="T8" fmla="*/ 596 w 709"/>
                <a:gd name="T9" fmla="*/ 142 h 1134"/>
                <a:gd name="T10" fmla="*/ 681 w 709"/>
                <a:gd name="T11" fmla="*/ 199 h 1134"/>
                <a:gd name="T12" fmla="*/ 681 w 709"/>
                <a:gd name="T13" fmla="*/ 284 h 1134"/>
                <a:gd name="T14" fmla="*/ 652 w 709"/>
                <a:gd name="T15" fmla="*/ 341 h 1134"/>
                <a:gd name="T16" fmla="*/ 709 w 709"/>
                <a:gd name="T17" fmla="*/ 397 h 1134"/>
                <a:gd name="T18" fmla="*/ 681 w 709"/>
                <a:gd name="T19" fmla="*/ 426 h 1134"/>
                <a:gd name="T20" fmla="*/ 681 w 709"/>
                <a:gd name="T21" fmla="*/ 454 h 1134"/>
                <a:gd name="T22" fmla="*/ 596 w 709"/>
                <a:gd name="T23" fmla="*/ 539 h 1134"/>
                <a:gd name="T24" fmla="*/ 624 w 709"/>
                <a:gd name="T25" fmla="*/ 681 h 1134"/>
                <a:gd name="T26" fmla="*/ 652 w 709"/>
                <a:gd name="T27" fmla="*/ 709 h 1134"/>
                <a:gd name="T28" fmla="*/ 624 w 709"/>
                <a:gd name="T29" fmla="*/ 766 h 1134"/>
                <a:gd name="T30" fmla="*/ 652 w 709"/>
                <a:gd name="T31" fmla="*/ 851 h 1134"/>
                <a:gd name="T32" fmla="*/ 596 w 709"/>
                <a:gd name="T33" fmla="*/ 908 h 1134"/>
                <a:gd name="T34" fmla="*/ 624 w 709"/>
                <a:gd name="T35" fmla="*/ 964 h 1134"/>
                <a:gd name="T36" fmla="*/ 567 w 709"/>
                <a:gd name="T37" fmla="*/ 1049 h 1134"/>
                <a:gd name="T38" fmla="*/ 482 w 709"/>
                <a:gd name="T39" fmla="*/ 1049 h 1134"/>
                <a:gd name="T40" fmla="*/ 340 w 709"/>
                <a:gd name="T41" fmla="*/ 1134 h 1134"/>
                <a:gd name="T42" fmla="*/ 312 w 709"/>
                <a:gd name="T43" fmla="*/ 1134 h 1134"/>
                <a:gd name="T44" fmla="*/ 170 w 709"/>
                <a:gd name="T45" fmla="*/ 1021 h 1134"/>
                <a:gd name="T46" fmla="*/ 227 w 709"/>
                <a:gd name="T47" fmla="*/ 993 h 1134"/>
                <a:gd name="T48" fmla="*/ 284 w 709"/>
                <a:gd name="T49" fmla="*/ 936 h 1134"/>
                <a:gd name="T50" fmla="*/ 255 w 709"/>
                <a:gd name="T51" fmla="*/ 851 h 1134"/>
                <a:gd name="T52" fmla="*/ 255 w 709"/>
                <a:gd name="T53" fmla="*/ 681 h 1134"/>
                <a:gd name="T54" fmla="*/ 369 w 709"/>
                <a:gd name="T55" fmla="*/ 567 h 1134"/>
                <a:gd name="T56" fmla="*/ 340 w 709"/>
                <a:gd name="T57" fmla="*/ 482 h 1134"/>
                <a:gd name="T58" fmla="*/ 397 w 709"/>
                <a:gd name="T59" fmla="*/ 511 h 1134"/>
                <a:gd name="T60" fmla="*/ 482 w 709"/>
                <a:gd name="T61" fmla="*/ 482 h 1134"/>
                <a:gd name="T62" fmla="*/ 425 w 709"/>
                <a:gd name="T63" fmla="*/ 454 h 1134"/>
                <a:gd name="T64" fmla="*/ 425 w 709"/>
                <a:gd name="T65" fmla="*/ 397 h 1134"/>
                <a:gd name="T66" fmla="*/ 340 w 709"/>
                <a:gd name="T67" fmla="*/ 397 h 1134"/>
                <a:gd name="T68" fmla="*/ 255 w 709"/>
                <a:gd name="T69" fmla="*/ 397 h 1134"/>
                <a:gd name="T70" fmla="*/ 227 w 709"/>
                <a:gd name="T71" fmla="*/ 369 h 1134"/>
                <a:gd name="T72" fmla="*/ 85 w 709"/>
                <a:gd name="T73" fmla="*/ 397 h 1134"/>
                <a:gd name="T74" fmla="*/ 57 w 709"/>
                <a:gd name="T75" fmla="*/ 397 h 1134"/>
                <a:gd name="T76" fmla="*/ 0 w 709"/>
                <a:gd name="T77" fmla="*/ 369 h 1134"/>
                <a:gd name="T78" fmla="*/ 0 w 709"/>
                <a:gd name="T79" fmla="*/ 341 h 1134"/>
                <a:gd name="T80" fmla="*/ 284 w 709"/>
                <a:gd name="T81" fmla="*/ 341 h 1134"/>
                <a:gd name="T82" fmla="*/ 312 w 709"/>
                <a:gd name="T83" fmla="*/ 256 h 1134"/>
                <a:gd name="T84" fmla="*/ 340 w 709"/>
                <a:gd name="T85" fmla="*/ 312 h 1134"/>
                <a:gd name="T86" fmla="*/ 369 w 709"/>
                <a:gd name="T87" fmla="*/ 256 h 1134"/>
                <a:gd name="T88" fmla="*/ 340 w 709"/>
                <a:gd name="T89" fmla="*/ 199 h 1134"/>
                <a:gd name="T90" fmla="*/ 425 w 709"/>
                <a:gd name="T91" fmla="*/ 86 h 1134"/>
                <a:gd name="T92" fmla="*/ 397 w 709"/>
                <a:gd name="T93" fmla="*/ 57 h 1134"/>
                <a:gd name="T94" fmla="*/ 425 w 709"/>
                <a:gd name="T9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1134">
                  <a:moveTo>
                    <a:pt x="425" y="0"/>
                  </a:moveTo>
                  <a:lnTo>
                    <a:pt x="510" y="29"/>
                  </a:lnTo>
                  <a:lnTo>
                    <a:pt x="624" y="57"/>
                  </a:lnTo>
                  <a:lnTo>
                    <a:pt x="624" y="86"/>
                  </a:lnTo>
                  <a:lnTo>
                    <a:pt x="596" y="142"/>
                  </a:lnTo>
                  <a:lnTo>
                    <a:pt x="681" y="199"/>
                  </a:lnTo>
                  <a:lnTo>
                    <a:pt x="681" y="284"/>
                  </a:lnTo>
                  <a:lnTo>
                    <a:pt x="652" y="341"/>
                  </a:lnTo>
                  <a:lnTo>
                    <a:pt x="709" y="397"/>
                  </a:lnTo>
                  <a:lnTo>
                    <a:pt x="681" y="426"/>
                  </a:lnTo>
                  <a:lnTo>
                    <a:pt x="681" y="454"/>
                  </a:lnTo>
                  <a:lnTo>
                    <a:pt x="596" y="539"/>
                  </a:lnTo>
                  <a:lnTo>
                    <a:pt x="624" y="681"/>
                  </a:lnTo>
                  <a:lnTo>
                    <a:pt x="652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96" y="908"/>
                  </a:lnTo>
                  <a:lnTo>
                    <a:pt x="624" y="964"/>
                  </a:lnTo>
                  <a:lnTo>
                    <a:pt x="567" y="1049"/>
                  </a:lnTo>
                  <a:lnTo>
                    <a:pt x="482" y="1049"/>
                  </a:lnTo>
                  <a:lnTo>
                    <a:pt x="340" y="1134"/>
                  </a:lnTo>
                  <a:lnTo>
                    <a:pt x="312" y="1134"/>
                  </a:lnTo>
                  <a:lnTo>
                    <a:pt x="170" y="1021"/>
                  </a:lnTo>
                  <a:lnTo>
                    <a:pt x="227" y="993"/>
                  </a:lnTo>
                  <a:lnTo>
                    <a:pt x="284" y="936"/>
                  </a:lnTo>
                  <a:lnTo>
                    <a:pt x="255" y="851"/>
                  </a:lnTo>
                  <a:lnTo>
                    <a:pt x="255" y="681"/>
                  </a:lnTo>
                  <a:lnTo>
                    <a:pt x="369" y="567"/>
                  </a:lnTo>
                  <a:lnTo>
                    <a:pt x="340" y="482"/>
                  </a:lnTo>
                  <a:lnTo>
                    <a:pt x="397" y="511"/>
                  </a:lnTo>
                  <a:lnTo>
                    <a:pt x="482" y="482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284" y="341"/>
                  </a:lnTo>
                  <a:lnTo>
                    <a:pt x="312" y="256"/>
                  </a:lnTo>
                  <a:lnTo>
                    <a:pt x="340" y="312"/>
                  </a:lnTo>
                  <a:lnTo>
                    <a:pt x="369" y="256"/>
                  </a:lnTo>
                  <a:lnTo>
                    <a:pt x="340" y="199"/>
                  </a:lnTo>
                  <a:lnTo>
                    <a:pt x="425" y="86"/>
                  </a:lnTo>
                  <a:lnTo>
                    <a:pt x="397" y="57"/>
                  </a:lnTo>
                  <a:lnTo>
                    <a:pt x="42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719">
              <a:extLst>
                <a:ext uri="{FF2B5EF4-FFF2-40B4-BE49-F238E27FC236}">
                  <a16:creationId xmlns:a16="http://schemas.microsoft.com/office/drawing/2014/main" id="{E7C7AFBA-DC26-4971-B364-BC0C2DBBA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813"/>
              <a:ext cx="1332" cy="1275"/>
            </a:xfrm>
            <a:custGeom>
              <a:avLst/>
              <a:gdLst>
                <a:gd name="T0" fmla="*/ 226 w 1332"/>
                <a:gd name="T1" fmla="*/ 1190 h 1275"/>
                <a:gd name="T2" fmla="*/ 226 w 1332"/>
                <a:gd name="T3" fmla="*/ 1134 h 1275"/>
                <a:gd name="T4" fmla="*/ 283 w 1332"/>
                <a:gd name="T5" fmla="*/ 1162 h 1275"/>
                <a:gd name="T6" fmla="*/ 397 w 1332"/>
                <a:gd name="T7" fmla="*/ 1162 h 1275"/>
                <a:gd name="T8" fmla="*/ 425 w 1332"/>
                <a:gd name="T9" fmla="*/ 1190 h 1275"/>
                <a:gd name="T10" fmla="*/ 453 w 1332"/>
                <a:gd name="T11" fmla="*/ 1190 h 1275"/>
                <a:gd name="T12" fmla="*/ 482 w 1332"/>
                <a:gd name="T13" fmla="*/ 964 h 1275"/>
                <a:gd name="T14" fmla="*/ 567 w 1332"/>
                <a:gd name="T15" fmla="*/ 964 h 1275"/>
                <a:gd name="T16" fmla="*/ 567 w 1332"/>
                <a:gd name="T17" fmla="*/ 1020 h 1275"/>
                <a:gd name="T18" fmla="*/ 538 w 1332"/>
                <a:gd name="T19" fmla="*/ 1020 h 1275"/>
                <a:gd name="T20" fmla="*/ 538 w 1332"/>
                <a:gd name="T21" fmla="*/ 1077 h 1275"/>
                <a:gd name="T22" fmla="*/ 595 w 1332"/>
                <a:gd name="T23" fmla="*/ 1105 h 1275"/>
                <a:gd name="T24" fmla="*/ 623 w 1332"/>
                <a:gd name="T25" fmla="*/ 1162 h 1275"/>
                <a:gd name="T26" fmla="*/ 680 w 1332"/>
                <a:gd name="T27" fmla="*/ 1134 h 1275"/>
                <a:gd name="T28" fmla="*/ 708 w 1332"/>
                <a:gd name="T29" fmla="*/ 1190 h 1275"/>
                <a:gd name="T30" fmla="*/ 765 w 1332"/>
                <a:gd name="T31" fmla="*/ 1190 h 1275"/>
                <a:gd name="T32" fmla="*/ 765 w 1332"/>
                <a:gd name="T33" fmla="*/ 1247 h 1275"/>
                <a:gd name="T34" fmla="*/ 822 w 1332"/>
                <a:gd name="T35" fmla="*/ 1219 h 1275"/>
                <a:gd name="T36" fmla="*/ 850 w 1332"/>
                <a:gd name="T37" fmla="*/ 1162 h 1275"/>
                <a:gd name="T38" fmla="*/ 935 w 1332"/>
                <a:gd name="T39" fmla="*/ 1219 h 1275"/>
                <a:gd name="T40" fmla="*/ 1049 w 1332"/>
                <a:gd name="T41" fmla="*/ 1275 h 1275"/>
                <a:gd name="T42" fmla="*/ 1190 w 1332"/>
                <a:gd name="T43" fmla="*/ 1162 h 1275"/>
                <a:gd name="T44" fmla="*/ 1190 w 1332"/>
                <a:gd name="T45" fmla="*/ 1105 h 1275"/>
                <a:gd name="T46" fmla="*/ 1304 w 1332"/>
                <a:gd name="T47" fmla="*/ 1105 h 1275"/>
                <a:gd name="T48" fmla="*/ 1332 w 1332"/>
                <a:gd name="T49" fmla="*/ 1020 h 1275"/>
                <a:gd name="T50" fmla="*/ 1105 w 1332"/>
                <a:gd name="T51" fmla="*/ 879 h 1275"/>
                <a:gd name="T52" fmla="*/ 1020 w 1332"/>
                <a:gd name="T53" fmla="*/ 935 h 1275"/>
                <a:gd name="T54" fmla="*/ 992 w 1332"/>
                <a:gd name="T55" fmla="*/ 935 h 1275"/>
                <a:gd name="T56" fmla="*/ 992 w 1332"/>
                <a:gd name="T57" fmla="*/ 822 h 1275"/>
                <a:gd name="T58" fmla="*/ 1134 w 1332"/>
                <a:gd name="T59" fmla="*/ 680 h 1275"/>
                <a:gd name="T60" fmla="*/ 1162 w 1332"/>
                <a:gd name="T61" fmla="*/ 680 h 1275"/>
                <a:gd name="T62" fmla="*/ 1219 w 1332"/>
                <a:gd name="T63" fmla="*/ 567 h 1275"/>
                <a:gd name="T64" fmla="*/ 1275 w 1332"/>
                <a:gd name="T65" fmla="*/ 567 h 1275"/>
                <a:gd name="T66" fmla="*/ 1275 w 1332"/>
                <a:gd name="T67" fmla="*/ 368 h 1275"/>
                <a:gd name="T68" fmla="*/ 1190 w 1332"/>
                <a:gd name="T69" fmla="*/ 255 h 1275"/>
                <a:gd name="T70" fmla="*/ 1162 w 1332"/>
                <a:gd name="T71" fmla="*/ 85 h 1275"/>
                <a:gd name="T72" fmla="*/ 1049 w 1332"/>
                <a:gd name="T73" fmla="*/ 0 h 1275"/>
                <a:gd name="T74" fmla="*/ 1020 w 1332"/>
                <a:gd name="T75" fmla="*/ 113 h 1275"/>
                <a:gd name="T76" fmla="*/ 850 w 1332"/>
                <a:gd name="T77" fmla="*/ 113 h 1275"/>
                <a:gd name="T78" fmla="*/ 765 w 1332"/>
                <a:gd name="T79" fmla="*/ 28 h 1275"/>
                <a:gd name="T80" fmla="*/ 567 w 1332"/>
                <a:gd name="T81" fmla="*/ 113 h 1275"/>
                <a:gd name="T82" fmla="*/ 482 w 1332"/>
                <a:gd name="T83" fmla="*/ 28 h 1275"/>
                <a:gd name="T84" fmla="*/ 255 w 1332"/>
                <a:gd name="T85" fmla="*/ 85 h 1275"/>
                <a:gd name="T86" fmla="*/ 312 w 1332"/>
                <a:gd name="T87" fmla="*/ 227 h 1275"/>
                <a:gd name="T88" fmla="*/ 283 w 1332"/>
                <a:gd name="T89" fmla="*/ 227 h 1275"/>
                <a:gd name="T90" fmla="*/ 255 w 1332"/>
                <a:gd name="T91" fmla="*/ 312 h 1275"/>
                <a:gd name="T92" fmla="*/ 283 w 1332"/>
                <a:gd name="T93" fmla="*/ 397 h 1275"/>
                <a:gd name="T94" fmla="*/ 141 w 1332"/>
                <a:gd name="T95" fmla="*/ 737 h 1275"/>
                <a:gd name="T96" fmla="*/ 170 w 1332"/>
                <a:gd name="T97" fmla="*/ 765 h 1275"/>
                <a:gd name="T98" fmla="*/ 141 w 1332"/>
                <a:gd name="T99" fmla="*/ 822 h 1275"/>
                <a:gd name="T100" fmla="*/ 170 w 1332"/>
                <a:gd name="T101" fmla="*/ 879 h 1275"/>
                <a:gd name="T102" fmla="*/ 141 w 1332"/>
                <a:gd name="T103" fmla="*/ 964 h 1275"/>
                <a:gd name="T104" fmla="*/ 56 w 1332"/>
                <a:gd name="T105" fmla="*/ 992 h 1275"/>
                <a:gd name="T106" fmla="*/ 0 w 1332"/>
                <a:gd name="T107" fmla="*/ 1049 h 1275"/>
                <a:gd name="T108" fmla="*/ 56 w 1332"/>
                <a:gd name="T109" fmla="*/ 1049 h 1275"/>
                <a:gd name="T110" fmla="*/ 28 w 1332"/>
                <a:gd name="T111" fmla="*/ 1105 h 1275"/>
                <a:gd name="T112" fmla="*/ 56 w 1332"/>
                <a:gd name="T113" fmla="*/ 1134 h 1275"/>
                <a:gd name="T114" fmla="*/ 141 w 1332"/>
                <a:gd name="T115" fmla="*/ 1077 h 1275"/>
                <a:gd name="T116" fmla="*/ 170 w 1332"/>
                <a:gd name="T117" fmla="*/ 1219 h 1275"/>
                <a:gd name="T118" fmla="*/ 198 w 1332"/>
                <a:gd name="T119" fmla="*/ 1219 h 1275"/>
                <a:gd name="T120" fmla="*/ 226 w 1332"/>
                <a:gd name="T121" fmla="*/ 119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2" h="1275">
                  <a:moveTo>
                    <a:pt x="226" y="1190"/>
                  </a:moveTo>
                  <a:lnTo>
                    <a:pt x="226" y="1134"/>
                  </a:lnTo>
                  <a:lnTo>
                    <a:pt x="283" y="1162"/>
                  </a:lnTo>
                  <a:lnTo>
                    <a:pt x="397" y="1162"/>
                  </a:lnTo>
                  <a:lnTo>
                    <a:pt x="425" y="1190"/>
                  </a:lnTo>
                  <a:lnTo>
                    <a:pt x="453" y="1190"/>
                  </a:lnTo>
                  <a:lnTo>
                    <a:pt x="482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38" y="1020"/>
                  </a:lnTo>
                  <a:lnTo>
                    <a:pt x="538" y="1077"/>
                  </a:lnTo>
                  <a:lnTo>
                    <a:pt x="595" y="1105"/>
                  </a:lnTo>
                  <a:lnTo>
                    <a:pt x="623" y="1162"/>
                  </a:lnTo>
                  <a:lnTo>
                    <a:pt x="680" y="1134"/>
                  </a:lnTo>
                  <a:lnTo>
                    <a:pt x="708" y="1190"/>
                  </a:lnTo>
                  <a:lnTo>
                    <a:pt x="765" y="1190"/>
                  </a:lnTo>
                  <a:lnTo>
                    <a:pt x="765" y="1247"/>
                  </a:lnTo>
                  <a:lnTo>
                    <a:pt x="822" y="1219"/>
                  </a:lnTo>
                  <a:lnTo>
                    <a:pt x="850" y="1162"/>
                  </a:lnTo>
                  <a:lnTo>
                    <a:pt x="935" y="1219"/>
                  </a:lnTo>
                  <a:lnTo>
                    <a:pt x="1049" y="1275"/>
                  </a:lnTo>
                  <a:lnTo>
                    <a:pt x="1190" y="1162"/>
                  </a:lnTo>
                  <a:lnTo>
                    <a:pt x="1190" y="1105"/>
                  </a:lnTo>
                  <a:lnTo>
                    <a:pt x="1304" y="1105"/>
                  </a:lnTo>
                  <a:lnTo>
                    <a:pt x="1332" y="1020"/>
                  </a:lnTo>
                  <a:lnTo>
                    <a:pt x="1105" y="879"/>
                  </a:lnTo>
                  <a:lnTo>
                    <a:pt x="1020" y="935"/>
                  </a:lnTo>
                  <a:lnTo>
                    <a:pt x="992" y="935"/>
                  </a:lnTo>
                  <a:lnTo>
                    <a:pt x="992" y="822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219" y="567"/>
                  </a:lnTo>
                  <a:lnTo>
                    <a:pt x="1275" y="567"/>
                  </a:lnTo>
                  <a:lnTo>
                    <a:pt x="1275" y="368"/>
                  </a:lnTo>
                  <a:lnTo>
                    <a:pt x="1190" y="255"/>
                  </a:lnTo>
                  <a:lnTo>
                    <a:pt x="1162" y="85"/>
                  </a:lnTo>
                  <a:lnTo>
                    <a:pt x="1049" y="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765" y="28"/>
                  </a:lnTo>
                  <a:lnTo>
                    <a:pt x="567" y="113"/>
                  </a:lnTo>
                  <a:lnTo>
                    <a:pt x="482" y="28"/>
                  </a:lnTo>
                  <a:lnTo>
                    <a:pt x="255" y="85"/>
                  </a:lnTo>
                  <a:lnTo>
                    <a:pt x="312" y="227"/>
                  </a:lnTo>
                  <a:lnTo>
                    <a:pt x="283" y="227"/>
                  </a:lnTo>
                  <a:lnTo>
                    <a:pt x="255" y="312"/>
                  </a:lnTo>
                  <a:lnTo>
                    <a:pt x="283" y="39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41" y="822"/>
                  </a:lnTo>
                  <a:lnTo>
                    <a:pt x="170" y="879"/>
                  </a:lnTo>
                  <a:lnTo>
                    <a:pt x="141" y="964"/>
                  </a:lnTo>
                  <a:lnTo>
                    <a:pt x="56" y="992"/>
                  </a:lnTo>
                  <a:lnTo>
                    <a:pt x="0" y="1049"/>
                  </a:lnTo>
                  <a:lnTo>
                    <a:pt x="56" y="1049"/>
                  </a:lnTo>
                  <a:lnTo>
                    <a:pt x="28" y="1105"/>
                  </a:lnTo>
                  <a:lnTo>
                    <a:pt x="56" y="1134"/>
                  </a:lnTo>
                  <a:lnTo>
                    <a:pt x="141" y="1077"/>
                  </a:lnTo>
                  <a:lnTo>
                    <a:pt x="170" y="1219"/>
                  </a:lnTo>
                  <a:lnTo>
                    <a:pt x="198" y="1219"/>
                  </a:lnTo>
                  <a:lnTo>
                    <a:pt x="226" y="119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721">
              <a:extLst>
                <a:ext uri="{FF2B5EF4-FFF2-40B4-BE49-F238E27FC236}">
                  <a16:creationId xmlns:a16="http://schemas.microsoft.com/office/drawing/2014/main" id="{5E2F8339-002C-40D0-A616-0D62B0ECE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2031"/>
              <a:ext cx="1077" cy="1333"/>
            </a:xfrm>
            <a:custGeom>
              <a:avLst/>
              <a:gdLst>
                <a:gd name="T0" fmla="*/ 1077 w 1077"/>
                <a:gd name="T1" fmla="*/ 596 h 1333"/>
                <a:gd name="T2" fmla="*/ 1049 w 1077"/>
                <a:gd name="T3" fmla="*/ 681 h 1333"/>
                <a:gd name="T4" fmla="*/ 851 w 1077"/>
                <a:gd name="T5" fmla="*/ 823 h 1333"/>
                <a:gd name="T6" fmla="*/ 822 w 1077"/>
                <a:gd name="T7" fmla="*/ 993 h 1333"/>
                <a:gd name="T8" fmla="*/ 851 w 1077"/>
                <a:gd name="T9" fmla="*/ 1106 h 1333"/>
                <a:gd name="T10" fmla="*/ 794 w 1077"/>
                <a:gd name="T11" fmla="*/ 1220 h 1333"/>
                <a:gd name="T12" fmla="*/ 737 w 1077"/>
                <a:gd name="T13" fmla="*/ 1220 h 1333"/>
                <a:gd name="T14" fmla="*/ 680 w 1077"/>
                <a:gd name="T15" fmla="*/ 1305 h 1333"/>
                <a:gd name="T16" fmla="*/ 652 w 1077"/>
                <a:gd name="T17" fmla="*/ 1276 h 1333"/>
                <a:gd name="T18" fmla="*/ 567 w 1077"/>
                <a:gd name="T19" fmla="*/ 1276 h 1333"/>
                <a:gd name="T20" fmla="*/ 425 w 1077"/>
                <a:gd name="T21" fmla="*/ 1220 h 1333"/>
                <a:gd name="T22" fmla="*/ 425 w 1077"/>
                <a:gd name="T23" fmla="*/ 1305 h 1333"/>
                <a:gd name="T24" fmla="*/ 284 w 1077"/>
                <a:gd name="T25" fmla="*/ 1333 h 1333"/>
                <a:gd name="T26" fmla="*/ 312 w 1077"/>
                <a:gd name="T27" fmla="*/ 1135 h 1333"/>
                <a:gd name="T28" fmla="*/ 284 w 1077"/>
                <a:gd name="T29" fmla="*/ 1135 h 1333"/>
                <a:gd name="T30" fmla="*/ 199 w 1077"/>
                <a:gd name="T31" fmla="*/ 1220 h 1333"/>
                <a:gd name="T32" fmla="*/ 142 w 1077"/>
                <a:gd name="T33" fmla="*/ 1106 h 1333"/>
                <a:gd name="T34" fmla="*/ 170 w 1077"/>
                <a:gd name="T35" fmla="*/ 1050 h 1333"/>
                <a:gd name="T36" fmla="*/ 284 w 1077"/>
                <a:gd name="T37" fmla="*/ 1021 h 1333"/>
                <a:gd name="T38" fmla="*/ 340 w 1077"/>
                <a:gd name="T39" fmla="*/ 908 h 1333"/>
                <a:gd name="T40" fmla="*/ 255 w 1077"/>
                <a:gd name="T41" fmla="*/ 823 h 1333"/>
                <a:gd name="T42" fmla="*/ 255 w 1077"/>
                <a:gd name="T43" fmla="*/ 653 h 1333"/>
                <a:gd name="T44" fmla="*/ 227 w 1077"/>
                <a:gd name="T45" fmla="*/ 596 h 1333"/>
                <a:gd name="T46" fmla="*/ 170 w 1077"/>
                <a:gd name="T47" fmla="*/ 596 h 1333"/>
                <a:gd name="T48" fmla="*/ 142 w 1077"/>
                <a:gd name="T49" fmla="*/ 653 h 1333"/>
                <a:gd name="T50" fmla="*/ 85 w 1077"/>
                <a:gd name="T51" fmla="*/ 596 h 1333"/>
                <a:gd name="T52" fmla="*/ 57 w 1077"/>
                <a:gd name="T53" fmla="*/ 511 h 1333"/>
                <a:gd name="T54" fmla="*/ 0 w 1077"/>
                <a:gd name="T55" fmla="*/ 398 h 1333"/>
                <a:gd name="T56" fmla="*/ 28 w 1077"/>
                <a:gd name="T57" fmla="*/ 284 h 1333"/>
                <a:gd name="T58" fmla="*/ 113 w 1077"/>
                <a:gd name="T59" fmla="*/ 284 h 1333"/>
                <a:gd name="T60" fmla="*/ 113 w 1077"/>
                <a:gd name="T61" fmla="*/ 228 h 1333"/>
                <a:gd name="T62" fmla="*/ 227 w 1077"/>
                <a:gd name="T63" fmla="*/ 199 h 1333"/>
                <a:gd name="T64" fmla="*/ 227 w 1077"/>
                <a:gd name="T65" fmla="*/ 143 h 1333"/>
                <a:gd name="T66" fmla="*/ 199 w 1077"/>
                <a:gd name="T67" fmla="*/ 57 h 1333"/>
                <a:gd name="T68" fmla="*/ 254 w 1077"/>
                <a:gd name="T69" fmla="*/ 0 h 1333"/>
                <a:gd name="T70" fmla="*/ 369 w 1077"/>
                <a:gd name="T71" fmla="*/ 57 h 1333"/>
                <a:gd name="T72" fmla="*/ 454 w 1077"/>
                <a:gd name="T73" fmla="*/ 86 h 1333"/>
                <a:gd name="T74" fmla="*/ 454 w 1077"/>
                <a:gd name="T75" fmla="*/ 143 h 1333"/>
                <a:gd name="T76" fmla="*/ 539 w 1077"/>
                <a:gd name="T77" fmla="*/ 171 h 1333"/>
                <a:gd name="T78" fmla="*/ 567 w 1077"/>
                <a:gd name="T79" fmla="*/ 143 h 1333"/>
                <a:gd name="T80" fmla="*/ 624 w 1077"/>
                <a:gd name="T81" fmla="*/ 199 h 1333"/>
                <a:gd name="T82" fmla="*/ 680 w 1077"/>
                <a:gd name="T83" fmla="*/ 228 h 1333"/>
                <a:gd name="T84" fmla="*/ 680 w 1077"/>
                <a:gd name="T85" fmla="*/ 256 h 1333"/>
                <a:gd name="T86" fmla="*/ 766 w 1077"/>
                <a:gd name="T87" fmla="*/ 426 h 1333"/>
                <a:gd name="T88" fmla="*/ 1077 w 1077"/>
                <a:gd name="T89" fmla="*/ 59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333">
                  <a:moveTo>
                    <a:pt x="1077" y="596"/>
                  </a:moveTo>
                  <a:lnTo>
                    <a:pt x="1049" y="681"/>
                  </a:lnTo>
                  <a:lnTo>
                    <a:pt x="851" y="823"/>
                  </a:lnTo>
                  <a:lnTo>
                    <a:pt x="822" y="993"/>
                  </a:lnTo>
                  <a:lnTo>
                    <a:pt x="851" y="1106"/>
                  </a:lnTo>
                  <a:lnTo>
                    <a:pt x="794" y="1220"/>
                  </a:lnTo>
                  <a:lnTo>
                    <a:pt x="737" y="1220"/>
                  </a:lnTo>
                  <a:lnTo>
                    <a:pt x="680" y="1305"/>
                  </a:lnTo>
                  <a:lnTo>
                    <a:pt x="652" y="1276"/>
                  </a:lnTo>
                  <a:lnTo>
                    <a:pt x="567" y="1276"/>
                  </a:lnTo>
                  <a:lnTo>
                    <a:pt x="425" y="1220"/>
                  </a:lnTo>
                  <a:lnTo>
                    <a:pt x="425" y="1305"/>
                  </a:lnTo>
                  <a:lnTo>
                    <a:pt x="284" y="1333"/>
                  </a:lnTo>
                  <a:lnTo>
                    <a:pt x="312" y="1135"/>
                  </a:lnTo>
                  <a:lnTo>
                    <a:pt x="284" y="1135"/>
                  </a:lnTo>
                  <a:lnTo>
                    <a:pt x="199" y="1220"/>
                  </a:lnTo>
                  <a:lnTo>
                    <a:pt x="142" y="1106"/>
                  </a:lnTo>
                  <a:lnTo>
                    <a:pt x="170" y="1050"/>
                  </a:lnTo>
                  <a:lnTo>
                    <a:pt x="284" y="1021"/>
                  </a:lnTo>
                  <a:lnTo>
                    <a:pt x="340" y="908"/>
                  </a:lnTo>
                  <a:lnTo>
                    <a:pt x="255" y="823"/>
                  </a:lnTo>
                  <a:lnTo>
                    <a:pt x="255" y="653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142" y="653"/>
                  </a:lnTo>
                  <a:lnTo>
                    <a:pt x="85" y="596"/>
                  </a:lnTo>
                  <a:lnTo>
                    <a:pt x="57" y="511"/>
                  </a:lnTo>
                  <a:lnTo>
                    <a:pt x="0" y="398"/>
                  </a:lnTo>
                  <a:lnTo>
                    <a:pt x="28" y="284"/>
                  </a:lnTo>
                  <a:lnTo>
                    <a:pt x="113" y="284"/>
                  </a:lnTo>
                  <a:lnTo>
                    <a:pt x="113" y="228"/>
                  </a:lnTo>
                  <a:lnTo>
                    <a:pt x="227" y="199"/>
                  </a:lnTo>
                  <a:lnTo>
                    <a:pt x="227" y="143"/>
                  </a:lnTo>
                  <a:lnTo>
                    <a:pt x="199" y="57"/>
                  </a:lnTo>
                  <a:lnTo>
                    <a:pt x="254" y="0"/>
                  </a:lnTo>
                  <a:lnTo>
                    <a:pt x="369" y="57"/>
                  </a:lnTo>
                  <a:lnTo>
                    <a:pt x="454" y="86"/>
                  </a:lnTo>
                  <a:lnTo>
                    <a:pt x="454" y="143"/>
                  </a:lnTo>
                  <a:lnTo>
                    <a:pt x="539" y="171"/>
                  </a:lnTo>
                  <a:lnTo>
                    <a:pt x="567" y="143"/>
                  </a:lnTo>
                  <a:lnTo>
                    <a:pt x="624" y="199"/>
                  </a:lnTo>
                  <a:lnTo>
                    <a:pt x="680" y="228"/>
                  </a:lnTo>
                  <a:lnTo>
                    <a:pt x="680" y="256"/>
                  </a:lnTo>
                  <a:lnTo>
                    <a:pt x="766" y="426"/>
                  </a:lnTo>
                  <a:lnTo>
                    <a:pt x="1077" y="59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722">
              <a:extLst>
                <a:ext uri="{FF2B5EF4-FFF2-40B4-BE49-F238E27FC236}">
                  <a16:creationId xmlns:a16="http://schemas.microsoft.com/office/drawing/2014/main" id="{67F590BD-22FA-4CBF-AF91-72ACC8DCD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975"/>
              <a:ext cx="170" cy="284"/>
            </a:xfrm>
            <a:custGeom>
              <a:avLst/>
              <a:gdLst>
                <a:gd name="T0" fmla="*/ 0 w 170"/>
                <a:gd name="T1" fmla="*/ 85 h 284"/>
                <a:gd name="T2" fmla="*/ 57 w 170"/>
                <a:gd name="T3" fmla="*/ 57 h 284"/>
                <a:gd name="T4" fmla="*/ 85 w 170"/>
                <a:gd name="T5" fmla="*/ 0 h 284"/>
                <a:gd name="T6" fmla="*/ 170 w 170"/>
                <a:gd name="T7" fmla="*/ 57 h 284"/>
                <a:gd name="T8" fmla="*/ 114 w 170"/>
                <a:gd name="T9" fmla="*/ 113 h 284"/>
                <a:gd name="T10" fmla="*/ 142 w 170"/>
                <a:gd name="T11" fmla="*/ 199 h 284"/>
                <a:gd name="T12" fmla="*/ 142 w 170"/>
                <a:gd name="T13" fmla="*/ 255 h 284"/>
                <a:gd name="T14" fmla="*/ 28 w 170"/>
                <a:gd name="T15" fmla="*/ 284 h 284"/>
                <a:gd name="T16" fmla="*/ 0 w 170"/>
                <a:gd name="T17" fmla="*/ 255 h 284"/>
                <a:gd name="T18" fmla="*/ 0 w 170"/>
                <a:gd name="T19" fmla="*/ 8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84">
                  <a:moveTo>
                    <a:pt x="0" y="85"/>
                  </a:moveTo>
                  <a:lnTo>
                    <a:pt x="57" y="57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14" y="113"/>
                  </a:lnTo>
                  <a:lnTo>
                    <a:pt x="142" y="199"/>
                  </a:lnTo>
                  <a:lnTo>
                    <a:pt x="142" y="255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0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723">
              <a:extLst>
                <a:ext uri="{FF2B5EF4-FFF2-40B4-BE49-F238E27FC236}">
                  <a16:creationId xmlns:a16="http://schemas.microsoft.com/office/drawing/2014/main" id="{58C488A6-20B0-460B-BDCD-F0A584612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1777"/>
              <a:ext cx="595" cy="623"/>
            </a:xfrm>
            <a:custGeom>
              <a:avLst/>
              <a:gdLst>
                <a:gd name="T0" fmla="*/ 199 w 595"/>
                <a:gd name="T1" fmla="*/ 595 h 623"/>
                <a:gd name="T2" fmla="*/ 199 w 595"/>
                <a:gd name="T3" fmla="*/ 510 h 623"/>
                <a:gd name="T4" fmla="*/ 114 w 595"/>
                <a:gd name="T5" fmla="*/ 453 h 623"/>
                <a:gd name="T6" fmla="*/ 142 w 595"/>
                <a:gd name="T7" fmla="*/ 397 h 623"/>
                <a:gd name="T8" fmla="*/ 142 w 595"/>
                <a:gd name="T9" fmla="*/ 368 h 623"/>
                <a:gd name="T10" fmla="*/ 28 w 595"/>
                <a:gd name="T11" fmla="*/ 340 h 623"/>
                <a:gd name="T12" fmla="*/ 57 w 595"/>
                <a:gd name="T13" fmla="*/ 283 h 623"/>
                <a:gd name="T14" fmla="*/ 0 w 595"/>
                <a:gd name="T15" fmla="*/ 255 h 623"/>
                <a:gd name="T16" fmla="*/ 28 w 595"/>
                <a:gd name="T17" fmla="*/ 226 h 623"/>
                <a:gd name="T18" fmla="*/ 28 w 595"/>
                <a:gd name="T19" fmla="*/ 170 h 623"/>
                <a:gd name="T20" fmla="*/ 85 w 595"/>
                <a:gd name="T21" fmla="*/ 198 h 623"/>
                <a:gd name="T22" fmla="*/ 199 w 595"/>
                <a:gd name="T23" fmla="*/ 198 h 623"/>
                <a:gd name="T24" fmla="*/ 227 w 595"/>
                <a:gd name="T25" fmla="*/ 226 h 623"/>
                <a:gd name="T26" fmla="*/ 255 w 595"/>
                <a:gd name="T27" fmla="*/ 226 h 623"/>
                <a:gd name="T28" fmla="*/ 284 w 595"/>
                <a:gd name="T29" fmla="*/ 0 h 623"/>
                <a:gd name="T30" fmla="*/ 369 w 595"/>
                <a:gd name="T31" fmla="*/ 0 h 623"/>
                <a:gd name="T32" fmla="*/ 369 w 595"/>
                <a:gd name="T33" fmla="*/ 56 h 623"/>
                <a:gd name="T34" fmla="*/ 340 w 595"/>
                <a:gd name="T35" fmla="*/ 56 h 623"/>
                <a:gd name="T36" fmla="*/ 340 w 595"/>
                <a:gd name="T37" fmla="*/ 113 h 623"/>
                <a:gd name="T38" fmla="*/ 397 w 595"/>
                <a:gd name="T39" fmla="*/ 141 h 623"/>
                <a:gd name="T40" fmla="*/ 425 w 595"/>
                <a:gd name="T41" fmla="*/ 198 h 623"/>
                <a:gd name="T42" fmla="*/ 482 w 595"/>
                <a:gd name="T43" fmla="*/ 170 h 623"/>
                <a:gd name="T44" fmla="*/ 510 w 595"/>
                <a:gd name="T45" fmla="*/ 226 h 623"/>
                <a:gd name="T46" fmla="*/ 567 w 595"/>
                <a:gd name="T47" fmla="*/ 226 h 623"/>
                <a:gd name="T48" fmla="*/ 567 w 595"/>
                <a:gd name="T49" fmla="*/ 453 h 623"/>
                <a:gd name="T50" fmla="*/ 595 w 595"/>
                <a:gd name="T51" fmla="*/ 482 h 623"/>
                <a:gd name="T52" fmla="*/ 595 w 595"/>
                <a:gd name="T53" fmla="*/ 538 h 623"/>
                <a:gd name="T54" fmla="*/ 425 w 595"/>
                <a:gd name="T55" fmla="*/ 538 h 623"/>
                <a:gd name="T56" fmla="*/ 369 w 595"/>
                <a:gd name="T57" fmla="*/ 567 h 623"/>
                <a:gd name="T58" fmla="*/ 312 w 595"/>
                <a:gd name="T59" fmla="*/ 538 h 623"/>
                <a:gd name="T60" fmla="*/ 227 w 595"/>
                <a:gd name="T61" fmla="*/ 623 h 623"/>
                <a:gd name="T62" fmla="*/ 199 w 595"/>
                <a:gd name="T63" fmla="*/ 595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5" h="623">
                  <a:moveTo>
                    <a:pt x="199" y="595"/>
                  </a:moveTo>
                  <a:lnTo>
                    <a:pt x="199" y="510"/>
                  </a:lnTo>
                  <a:lnTo>
                    <a:pt x="114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28" y="340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199" y="198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369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25" y="198"/>
                  </a:lnTo>
                  <a:lnTo>
                    <a:pt x="482" y="170"/>
                  </a:lnTo>
                  <a:lnTo>
                    <a:pt x="51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595" y="482"/>
                  </a:lnTo>
                  <a:lnTo>
                    <a:pt x="595" y="538"/>
                  </a:lnTo>
                  <a:lnTo>
                    <a:pt x="425" y="538"/>
                  </a:lnTo>
                  <a:lnTo>
                    <a:pt x="369" y="567"/>
                  </a:lnTo>
                  <a:lnTo>
                    <a:pt x="312" y="538"/>
                  </a:lnTo>
                  <a:lnTo>
                    <a:pt x="227" y="623"/>
                  </a:lnTo>
                  <a:lnTo>
                    <a:pt x="199" y="59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724">
              <a:extLst>
                <a:ext uri="{FF2B5EF4-FFF2-40B4-BE49-F238E27FC236}">
                  <a16:creationId xmlns:a16="http://schemas.microsoft.com/office/drawing/2014/main" id="{7B92E83A-968D-48C8-B8F1-EF0E985B2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2315"/>
              <a:ext cx="822" cy="1219"/>
            </a:xfrm>
            <a:custGeom>
              <a:avLst/>
              <a:gdLst>
                <a:gd name="T0" fmla="*/ 0 w 822"/>
                <a:gd name="T1" fmla="*/ 822 h 1219"/>
                <a:gd name="T2" fmla="*/ 85 w 822"/>
                <a:gd name="T3" fmla="*/ 822 h 1219"/>
                <a:gd name="T4" fmla="*/ 142 w 822"/>
                <a:gd name="T5" fmla="*/ 737 h 1219"/>
                <a:gd name="T6" fmla="*/ 114 w 822"/>
                <a:gd name="T7" fmla="*/ 681 h 1219"/>
                <a:gd name="T8" fmla="*/ 170 w 822"/>
                <a:gd name="T9" fmla="*/ 624 h 1219"/>
                <a:gd name="T10" fmla="*/ 142 w 822"/>
                <a:gd name="T11" fmla="*/ 539 h 1219"/>
                <a:gd name="T12" fmla="*/ 170 w 822"/>
                <a:gd name="T13" fmla="*/ 482 h 1219"/>
                <a:gd name="T14" fmla="*/ 142 w 822"/>
                <a:gd name="T15" fmla="*/ 454 h 1219"/>
                <a:gd name="T16" fmla="*/ 114 w 822"/>
                <a:gd name="T17" fmla="*/ 312 h 1219"/>
                <a:gd name="T18" fmla="*/ 199 w 822"/>
                <a:gd name="T19" fmla="*/ 227 h 1219"/>
                <a:gd name="T20" fmla="*/ 199 w 822"/>
                <a:gd name="T21" fmla="*/ 199 h 1219"/>
                <a:gd name="T22" fmla="*/ 227 w 822"/>
                <a:gd name="T23" fmla="*/ 170 h 1219"/>
                <a:gd name="T24" fmla="*/ 170 w 822"/>
                <a:gd name="T25" fmla="*/ 114 h 1219"/>
                <a:gd name="T26" fmla="*/ 199 w 822"/>
                <a:gd name="T27" fmla="*/ 57 h 1219"/>
                <a:gd name="T28" fmla="*/ 227 w 822"/>
                <a:gd name="T29" fmla="*/ 85 h 1219"/>
                <a:gd name="T30" fmla="*/ 312 w 822"/>
                <a:gd name="T31" fmla="*/ 0 h 1219"/>
                <a:gd name="T32" fmla="*/ 369 w 822"/>
                <a:gd name="T33" fmla="*/ 29 h 1219"/>
                <a:gd name="T34" fmla="*/ 425 w 822"/>
                <a:gd name="T35" fmla="*/ 0 h 1219"/>
                <a:gd name="T36" fmla="*/ 510 w 822"/>
                <a:gd name="T37" fmla="*/ 0 h 1219"/>
                <a:gd name="T38" fmla="*/ 482 w 822"/>
                <a:gd name="T39" fmla="*/ 114 h 1219"/>
                <a:gd name="T40" fmla="*/ 539 w 822"/>
                <a:gd name="T41" fmla="*/ 227 h 1219"/>
                <a:gd name="T42" fmla="*/ 567 w 822"/>
                <a:gd name="T43" fmla="*/ 312 h 1219"/>
                <a:gd name="T44" fmla="*/ 624 w 822"/>
                <a:gd name="T45" fmla="*/ 369 h 1219"/>
                <a:gd name="T46" fmla="*/ 652 w 822"/>
                <a:gd name="T47" fmla="*/ 312 h 1219"/>
                <a:gd name="T48" fmla="*/ 709 w 822"/>
                <a:gd name="T49" fmla="*/ 312 h 1219"/>
                <a:gd name="T50" fmla="*/ 737 w 822"/>
                <a:gd name="T51" fmla="*/ 369 h 1219"/>
                <a:gd name="T52" fmla="*/ 737 w 822"/>
                <a:gd name="T53" fmla="*/ 539 h 1219"/>
                <a:gd name="T54" fmla="*/ 822 w 822"/>
                <a:gd name="T55" fmla="*/ 624 h 1219"/>
                <a:gd name="T56" fmla="*/ 766 w 822"/>
                <a:gd name="T57" fmla="*/ 737 h 1219"/>
                <a:gd name="T58" fmla="*/ 652 w 822"/>
                <a:gd name="T59" fmla="*/ 766 h 1219"/>
                <a:gd name="T60" fmla="*/ 624 w 822"/>
                <a:gd name="T61" fmla="*/ 822 h 1219"/>
                <a:gd name="T62" fmla="*/ 539 w 822"/>
                <a:gd name="T63" fmla="*/ 851 h 1219"/>
                <a:gd name="T64" fmla="*/ 539 w 822"/>
                <a:gd name="T65" fmla="*/ 907 h 1219"/>
                <a:gd name="T66" fmla="*/ 510 w 822"/>
                <a:gd name="T67" fmla="*/ 936 h 1219"/>
                <a:gd name="T68" fmla="*/ 482 w 822"/>
                <a:gd name="T69" fmla="*/ 907 h 1219"/>
                <a:gd name="T70" fmla="*/ 454 w 822"/>
                <a:gd name="T71" fmla="*/ 907 h 1219"/>
                <a:gd name="T72" fmla="*/ 454 w 822"/>
                <a:gd name="T73" fmla="*/ 964 h 1219"/>
                <a:gd name="T74" fmla="*/ 425 w 822"/>
                <a:gd name="T75" fmla="*/ 1021 h 1219"/>
                <a:gd name="T76" fmla="*/ 425 w 822"/>
                <a:gd name="T77" fmla="*/ 1049 h 1219"/>
                <a:gd name="T78" fmla="*/ 284 w 822"/>
                <a:gd name="T79" fmla="*/ 1134 h 1219"/>
                <a:gd name="T80" fmla="*/ 284 w 822"/>
                <a:gd name="T81" fmla="*/ 1191 h 1219"/>
                <a:gd name="T82" fmla="*/ 227 w 822"/>
                <a:gd name="T83" fmla="*/ 1219 h 1219"/>
                <a:gd name="T84" fmla="*/ 114 w 822"/>
                <a:gd name="T85" fmla="*/ 1163 h 1219"/>
                <a:gd name="T86" fmla="*/ 57 w 822"/>
                <a:gd name="T87" fmla="*/ 964 h 1219"/>
                <a:gd name="T88" fmla="*/ 0 w 822"/>
                <a:gd name="T89" fmla="*/ 907 h 1219"/>
                <a:gd name="T90" fmla="*/ 0 w 822"/>
                <a:gd name="T91" fmla="*/ 851 h 1219"/>
                <a:gd name="T92" fmla="*/ 0 w 822"/>
                <a:gd name="T93" fmla="*/ 82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219">
                  <a:moveTo>
                    <a:pt x="0" y="822"/>
                  </a:moveTo>
                  <a:lnTo>
                    <a:pt x="85" y="822"/>
                  </a:lnTo>
                  <a:lnTo>
                    <a:pt x="142" y="737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42" y="539"/>
                  </a:lnTo>
                  <a:lnTo>
                    <a:pt x="170" y="482"/>
                  </a:lnTo>
                  <a:lnTo>
                    <a:pt x="142" y="454"/>
                  </a:lnTo>
                  <a:lnTo>
                    <a:pt x="114" y="312"/>
                  </a:lnTo>
                  <a:lnTo>
                    <a:pt x="199" y="227"/>
                  </a:lnTo>
                  <a:lnTo>
                    <a:pt x="199" y="199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482" y="114"/>
                  </a:lnTo>
                  <a:lnTo>
                    <a:pt x="539" y="227"/>
                  </a:lnTo>
                  <a:lnTo>
                    <a:pt x="567" y="312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709" y="312"/>
                  </a:lnTo>
                  <a:lnTo>
                    <a:pt x="737" y="369"/>
                  </a:lnTo>
                  <a:lnTo>
                    <a:pt x="737" y="539"/>
                  </a:lnTo>
                  <a:lnTo>
                    <a:pt x="822" y="624"/>
                  </a:lnTo>
                  <a:lnTo>
                    <a:pt x="766" y="737"/>
                  </a:lnTo>
                  <a:lnTo>
                    <a:pt x="652" y="766"/>
                  </a:lnTo>
                  <a:lnTo>
                    <a:pt x="624" y="822"/>
                  </a:lnTo>
                  <a:lnTo>
                    <a:pt x="539" y="851"/>
                  </a:lnTo>
                  <a:lnTo>
                    <a:pt x="539" y="907"/>
                  </a:lnTo>
                  <a:lnTo>
                    <a:pt x="510" y="936"/>
                  </a:lnTo>
                  <a:lnTo>
                    <a:pt x="482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425" y="1021"/>
                  </a:lnTo>
                  <a:lnTo>
                    <a:pt x="425" y="1049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219"/>
                  </a:lnTo>
                  <a:lnTo>
                    <a:pt x="114" y="1163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0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725">
              <a:extLst>
                <a:ext uri="{FF2B5EF4-FFF2-40B4-BE49-F238E27FC236}">
                  <a16:creationId xmlns:a16="http://schemas.microsoft.com/office/drawing/2014/main" id="{0E9CA84B-4FEE-4321-B86A-6A02D9C7C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137"/>
              <a:ext cx="1219" cy="1106"/>
            </a:xfrm>
            <a:custGeom>
              <a:avLst/>
              <a:gdLst>
                <a:gd name="T0" fmla="*/ 1219 w 1219"/>
                <a:gd name="T1" fmla="*/ 199 h 1106"/>
                <a:gd name="T2" fmla="*/ 1191 w 1219"/>
                <a:gd name="T3" fmla="*/ 170 h 1106"/>
                <a:gd name="T4" fmla="*/ 1106 w 1219"/>
                <a:gd name="T5" fmla="*/ 170 h 1106"/>
                <a:gd name="T6" fmla="*/ 964 w 1219"/>
                <a:gd name="T7" fmla="*/ 114 h 1106"/>
                <a:gd name="T8" fmla="*/ 964 w 1219"/>
                <a:gd name="T9" fmla="*/ 199 h 1106"/>
                <a:gd name="T10" fmla="*/ 823 w 1219"/>
                <a:gd name="T11" fmla="*/ 227 h 1106"/>
                <a:gd name="T12" fmla="*/ 851 w 1219"/>
                <a:gd name="T13" fmla="*/ 29 h 1106"/>
                <a:gd name="T14" fmla="*/ 823 w 1219"/>
                <a:gd name="T15" fmla="*/ 29 h 1106"/>
                <a:gd name="T16" fmla="*/ 738 w 1219"/>
                <a:gd name="T17" fmla="*/ 114 h 1106"/>
                <a:gd name="T18" fmla="*/ 681 w 1219"/>
                <a:gd name="T19" fmla="*/ 0 h 1106"/>
                <a:gd name="T20" fmla="*/ 596 w 1219"/>
                <a:gd name="T21" fmla="*/ 29 h 1106"/>
                <a:gd name="T22" fmla="*/ 596 w 1219"/>
                <a:gd name="T23" fmla="*/ 85 h 1106"/>
                <a:gd name="T24" fmla="*/ 567 w 1219"/>
                <a:gd name="T25" fmla="*/ 114 h 1106"/>
                <a:gd name="T26" fmla="*/ 539 w 1219"/>
                <a:gd name="T27" fmla="*/ 85 h 1106"/>
                <a:gd name="T28" fmla="*/ 511 w 1219"/>
                <a:gd name="T29" fmla="*/ 85 h 1106"/>
                <a:gd name="T30" fmla="*/ 511 w 1219"/>
                <a:gd name="T31" fmla="*/ 142 h 1106"/>
                <a:gd name="T32" fmla="*/ 482 w 1219"/>
                <a:gd name="T33" fmla="*/ 199 h 1106"/>
                <a:gd name="T34" fmla="*/ 482 w 1219"/>
                <a:gd name="T35" fmla="*/ 227 h 1106"/>
                <a:gd name="T36" fmla="*/ 341 w 1219"/>
                <a:gd name="T37" fmla="*/ 312 h 1106"/>
                <a:gd name="T38" fmla="*/ 341 w 1219"/>
                <a:gd name="T39" fmla="*/ 369 h 1106"/>
                <a:gd name="T40" fmla="*/ 284 w 1219"/>
                <a:gd name="T41" fmla="*/ 397 h 1106"/>
                <a:gd name="T42" fmla="*/ 171 w 1219"/>
                <a:gd name="T43" fmla="*/ 341 h 1106"/>
                <a:gd name="T44" fmla="*/ 85 w 1219"/>
                <a:gd name="T45" fmla="*/ 426 h 1106"/>
                <a:gd name="T46" fmla="*/ 29 w 1219"/>
                <a:gd name="T47" fmla="*/ 454 h 1106"/>
                <a:gd name="T48" fmla="*/ 0 w 1219"/>
                <a:gd name="T49" fmla="*/ 511 h 1106"/>
                <a:gd name="T50" fmla="*/ 227 w 1219"/>
                <a:gd name="T51" fmla="*/ 596 h 1106"/>
                <a:gd name="T52" fmla="*/ 227 w 1219"/>
                <a:gd name="T53" fmla="*/ 652 h 1106"/>
                <a:gd name="T54" fmla="*/ 341 w 1219"/>
                <a:gd name="T55" fmla="*/ 652 h 1106"/>
                <a:gd name="T56" fmla="*/ 369 w 1219"/>
                <a:gd name="T57" fmla="*/ 596 h 1106"/>
                <a:gd name="T58" fmla="*/ 482 w 1219"/>
                <a:gd name="T59" fmla="*/ 624 h 1106"/>
                <a:gd name="T60" fmla="*/ 482 w 1219"/>
                <a:gd name="T61" fmla="*/ 681 h 1106"/>
                <a:gd name="T62" fmla="*/ 539 w 1219"/>
                <a:gd name="T63" fmla="*/ 681 h 1106"/>
                <a:gd name="T64" fmla="*/ 567 w 1219"/>
                <a:gd name="T65" fmla="*/ 851 h 1106"/>
                <a:gd name="T66" fmla="*/ 511 w 1219"/>
                <a:gd name="T67" fmla="*/ 879 h 1106"/>
                <a:gd name="T68" fmla="*/ 539 w 1219"/>
                <a:gd name="T69" fmla="*/ 964 h 1106"/>
                <a:gd name="T70" fmla="*/ 596 w 1219"/>
                <a:gd name="T71" fmla="*/ 964 h 1106"/>
                <a:gd name="T72" fmla="*/ 624 w 1219"/>
                <a:gd name="T73" fmla="*/ 1106 h 1106"/>
                <a:gd name="T74" fmla="*/ 794 w 1219"/>
                <a:gd name="T75" fmla="*/ 1049 h 1106"/>
                <a:gd name="T76" fmla="*/ 823 w 1219"/>
                <a:gd name="T77" fmla="*/ 1078 h 1106"/>
                <a:gd name="T78" fmla="*/ 1021 w 1219"/>
                <a:gd name="T79" fmla="*/ 1049 h 1106"/>
                <a:gd name="T80" fmla="*/ 993 w 1219"/>
                <a:gd name="T81" fmla="*/ 908 h 1106"/>
                <a:gd name="T82" fmla="*/ 1106 w 1219"/>
                <a:gd name="T83" fmla="*/ 794 h 1106"/>
                <a:gd name="T84" fmla="*/ 1049 w 1219"/>
                <a:gd name="T85" fmla="*/ 794 h 1106"/>
                <a:gd name="T86" fmla="*/ 993 w 1219"/>
                <a:gd name="T87" fmla="*/ 737 h 1106"/>
                <a:gd name="T88" fmla="*/ 964 w 1219"/>
                <a:gd name="T89" fmla="*/ 624 h 1106"/>
                <a:gd name="T90" fmla="*/ 1021 w 1219"/>
                <a:gd name="T91" fmla="*/ 596 h 1106"/>
                <a:gd name="T92" fmla="*/ 1049 w 1219"/>
                <a:gd name="T93" fmla="*/ 539 h 1106"/>
                <a:gd name="T94" fmla="*/ 1021 w 1219"/>
                <a:gd name="T95" fmla="*/ 454 h 1106"/>
                <a:gd name="T96" fmla="*/ 1078 w 1219"/>
                <a:gd name="T97" fmla="*/ 426 h 1106"/>
                <a:gd name="T98" fmla="*/ 1134 w 1219"/>
                <a:gd name="T99" fmla="*/ 284 h 1106"/>
                <a:gd name="T100" fmla="*/ 1219 w 1219"/>
                <a:gd name="T101" fmla="*/ 19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106">
                  <a:moveTo>
                    <a:pt x="1219" y="199"/>
                  </a:moveTo>
                  <a:lnTo>
                    <a:pt x="1191" y="170"/>
                  </a:lnTo>
                  <a:lnTo>
                    <a:pt x="1106" y="170"/>
                  </a:lnTo>
                  <a:lnTo>
                    <a:pt x="964" y="114"/>
                  </a:lnTo>
                  <a:lnTo>
                    <a:pt x="964" y="199"/>
                  </a:lnTo>
                  <a:lnTo>
                    <a:pt x="823" y="227"/>
                  </a:lnTo>
                  <a:lnTo>
                    <a:pt x="851" y="29"/>
                  </a:lnTo>
                  <a:lnTo>
                    <a:pt x="823" y="29"/>
                  </a:lnTo>
                  <a:lnTo>
                    <a:pt x="738" y="114"/>
                  </a:lnTo>
                  <a:lnTo>
                    <a:pt x="681" y="0"/>
                  </a:lnTo>
                  <a:lnTo>
                    <a:pt x="596" y="29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99"/>
                  </a:lnTo>
                  <a:lnTo>
                    <a:pt x="482" y="227"/>
                  </a:lnTo>
                  <a:lnTo>
                    <a:pt x="341" y="312"/>
                  </a:lnTo>
                  <a:lnTo>
                    <a:pt x="341" y="369"/>
                  </a:lnTo>
                  <a:lnTo>
                    <a:pt x="284" y="397"/>
                  </a:lnTo>
                  <a:lnTo>
                    <a:pt x="171" y="341"/>
                  </a:lnTo>
                  <a:lnTo>
                    <a:pt x="85" y="426"/>
                  </a:lnTo>
                  <a:lnTo>
                    <a:pt x="29" y="454"/>
                  </a:lnTo>
                  <a:lnTo>
                    <a:pt x="0" y="511"/>
                  </a:lnTo>
                  <a:lnTo>
                    <a:pt x="227" y="596"/>
                  </a:lnTo>
                  <a:lnTo>
                    <a:pt x="227" y="652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82" y="624"/>
                  </a:lnTo>
                  <a:lnTo>
                    <a:pt x="482" y="681"/>
                  </a:lnTo>
                  <a:lnTo>
                    <a:pt x="539" y="681"/>
                  </a:lnTo>
                  <a:lnTo>
                    <a:pt x="567" y="851"/>
                  </a:lnTo>
                  <a:lnTo>
                    <a:pt x="511" y="879"/>
                  </a:lnTo>
                  <a:lnTo>
                    <a:pt x="539" y="964"/>
                  </a:lnTo>
                  <a:lnTo>
                    <a:pt x="596" y="964"/>
                  </a:lnTo>
                  <a:lnTo>
                    <a:pt x="624" y="1106"/>
                  </a:lnTo>
                  <a:lnTo>
                    <a:pt x="794" y="1049"/>
                  </a:lnTo>
                  <a:lnTo>
                    <a:pt x="823" y="1078"/>
                  </a:lnTo>
                  <a:lnTo>
                    <a:pt x="1021" y="1049"/>
                  </a:lnTo>
                  <a:lnTo>
                    <a:pt x="993" y="908"/>
                  </a:lnTo>
                  <a:lnTo>
                    <a:pt x="1106" y="794"/>
                  </a:lnTo>
                  <a:lnTo>
                    <a:pt x="1049" y="794"/>
                  </a:lnTo>
                  <a:lnTo>
                    <a:pt x="993" y="737"/>
                  </a:lnTo>
                  <a:lnTo>
                    <a:pt x="964" y="624"/>
                  </a:lnTo>
                  <a:lnTo>
                    <a:pt x="1021" y="596"/>
                  </a:lnTo>
                  <a:lnTo>
                    <a:pt x="1049" y="539"/>
                  </a:lnTo>
                  <a:lnTo>
                    <a:pt x="1021" y="454"/>
                  </a:lnTo>
                  <a:lnTo>
                    <a:pt x="1078" y="426"/>
                  </a:lnTo>
                  <a:lnTo>
                    <a:pt x="1134" y="284"/>
                  </a:lnTo>
                  <a:lnTo>
                    <a:pt x="1219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726">
              <a:extLst>
                <a:ext uri="{FF2B5EF4-FFF2-40B4-BE49-F238E27FC236}">
                  <a16:creationId xmlns:a16="http://schemas.microsoft.com/office/drawing/2014/main" id="{E0796A4E-AD83-4147-8968-6DAB56F2E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453 w 510"/>
                <a:gd name="T1" fmla="*/ 28 h 680"/>
                <a:gd name="T2" fmla="*/ 283 w 510"/>
                <a:gd name="T3" fmla="*/ 28 h 680"/>
                <a:gd name="T4" fmla="*/ 255 w 510"/>
                <a:gd name="T5" fmla="*/ 0 h 680"/>
                <a:gd name="T6" fmla="*/ 113 w 510"/>
                <a:gd name="T7" fmla="*/ 28 h 680"/>
                <a:gd name="T8" fmla="*/ 85 w 510"/>
                <a:gd name="T9" fmla="*/ 28 h 680"/>
                <a:gd name="T10" fmla="*/ 0 w 510"/>
                <a:gd name="T11" fmla="*/ 142 h 680"/>
                <a:gd name="T12" fmla="*/ 57 w 510"/>
                <a:gd name="T13" fmla="*/ 227 h 680"/>
                <a:gd name="T14" fmla="*/ 113 w 510"/>
                <a:gd name="T15" fmla="*/ 198 h 680"/>
                <a:gd name="T16" fmla="*/ 85 w 510"/>
                <a:gd name="T17" fmla="*/ 340 h 680"/>
                <a:gd name="T18" fmla="*/ 0 w 510"/>
                <a:gd name="T19" fmla="*/ 397 h 680"/>
                <a:gd name="T20" fmla="*/ 57 w 510"/>
                <a:gd name="T21" fmla="*/ 567 h 680"/>
                <a:gd name="T22" fmla="*/ 85 w 510"/>
                <a:gd name="T23" fmla="*/ 567 h 680"/>
                <a:gd name="T24" fmla="*/ 85 w 510"/>
                <a:gd name="T25" fmla="*/ 624 h 680"/>
                <a:gd name="T26" fmla="*/ 113 w 510"/>
                <a:gd name="T27" fmla="*/ 680 h 680"/>
                <a:gd name="T28" fmla="*/ 198 w 510"/>
                <a:gd name="T29" fmla="*/ 652 h 680"/>
                <a:gd name="T30" fmla="*/ 255 w 510"/>
                <a:gd name="T31" fmla="*/ 624 h 680"/>
                <a:gd name="T32" fmla="*/ 312 w 510"/>
                <a:gd name="T33" fmla="*/ 567 h 680"/>
                <a:gd name="T34" fmla="*/ 283 w 510"/>
                <a:gd name="T35" fmla="*/ 482 h 680"/>
                <a:gd name="T36" fmla="*/ 283 w 510"/>
                <a:gd name="T37" fmla="*/ 312 h 680"/>
                <a:gd name="T38" fmla="*/ 397 w 510"/>
                <a:gd name="T39" fmla="*/ 198 h 680"/>
                <a:gd name="T40" fmla="*/ 368 w 510"/>
                <a:gd name="T41" fmla="*/ 113 h 680"/>
                <a:gd name="T42" fmla="*/ 425 w 510"/>
                <a:gd name="T43" fmla="*/ 142 h 680"/>
                <a:gd name="T44" fmla="*/ 510 w 510"/>
                <a:gd name="T45" fmla="*/ 113 h 680"/>
                <a:gd name="T46" fmla="*/ 453 w 510"/>
                <a:gd name="T47" fmla="*/ 85 h 680"/>
                <a:gd name="T48" fmla="*/ 453 w 510"/>
                <a:gd name="T49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80">
                  <a:moveTo>
                    <a:pt x="453" y="28"/>
                  </a:moveTo>
                  <a:lnTo>
                    <a:pt x="283" y="28"/>
                  </a:lnTo>
                  <a:lnTo>
                    <a:pt x="255" y="0"/>
                  </a:lnTo>
                  <a:lnTo>
                    <a:pt x="113" y="28"/>
                  </a:lnTo>
                  <a:lnTo>
                    <a:pt x="85" y="28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113" y="198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13" y="680"/>
                  </a:lnTo>
                  <a:lnTo>
                    <a:pt x="198" y="652"/>
                  </a:lnTo>
                  <a:lnTo>
                    <a:pt x="255" y="624"/>
                  </a:lnTo>
                  <a:lnTo>
                    <a:pt x="312" y="567"/>
                  </a:lnTo>
                  <a:lnTo>
                    <a:pt x="283" y="482"/>
                  </a:lnTo>
                  <a:lnTo>
                    <a:pt x="283" y="312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425" y="142"/>
                  </a:lnTo>
                  <a:lnTo>
                    <a:pt x="510" y="113"/>
                  </a:lnTo>
                  <a:lnTo>
                    <a:pt x="453" y="85"/>
                  </a:lnTo>
                  <a:lnTo>
                    <a:pt x="453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727">
              <a:extLst>
                <a:ext uri="{FF2B5EF4-FFF2-40B4-BE49-F238E27FC236}">
                  <a16:creationId xmlns:a16="http://schemas.microsoft.com/office/drawing/2014/main" id="{0EDD37B7-576F-4D13-B9D4-EF23A7658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141 w 567"/>
                <a:gd name="T1" fmla="*/ 28 h 397"/>
                <a:gd name="T2" fmla="*/ 141 w 567"/>
                <a:gd name="T3" fmla="*/ 85 h 397"/>
                <a:gd name="T4" fmla="*/ 0 w 567"/>
                <a:gd name="T5" fmla="*/ 198 h 397"/>
                <a:gd name="T6" fmla="*/ 85 w 567"/>
                <a:gd name="T7" fmla="*/ 227 h 397"/>
                <a:gd name="T8" fmla="*/ 85 w 567"/>
                <a:gd name="T9" fmla="*/ 284 h 397"/>
                <a:gd name="T10" fmla="*/ 170 w 567"/>
                <a:gd name="T11" fmla="*/ 312 h 397"/>
                <a:gd name="T12" fmla="*/ 198 w 567"/>
                <a:gd name="T13" fmla="*/ 284 h 397"/>
                <a:gd name="T14" fmla="*/ 255 w 567"/>
                <a:gd name="T15" fmla="*/ 340 h 397"/>
                <a:gd name="T16" fmla="*/ 311 w 567"/>
                <a:gd name="T17" fmla="*/ 369 h 397"/>
                <a:gd name="T18" fmla="*/ 311 w 567"/>
                <a:gd name="T19" fmla="*/ 397 h 397"/>
                <a:gd name="T20" fmla="*/ 482 w 567"/>
                <a:gd name="T21" fmla="*/ 369 h 397"/>
                <a:gd name="T22" fmla="*/ 482 w 567"/>
                <a:gd name="T23" fmla="*/ 312 h 397"/>
                <a:gd name="T24" fmla="*/ 397 w 567"/>
                <a:gd name="T25" fmla="*/ 284 h 397"/>
                <a:gd name="T26" fmla="*/ 453 w 567"/>
                <a:gd name="T27" fmla="*/ 113 h 397"/>
                <a:gd name="T28" fmla="*/ 567 w 567"/>
                <a:gd name="T29" fmla="*/ 85 h 397"/>
                <a:gd name="T30" fmla="*/ 567 w 567"/>
                <a:gd name="T31" fmla="*/ 28 h 397"/>
                <a:gd name="T32" fmla="*/ 453 w 567"/>
                <a:gd name="T33" fmla="*/ 0 h 397"/>
                <a:gd name="T34" fmla="*/ 283 w 567"/>
                <a:gd name="T35" fmla="*/ 57 h 397"/>
                <a:gd name="T36" fmla="*/ 255 w 567"/>
                <a:gd name="T37" fmla="*/ 28 h 397"/>
                <a:gd name="T38" fmla="*/ 141 w 567"/>
                <a:gd name="T3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141" y="28"/>
                  </a:moveTo>
                  <a:lnTo>
                    <a:pt x="141" y="85"/>
                  </a:lnTo>
                  <a:lnTo>
                    <a:pt x="0" y="198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98" y="284"/>
                  </a:lnTo>
                  <a:lnTo>
                    <a:pt x="255" y="340"/>
                  </a:lnTo>
                  <a:lnTo>
                    <a:pt x="311" y="369"/>
                  </a:lnTo>
                  <a:lnTo>
                    <a:pt x="311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397" y="284"/>
                  </a:lnTo>
                  <a:lnTo>
                    <a:pt x="453" y="113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453" y="0"/>
                  </a:lnTo>
                  <a:lnTo>
                    <a:pt x="283" y="57"/>
                  </a:lnTo>
                  <a:lnTo>
                    <a:pt x="255" y="28"/>
                  </a:lnTo>
                  <a:lnTo>
                    <a:pt x="141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728">
              <a:extLst>
                <a:ext uri="{FF2B5EF4-FFF2-40B4-BE49-F238E27FC236}">
                  <a16:creationId xmlns:a16="http://schemas.microsoft.com/office/drawing/2014/main" id="{CFB6ECAD-2610-4FEE-ADB9-63D2473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1068"/>
              <a:ext cx="992" cy="879"/>
            </a:xfrm>
            <a:custGeom>
              <a:avLst/>
              <a:gdLst>
                <a:gd name="T0" fmla="*/ 283 w 992"/>
                <a:gd name="T1" fmla="*/ 113 h 879"/>
                <a:gd name="T2" fmla="*/ 283 w 992"/>
                <a:gd name="T3" fmla="*/ 312 h 879"/>
                <a:gd name="T4" fmla="*/ 227 w 992"/>
                <a:gd name="T5" fmla="*/ 312 h 879"/>
                <a:gd name="T6" fmla="*/ 170 w 992"/>
                <a:gd name="T7" fmla="*/ 425 h 879"/>
                <a:gd name="T8" fmla="*/ 142 w 992"/>
                <a:gd name="T9" fmla="*/ 425 h 879"/>
                <a:gd name="T10" fmla="*/ 0 w 992"/>
                <a:gd name="T11" fmla="*/ 567 h 879"/>
                <a:gd name="T12" fmla="*/ 0 w 992"/>
                <a:gd name="T13" fmla="*/ 680 h 879"/>
                <a:gd name="T14" fmla="*/ 28 w 992"/>
                <a:gd name="T15" fmla="*/ 680 h 879"/>
                <a:gd name="T16" fmla="*/ 113 w 992"/>
                <a:gd name="T17" fmla="*/ 624 h 879"/>
                <a:gd name="T18" fmla="*/ 340 w 992"/>
                <a:gd name="T19" fmla="*/ 765 h 879"/>
                <a:gd name="T20" fmla="*/ 312 w 992"/>
                <a:gd name="T21" fmla="*/ 850 h 879"/>
                <a:gd name="T22" fmla="*/ 340 w 992"/>
                <a:gd name="T23" fmla="*/ 879 h 879"/>
                <a:gd name="T24" fmla="*/ 510 w 992"/>
                <a:gd name="T25" fmla="*/ 822 h 879"/>
                <a:gd name="T26" fmla="*/ 624 w 992"/>
                <a:gd name="T27" fmla="*/ 850 h 879"/>
                <a:gd name="T28" fmla="*/ 709 w 992"/>
                <a:gd name="T29" fmla="*/ 652 h 879"/>
                <a:gd name="T30" fmla="*/ 879 w 992"/>
                <a:gd name="T31" fmla="*/ 567 h 879"/>
                <a:gd name="T32" fmla="*/ 879 w 992"/>
                <a:gd name="T33" fmla="*/ 482 h 879"/>
                <a:gd name="T34" fmla="*/ 964 w 992"/>
                <a:gd name="T35" fmla="*/ 368 h 879"/>
                <a:gd name="T36" fmla="*/ 935 w 992"/>
                <a:gd name="T37" fmla="*/ 255 h 879"/>
                <a:gd name="T38" fmla="*/ 992 w 992"/>
                <a:gd name="T39" fmla="*/ 227 h 879"/>
                <a:gd name="T40" fmla="*/ 992 w 992"/>
                <a:gd name="T41" fmla="*/ 113 h 879"/>
                <a:gd name="T42" fmla="*/ 879 w 992"/>
                <a:gd name="T43" fmla="*/ 142 h 879"/>
                <a:gd name="T44" fmla="*/ 822 w 992"/>
                <a:gd name="T45" fmla="*/ 227 h 879"/>
                <a:gd name="T46" fmla="*/ 709 w 992"/>
                <a:gd name="T47" fmla="*/ 198 h 879"/>
                <a:gd name="T48" fmla="*/ 680 w 992"/>
                <a:gd name="T49" fmla="*/ 113 h 879"/>
                <a:gd name="T50" fmla="*/ 595 w 992"/>
                <a:gd name="T51" fmla="*/ 113 h 879"/>
                <a:gd name="T52" fmla="*/ 510 w 992"/>
                <a:gd name="T53" fmla="*/ 0 h 879"/>
                <a:gd name="T54" fmla="*/ 283 w 992"/>
                <a:gd name="T55" fmla="*/ 11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92" h="879">
                  <a:moveTo>
                    <a:pt x="283" y="113"/>
                  </a:moveTo>
                  <a:lnTo>
                    <a:pt x="283" y="312"/>
                  </a:lnTo>
                  <a:lnTo>
                    <a:pt x="227" y="312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8" y="680"/>
                  </a:lnTo>
                  <a:lnTo>
                    <a:pt x="113" y="624"/>
                  </a:lnTo>
                  <a:lnTo>
                    <a:pt x="340" y="765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510" y="822"/>
                  </a:lnTo>
                  <a:lnTo>
                    <a:pt x="624" y="850"/>
                  </a:lnTo>
                  <a:lnTo>
                    <a:pt x="709" y="652"/>
                  </a:lnTo>
                  <a:lnTo>
                    <a:pt x="879" y="567"/>
                  </a:lnTo>
                  <a:lnTo>
                    <a:pt x="879" y="482"/>
                  </a:lnTo>
                  <a:lnTo>
                    <a:pt x="964" y="368"/>
                  </a:lnTo>
                  <a:lnTo>
                    <a:pt x="935" y="255"/>
                  </a:lnTo>
                  <a:lnTo>
                    <a:pt x="992" y="227"/>
                  </a:lnTo>
                  <a:lnTo>
                    <a:pt x="992" y="113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10" y="0"/>
                  </a:lnTo>
                  <a:lnTo>
                    <a:pt x="283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729">
              <a:extLst>
                <a:ext uri="{FF2B5EF4-FFF2-40B4-BE49-F238E27FC236}">
                  <a16:creationId xmlns:a16="http://schemas.microsoft.com/office/drawing/2014/main" id="{D85DBF32-C5C9-4496-B64B-EFE9E10A4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898"/>
              <a:ext cx="794" cy="1531"/>
            </a:xfrm>
            <a:custGeom>
              <a:avLst/>
              <a:gdLst>
                <a:gd name="T0" fmla="*/ 482 w 794"/>
                <a:gd name="T1" fmla="*/ 1531 h 1531"/>
                <a:gd name="T2" fmla="*/ 198 w 794"/>
                <a:gd name="T3" fmla="*/ 1531 h 1531"/>
                <a:gd name="T4" fmla="*/ 141 w 794"/>
                <a:gd name="T5" fmla="*/ 1474 h 1531"/>
                <a:gd name="T6" fmla="*/ 170 w 794"/>
                <a:gd name="T7" fmla="*/ 1446 h 1531"/>
                <a:gd name="T8" fmla="*/ 85 w 794"/>
                <a:gd name="T9" fmla="*/ 1361 h 1531"/>
                <a:gd name="T10" fmla="*/ 113 w 794"/>
                <a:gd name="T11" fmla="*/ 1219 h 1531"/>
                <a:gd name="T12" fmla="*/ 85 w 794"/>
                <a:gd name="T13" fmla="*/ 1077 h 1531"/>
                <a:gd name="T14" fmla="*/ 28 w 794"/>
                <a:gd name="T15" fmla="*/ 1049 h 1531"/>
                <a:gd name="T16" fmla="*/ 0 w 794"/>
                <a:gd name="T17" fmla="*/ 907 h 1531"/>
                <a:gd name="T18" fmla="*/ 28 w 794"/>
                <a:gd name="T19" fmla="*/ 879 h 1531"/>
                <a:gd name="T20" fmla="*/ 28 w 794"/>
                <a:gd name="T21" fmla="*/ 822 h 1531"/>
                <a:gd name="T22" fmla="*/ 198 w 794"/>
                <a:gd name="T23" fmla="*/ 765 h 1531"/>
                <a:gd name="T24" fmla="*/ 255 w 794"/>
                <a:gd name="T25" fmla="*/ 652 h 1531"/>
                <a:gd name="T26" fmla="*/ 340 w 794"/>
                <a:gd name="T27" fmla="*/ 623 h 1531"/>
                <a:gd name="T28" fmla="*/ 312 w 794"/>
                <a:gd name="T29" fmla="*/ 567 h 1531"/>
                <a:gd name="T30" fmla="*/ 397 w 794"/>
                <a:gd name="T31" fmla="*/ 482 h 1531"/>
                <a:gd name="T32" fmla="*/ 482 w 794"/>
                <a:gd name="T33" fmla="*/ 255 h 1531"/>
                <a:gd name="T34" fmla="*/ 708 w 794"/>
                <a:gd name="T35" fmla="*/ 0 h 1531"/>
                <a:gd name="T36" fmla="*/ 737 w 794"/>
                <a:gd name="T37" fmla="*/ 0 h 1531"/>
                <a:gd name="T38" fmla="*/ 794 w 794"/>
                <a:gd name="T39" fmla="*/ 142 h 1531"/>
                <a:gd name="T40" fmla="*/ 765 w 794"/>
                <a:gd name="T41" fmla="*/ 142 h 1531"/>
                <a:gd name="T42" fmla="*/ 737 w 794"/>
                <a:gd name="T43" fmla="*/ 227 h 1531"/>
                <a:gd name="T44" fmla="*/ 765 w 794"/>
                <a:gd name="T45" fmla="*/ 312 h 1531"/>
                <a:gd name="T46" fmla="*/ 623 w 794"/>
                <a:gd name="T47" fmla="*/ 652 h 1531"/>
                <a:gd name="T48" fmla="*/ 652 w 794"/>
                <a:gd name="T49" fmla="*/ 680 h 1531"/>
                <a:gd name="T50" fmla="*/ 623 w 794"/>
                <a:gd name="T51" fmla="*/ 737 h 1531"/>
                <a:gd name="T52" fmla="*/ 652 w 794"/>
                <a:gd name="T53" fmla="*/ 794 h 1531"/>
                <a:gd name="T54" fmla="*/ 623 w 794"/>
                <a:gd name="T55" fmla="*/ 879 h 1531"/>
                <a:gd name="T56" fmla="*/ 538 w 794"/>
                <a:gd name="T57" fmla="*/ 907 h 1531"/>
                <a:gd name="T58" fmla="*/ 482 w 794"/>
                <a:gd name="T59" fmla="*/ 964 h 1531"/>
                <a:gd name="T60" fmla="*/ 538 w 794"/>
                <a:gd name="T61" fmla="*/ 964 h 1531"/>
                <a:gd name="T62" fmla="*/ 510 w 794"/>
                <a:gd name="T63" fmla="*/ 1020 h 1531"/>
                <a:gd name="T64" fmla="*/ 538 w 794"/>
                <a:gd name="T65" fmla="*/ 1049 h 1531"/>
                <a:gd name="T66" fmla="*/ 623 w 794"/>
                <a:gd name="T67" fmla="*/ 992 h 1531"/>
                <a:gd name="T68" fmla="*/ 652 w 794"/>
                <a:gd name="T69" fmla="*/ 1134 h 1531"/>
                <a:gd name="T70" fmla="*/ 680 w 794"/>
                <a:gd name="T71" fmla="*/ 1134 h 1531"/>
                <a:gd name="T72" fmla="*/ 737 w 794"/>
                <a:gd name="T73" fmla="*/ 1162 h 1531"/>
                <a:gd name="T74" fmla="*/ 708 w 794"/>
                <a:gd name="T75" fmla="*/ 1219 h 1531"/>
                <a:gd name="T76" fmla="*/ 623 w 794"/>
                <a:gd name="T77" fmla="*/ 1190 h 1531"/>
                <a:gd name="T78" fmla="*/ 595 w 794"/>
                <a:gd name="T79" fmla="*/ 1247 h 1531"/>
                <a:gd name="T80" fmla="*/ 623 w 794"/>
                <a:gd name="T81" fmla="*/ 1276 h 1531"/>
                <a:gd name="T82" fmla="*/ 538 w 794"/>
                <a:gd name="T83" fmla="*/ 1389 h 1531"/>
                <a:gd name="T84" fmla="*/ 567 w 794"/>
                <a:gd name="T85" fmla="*/ 1446 h 1531"/>
                <a:gd name="T86" fmla="*/ 538 w 794"/>
                <a:gd name="T87" fmla="*/ 1502 h 1531"/>
                <a:gd name="T88" fmla="*/ 510 w 794"/>
                <a:gd name="T89" fmla="*/ 1446 h 1531"/>
                <a:gd name="T90" fmla="*/ 482 w 794"/>
                <a:gd name="T9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531">
                  <a:moveTo>
                    <a:pt x="482" y="1531"/>
                  </a:moveTo>
                  <a:lnTo>
                    <a:pt x="198" y="1531"/>
                  </a:lnTo>
                  <a:lnTo>
                    <a:pt x="141" y="1474"/>
                  </a:lnTo>
                  <a:lnTo>
                    <a:pt x="170" y="1446"/>
                  </a:lnTo>
                  <a:lnTo>
                    <a:pt x="85" y="1361"/>
                  </a:lnTo>
                  <a:lnTo>
                    <a:pt x="113" y="1219"/>
                  </a:lnTo>
                  <a:lnTo>
                    <a:pt x="85" y="1077"/>
                  </a:lnTo>
                  <a:lnTo>
                    <a:pt x="28" y="1049"/>
                  </a:lnTo>
                  <a:lnTo>
                    <a:pt x="0" y="907"/>
                  </a:lnTo>
                  <a:lnTo>
                    <a:pt x="28" y="879"/>
                  </a:lnTo>
                  <a:lnTo>
                    <a:pt x="28" y="822"/>
                  </a:lnTo>
                  <a:lnTo>
                    <a:pt x="198" y="765"/>
                  </a:lnTo>
                  <a:lnTo>
                    <a:pt x="255" y="652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397" y="482"/>
                  </a:lnTo>
                  <a:lnTo>
                    <a:pt x="482" y="255"/>
                  </a:lnTo>
                  <a:lnTo>
                    <a:pt x="708" y="0"/>
                  </a:lnTo>
                  <a:lnTo>
                    <a:pt x="737" y="0"/>
                  </a:lnTo>
                  <a:lnTo>
                    <a:pt x="794" y="142"/>
                  </a:lnTo>
                  <a:lnTo>
                    <a:pt x="765" y="142"/>
                  </a:lnTo>
                  <a:lnTo>
                    <a:pt x="737" y="227"/>
                  </a:lnTo>
                  <a:lnTo>
                    <a:pt x="765" y="312"/>
                  </a:lnTo>
                  <a:lnTo>
                    <a:pt x="623" y="652"/>
                  </a:lnTo>
                  <a:lnTo>
                    <a:pt x="652" y="680"/>
                  </a:lnTo>
                  <a:lnTo>
                    <a:pt x="623" y="737"/>
                  </a:lnTo>
                  <a:lnTo>
                    <a:pt x="652" y="794"/>
                  </a:lnTo>
                  <a:lnTo>
                    <a:pt x="623" y="879"/>
                  </a:lnTo>
                  <a:lnTo>
                    <a:pt x="538" y="907"/>
                  </a:lnTo>
                  <a:lnTo>
                    <a:pt x="482" y="964"/>
                  </a:lnTo>
                  <a:lnTo>
                    <a:pt x="538" y="964"/>
                  </a:lnTo>
                  <a:lnTo>
                    <a:pt x="510" y="1020"/>
                  </a:lnTo>
                  <a:lnTo>
                    <a:pt x="538" y="1049"/>
                  </a:lnTo>
                  <a:lnTo>
                    <a:pt x="623" y="992"/>
                  </a:lnTo>
                  <a:lnTo>
                    <a:pt x="652" y="1134"/>
                  </a:lnTo>
                  <a:lnTo>
                    <a:pt x="680" y="1134"/>
                  </a:lnTo>
                  <a:lnTo>
                    <a:pt x="737" y="1162"/>
                  </a:lnTo>
                  <a:lnTo>
                    <a:pt x="708" y="1219"/>
                  </a:lnTo>
                  <a:lnTo>
                    <a:pt x="623" y="1190"/>
                  </a:lnTo>
                  <a:lnTo>
                    <a:pt x="595" y="1247"/>
                  </a:lnTo>
                  <a:lnTo>
                    <a:pt x="623" y="1276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538" y="1502"/>
                  </a:lnTo>
                  <a:lnTo>
                    <a:pt x="510" y="1446"/>
                  </a:lnTo>
                  <a:lnTo>
                    <a:pt x="482" y="153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730">
              <a:extLst>
                <a:ext uri="{FF2B5EF4-FFF2-40B4-BE49-F238E27FC236}">
                  <a16:creationId xmlns:a16="http://schemas.microsoft.com/office/drawing/2014/main" id="{0097EAA2-8D84-48B1-B74F-5BA22C573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2344"/>
              <a:ext cx="964" cy="935"/>
            </a:xfrm>
            <a:custGeom>
              <a:avLst/>
              <a:gdLst>
                <a:gd name="T0" fmla="*/ 908 w 964"/>
                <a:gd name="T1" fmla="*/ 680 h 935"/>
                <a:gd name="T2" fmla="*/ 851 w 964"/>
                <a:gd name="T3" fmla="*/ 510 h 935"/>
                <a:gd name="T4" fmla="*/ 936 w 964"/>
                <a:gd name="T5" fmla="*/ 453 h 935"/>
                <a:gd name="T6" fmla="*/ 964 w 964"/>
                <a:gd name="T7" fmla="*/ 311 h 935"/>
                <a:gd name="T8" fmla="*/ 908 w 964"/>
                <a:gd name="T9" fmla="*/ 340 h 935"/>
                <a:gd name="T10" fmla="*/ 851 w 964"/>
                <a:gd name="T11" fmla="*/ 255 h 935"/>
                <a:gd name="T12" fmla="*/ 936 w 964"/>
                <a:gd name="T13" fmla="*/ 141 h 935"/>
                <a:gd name="T14" fmla="*/ 879 w 964"/>
                <a:gd name="T15" fmla="*/ 113 h 935"/>
                <a:gd name="T16" fmla="*/ 879 w 964"/>
                <a:gd name="T17" fmla="*/ 85 h 935"/>
                <a:gd name="T18" fmla="*/ 822 w 964"/>
                <a:gd name="T19" fmla="*/ 28 h 935"/>
                <a:gd name="T20" fmla="*/ 766 w 964"/>
                <a:gd name="T21" fmla="*/ 85 h 935"/>
                <a:gd name="T22" fmla="*/ 596 w 964"/>
                <a:gd name="T23" fmla="*/ 28 h 935"/>
                <a:gd name="T24" fmla="*/ 426 w 964"/>
                <a:gd name="T25" fmla="*/ 85 h 935"/>
                <a:gd name="T26" fmla="*/ 341 w 964"/>
                <a:gd name="T27" fmla="*/ 0 h 935"/>
                <a:gd name="T28" fmla="*/ 170 w 964"/>
                <a:gd name="T29" fmla="*/ 85 h 935"/>
                <a:gd name="T30" fmla="*/ 114 w 964"/>
                <a:gd name="T31" fmla="*/ 283 h 935"/>
                <a:gd name="T32" fmla="*/ 114 w 964"/>
                <a:gd name="T33" fmla="*/ 397 h 935"/>
                <a:gd name="T34" fmla="*/ 85 w 964"/>
                <a:gd name="T35" fmla="*/ 425 h 935"/>
                <a:gd name="T36" fmla="*/ 85 w 964"/>
                <a:gd name="T37" fmla="*/ 510 h 935"/>
                <a:gd name="T38" fmla="*/ 57 w 964"/>
                <a:gd name="T39" fmla="*/ 538 h 935"/>
                <a:gd name="T40" fmla="*/ 57 w 964"/>
                <a:gd name="T41" fmla="*/ 595 h 935"/>
                <a:gd name="T42" fmla="*/ 57 w 964"/>
                <a:gd name="T43" fmla="*/ 623 h 935"/>
                <a:gd name="T44" fmla="*/ 0 w 964"/>
                <a:gd name="T45" fmla="*/ 680 h 935"/>
                <a:gd name="T46" fmla="*/ 57 w 964"/>
                <a:gd name="T47" fmla="*/ 822 h 935"/>
                <a:gd name="T48" fmla="*/ 114 w 964"/>
                <a:gd name="T49" fmla="*/ 793 h 935"/>
                <a:gd name="T50" fmla="*/ 170 w 964"/>
                <a:gd name="T51" fmla="*/ 907 h 935"/>
                <a:gd name="T52" fmla="*/ 255 w 964"/>
                <a:gd name="T53" fmla="*/ 878 h 935"/>
                <a:gd name="T54" fmla="*/ 255 w 964"/>
                <a:gd name="T55" fmla="*/ 935 h 935"/>
                <a:gd name="T56" fmla="*/ 312 w 964"/>
                <a:gd name="T57" fmla="*/ 935 h 935"/>
                <a:gd name="T58" fmla="*/ 341 w 964"/>
                <a:gd name="T59" fmla="*/ 878 h 935"/>
                <a:gd name="T60" fmla="*/ 426 w 964"/>
                <a:gd name="T61" fmla="*/ 878 h 935"/>
                <a:gd name="T62" fmla="*/ 482 w 964"/>
                <a:gd name="T63" fmla="*/ 765 h 935"/>
                <a:gd name="T64" fmla="*/ 567 w 964"/>
                <a:gd name="T65" fmla="*/ 708 h 935"/>
                <a:gd name="T66" fmla="*/ 596 w 964"/>
                <a:gd name="T67" fmla="*/ 680 h 935"/>
                <a:gd name="T68" fmla="*/ 709 w 964"/>
                <a:gd name="T69" fmla="*/ 652 h 935"/>
                <a:gd name="T70" fmla="*/ 794 w 964"/>
                <a:gd name="T71" fmla="*/ 680 h 935"/>
                <a:gd name="T72" fmla="*/ 908 w 964"/>
                <a:gd name="T73" fmla="*/ 68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935">
                  <a:moveTo>
                    <a:pt x="908" y="680"/>
                  </a:moveTo>
                  <a:lnTo>
                    <a:pt x="851" y="510"/>
                  </a:lnTo>
                  <a:lnTo>
                    <a:pt x="936" y="453"/>
                  </a:lnTo>
                  <a:lnTo>
                    <a:pt x="964" y="311"/>
                  </a:lnTo>
                  <a:lnTo>
                    <a:pt x="908" y="340"/>
                  </a:lnTo>
                  <a:lnTo>
                    <a:pt x="851" y="255"/>
                  </a:lnTo>
                  <a:lnTo>
                    <a:pt x="936" y="141"/>
                  </a:lnTo>
                  <a:lnTo>
                    <a:pt x="879" y="113"/>
                  </a:lnTo>
                  <a:lnTo>
                    <a:pt x="879" y="85"/>
                  </a:lnTo>
                  <a:lnTo>
                    <a:pt x="822" y="28"/>
                  </a:lnTo>
                  <a:lnTo>
                    <a:pt x="766" y="85"/>
                  </a:lnTo>
                  <a:lnTo>
                    <a:pt x="596" y="28"/>
                  </a:lnTo>
                  <a:lnTo>
                    <a:pt x="426" y="85"/>
                  </a:lnTo>
                  <a:lnTo>
                    <a:pt x="341" y="0"/>
                  </a:lnTo>
                  <a:lnTo>
                    <a:pt x="170" y="85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57" y="595"/>
                  </a:lnTo>
                  <a:lnTo>
                    <a:pt x="57" y="623"/>
                  </a:lnTo>
                  <a:lnTo>
                    <a:pt x="0" y="680"/>
                  </a:lnTo>
                  <a:lnTo>
                    <a:pt x="57" y="822"/>
                  </a:lnTo>
                  <a:lnTo>
                    <a:pt x="114" y="793"/>
                  </a:lnTo>
                  <a:lnTo>
                    <a:pt x="170" y="907"/>
                  </a:lnTo>
                  <a:lnTo>
                    <a:pt x="255" y="878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41" y="878"/>
                  </a:lnTo>
                  <a:lnTo>
                    <a:pt x="426" y="878"/>
                  </a:lnTo>
                  <a:lnTo>
                    <a:pt x="482" y="765"/>
                  </a:lnTo>
                  <a:lnTo>
                    <a:pt x="567" y="708"/>
                  </a:lnTo>
                  <a:lnTo>
                    <a:pt x="596" y="680"/>
                  </a:lnTo>
                  <a:lnTo>
                    <a:pt x="709" y="652"/>
                  </a:lnTo>
                  <a:lnTo>
                    <a:pt x="794" y="680"/>
                  </a:lnTo>
                  <a:lnTo>
                    <a:pt x="908" y="68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731">
              <a:extLst>
                <a:ext uri="{FF2B5EF4-FFF2-40B4-BE49-F238E27FC236}">
                  <a16:creationId xmlns:a16="http://schemas.microsoft.com/office/drawing/2014/main" id="{08EAFC4C-EB77-4675-A334-878542D37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996"/>
              <a:ext cx="908" cy="935"/>
            </a:xfrm>
            <a:custGeom>
              <a:avLst/>
              <a:gdLst>
                <a:gd name="T0" fmla="*/ 341 w 908"/>
                <a:gd name="T1" fmla="*/ 28 h 935"/>
                <a:gd name="T2" fmla="*/ 199 w 908"/>
                <a:gd name="T3" fmla="*/ 28 h 935"/>
                <a:gd name="T4" fmla="*/ 142 w 908"/>
                <a:gd name="T5" fmla="*/ 0 h 935"/>
                <a:gd name="T6" fmla="*/ 29 w 908"/>
                <a:gd name="T7" fmla="*/ 28 h 935"/>
                <a:gd name="T8" fmla="*/ 0 w 908"/>
                <a:gd name="T9" fmla="*/ 56 h 935"/>
                <a:gd name="T10" fmla="*/ 57 w 908"/>
                <a:gd name="T11" fmla="*/ 113 h 935"/>
                <a:gd name="T12" fmla="*/ 170 w 908"/>
                <a:gd name="T13" fmla="*/ 170 h 935"/>
                <a:gd name="T14" fmla="*/ 114 w 908"/>
                <a:gd name="T15" fmla="*/ 198 h 935"/>
                <a:gd name="T16" fmla="*/ 170 w 908"/>
                <a:gd name="T17" fmla="*/ 226 h 935"/>
                <a:gd name="T18" fmla="*/ 114 w 908"/>
                <a:gd name="T19" fmla="*/ 283 h 935"/>
                <a:gd name="T20" fmla="*/ 255 w 908"/>
                <a:gd name="T21" fmla="*/ 340 h 935"/>
                <a:gd name="T22" fmla="*/ 227 w 908"/>
                <a:gd name="T23" fmla="*/ 397 h 935"/>
                <a:gd name="T24" fmla="*/ 284 w 908"/>
                <a:gd name="T25" fmla="*/ 538 h 935"/>
                <a:gd name="T26" fmla="*/ 341 w 908"/>
                <a:gd name="T27" fmla="*/ 595 h 935"/>
                <a:gd name="T28" fmla="*/ 284 w 908"/>
                <a:gd name="T29" fmla="*/ 680 h 935"/>
                <a:gd name="T30" fmla="*/ 312 w 908"/>
                <a:gd name="T31" fmla="*/ 878 h 935"/>
                <a:gd name="T32" fmla="*/ 369 w 908"/>
                <a:gd name="T33" fmla="*/ 935 h 935"/>
                <a:gd name="T34" fmla="*/ 426 w 908"/>
                <a:gd name="T35" fmla="*/ 907 h 935"/>
                <a:gd name="T36" fmla="*/ 426 w 908"/>
                <a:gd name="T37" fmla="*/ 822 h 935"/>
                <a:gd name="T38" fmla="*/ 482 w 908"/>
                <a:gd name="T39" fmla="*/ 793 h 935"/>
                <a:gd name="T40" fmla="*/ 567 w 908"/>
                <a:gd name="T41" fmla="*/ 822 h 935"/>
                <a:gd name="T42" fmla="*/ 567 w 908"/>
                <a:gd name="T43" fmla="*/ 737 h 935"/>
                <a:gd name="T44" fmla="*/ 737 w 908"/>
                <a:gd name="T45" fmla="*/ 652 h 935"/>
                <a:gd name="T46" fmla="*/ 766 w 908"/>
                <a:gd name="T47" fmla="*/ 595 h 935"/>
                <a:gd name="T48" fmla="*/ 822 w 908"/>
                <a:gd name="T49" fmla="*/ 567 h 935"/>
                <a:gd name="T50" fmla="*/ 908 w 908"/>
                <a:gd name="T51" fmla="*/ 482 h 935"/>
                <a:gd name="T52" fmla="*/ 851 w 908"/>
                <a:gd name="T53" fmla="*/ 283 h 935"/>
                <a:gd name="T54" fmla="*/ 794 w 908"/>
                <a:gd name="T55" fmla="*/ 226 h 935"/>
                <a:gd name="T56" fmla="*/ 794 w 908"/>
                <a:gd name="T57" fmla="*/ 141 h 935"/>
                <a:gd name="T58" fmla="*/ 652 w 908"/>
                <a:gd name="T59" fmla="*/ 226 h 935"/>
                <a:gd name="T60" fmla="*/ 624 w 908"/>
                <a:gd name="T61" fmla="*/ 226 h 935"/>
                <a:gd name="T62" fmla="*/ 482 w 908"/>
                <a:gd name="T63" fmla="*/ 113 h 935"/>
                <a:gd name="T64" fmla="*/ 397 w 908"/>
                <a:gd name="T65" fmla="*/ 141 h 935"/>
                <a:gd name="T66" fmla="*/ 369 w 908"/>
                <a:gd name="T67" fmla="*/ 85 h 935"/>
                <a:gd name="T68" fmla="*/ 369 w 908"/>
                <a:gd name="T69" fmla="*/ 28 h 935"/>
                <a:gd name="T70" fmla="*/ 341 w 908"/>
                <a:gd name="T71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8" h="935">
                  <a:moveTo>
                    <a:pt x="341" y="28"/>
                  </a:moveTo>
                  <a:lnTo>
                    <a:pt x="199" y="28"/>
                  </a:lnTo>
                  <a:lnTo>
                    <a:pt x="142" y="0"/>
                  </a:lnTo>
                  <a:lnTo>
                    <a:pt x="29" y="28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14" y="198"/>
                  </a:lnTo>
                  <a:lnTo>
                    <a:pt x="170" y="226"/>
                  </a:lnTo>
                  <a:lnTo>
                    <a:pt x="114" y="283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84" y="538"/>
                  </a:lnTo>
                  <a:lnTo>
                    <a:pt x="341" y="595"/>
                  </a:lnTo>
                  <a:lnTo>
                    <a:pt x="284" y="680"/>
                  </a:lnTo>
                  <a:lnTo>
                    <a:pt x="312" y="878"/>
                  </a:lnTo>
                  <a:lnTo>
                    <a:pt x="369" y="935"/>
                  </a:lnTo>
                  <a:lnTo>
                    <a:pt x="426" y="907"/>
                  </a:lnTo>
                  <a:lnTo>
                    <a:pt x="426" y="822"/>
                  </a:lnTo>
                  <a:lnTo>
                    <a:pt x="482" y="793"/>
                  </a:lnTo>
                  <a:lnTo>
                    <a:pt x="567" y="822"/>
                  </a:lnTo>
                  <a:lnTo>
                    <a:pt x="567" y="737"/>
                  </a:lnTo>
                  <a:lnTo>
                    <a:pt x="737" y="652"/>
                  </a:lnTo>
                  <a:lnTo>
                    <a:pt x="766" y="595"/>
                  </a:lnTo>
                  <a:lnTo>
                    <a:pt x="822" y="567"/>
                  </a:lnTo>
                  <a:lnTo>
                    <a:pt x="908" y="482"/>
                  </a:lnTo>
                  <a:lnTo>
                    <a:pt x="851" y="283"/>
                  </a:lnTo>
                  <a:lnTo>
                    <a:pt x="794" y="226"/>
                  </a:lnTo>
                  <a:lnTo>
                    <a:pt x="794" y="141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482" y="113"/>
                  </a:lnTo>
                  <a:lnTo>
                    <a:pt x="397" y="141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41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732">
              <a:extLst>
                <a:ext uri="{FF2B5EF4-FFF2-40B4-BE49-F238E27FC236}">
                  <a16:creationId xmlns:a16="http://schemas.microsoft.com/office/drawing/2014/main" id="{F5DA167C-1E0C-49C5-A321-C5D7CDC7B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3591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25 w 453"/>
                <a:gd name="T3" fmla="*/ 454 h 567"/>
                <a:gd name="T4" fmla="*/ 453 w 453"/>
                <a:gd name="T5" fmla="*/ 312 h 567"/>
                <a:gd name="T6" fmla="*/ 397 w 453"/>
                <a:gd name="T7" fmla="*/ 227 h 567"/>
                <a:gd name="T8" fmla="*/ 397 w 453"/>
                <a:gd name="T9" fmla="*/ 85 h 567"/>
                <a:gd name="T10" fmla="*/ 340 w 453"/>
                <a:gd name="T11" fmla="*/ 85 h 567"/>
                <a:gd name="T12" fmla="*/ 227 w 453"/>
                <a:gd name="T13" fmla="*/ 0 h 567"/>
                <a:gd name="T14" fmla="*/ 142 w 453"/>
                <a:gd name="T15" fmla="*/ 28 h 567"/>
                <a:gd name="T16" fmla="*/ 85 w 453"/>
                <a:gd name="T17" fmla="*/ 57 h 567"/>
                <a:gd name="T18" fmla="*/ 57 w 453"/>
                <a:gd name="T19" fmla="*/ 113 h 567"/>
                <a:gd name="T20" fmla="*/ 57 w 453"/>
                <a:gd name="T21" fmla="*/ 142 h 567"/>
                <a:gd name="T22" fmla="*/ 85 w 453"/>
                <a:gd name="T23" fmla="*/ 227 h 567"/>
                <a:gd name="T24" fmla="*/ 0 w 453"/>
                <a:gd name="T25" fmla="*/ 397 h 567"/>
                <a:gd name="T26" fmla="*/ 113 w 453"/>
                <a:gd name="T27" fmla="*/ 482 h 567"/>
                <a:gd name="T28" fmla="*/ 85 w 453"/>
                <a:gd name="T29" fmla="*/ 510 h 567"/>
                <a:gd name="T30" fmla="*/ 170 w 453"/>
                <a:gd name="T31" fmla="*/ 567 h 567"/>
                <a:gd name="T32" fmla="*/ 283 w 453"/>
                <a:gd name="T33" fmla="*/ 510 h 567"/>
                <a:gd name="T34" fmla="*/ 368 w 453"/>
                <a:gd name="T35" fmla="*/ 567 h 567"/>
                <a:gd name="T36" fmla="*/ 453 w 453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25" y="454"/>
                  </a:lnTo>
                  <a:lnTo>
                    <a:pt x="453" y="312"/>
                  </a:lnTo>
                  <a:lnTo>
                    <a:pt x="397" y="22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227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85" y="227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10"/>
                  </a:lnTo>
                  <a:lnTo>
                    <a:pt x="170" y="567"/>
                  </a:lnTo>
                  <a:lnTo>
                    <a:pt x="283" y="510"/>
                  </a:lnTo>
                  <a:lnTo>
                    <a:pt x="368" y="567"/>
                  </a:lnTo>
                  <a:lnTo>
                    <a:pt x="453" y="56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733">
              <a:extLst>
                <a:ext uri="{FF2B5EF4-FFF2-40B4-BE49-F238E27FC236}">
                  <a16:creationId xmlns:a16="http://schemas.microsoft.com/office/drawing/2014/main" id="{4D7BF18D-176A-4BF5-AA5B-968FB1712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101"/>
              <a:ext cx="652" cy="907"/>
            </a:xfrm>
            <a:custGeom>
              <a:avLst/>
              <a:gdLst>
                <a:gd name="T0" fmla="*/ 283 w 652"/>
                <a:gd name="T1" fmla="*/ 907 h 907"/>
                <a:gd name="T2" fmla="*/ 482 w 652"/>
                <a:gd name="T3" fmla="*/ 737 h 907"/>
                <a:gd name="T4" fmla="*/ 510 w 652"/>
                <a:gd name="T5" fmla="*/ 567 h 907"/>
                <a:gd name="T6" fmla="*/ 567 w 652"/>
                <a:gd name="T7" fmla="*/ 539 h 907"/>
                <a:gd name="T8" fmla="*/ 652 w 652"/>
                <a:gd name="T9" fmla="*/ 369 h 907"/>
                <a:gd name="T10" fmla="*/ 539 w 652"/>
                <a:gd name="T11" fmla="*/ 57 h 907"/>
                <a:gd name="T12" fmla="*/ 510 w 652"/>
                <a:gd name="T13" fmla="*/ 85 h 907"/>
                <a:gd name="T14" fmla="*/ 453 w 652"/>
                <a:gd name="T15" fmla="*/ 57 h 907"/>
                <a:gd name="T16" fmla="*/ 368 w 652"/>
                <a:gd name="T17" fmla="*/ 57 h 907"/>
                <a:gd name="T18" fmla="*/ 283 w 652"/>
                <a:gd name="T19" fmla="*/ 0 h 907"/>
                <a:gd name="T20" fmla="*/ 170 w 652"/>
                <a:gd name="T21" fmla="*/ 57 h 907"/>
                <a:gd name="T22" fmla="*/ 85 w 652"/>
                <a:gd name="T23" fmla="*/ 170 h 907"/>
                <a:gd name="T24" fmla="*/ 113 w 652"/>
                <a:gd name="T25" fmla="*/ 227 h 907"/>
                <a:gd name="T26" fmla="*/ 0 w 652"/>
                <a:gd name="T27" fmla="*/ 284 h 907"/>
                <a:gd name="T28" fmla="*/ 0 w 652"/>
                <a:gd name="T29" fmla="*/ 426 h 907"/>
                <a:gd name="T30" fmla="*/ 85 w 652"/>
                <a:gd name="T31" fmla="*/ 482 h 907"/>
                <a:gd name="T32" fmla="*/ 113 w 652"/>
                <a:gd name="T33" fmla="*/ 511 h 907"/>
                <a:gd name="T34" fmla="*/ 198 w 652"/>
                <a:gd name="T35" fmla="*/ 511 h 907"/>
                <a:gd name="T36" fmla="*/ 255 w 652"/>
                <a:gd name="T37" fmla="*/ 567 h 907"/>
                <a:gd name="T38" fmla="*/ 227 w 652"/>
                <a:gd name="T39" fmla="*/ 822 h 907"/>
                <a:gd name="T40" fmla="*/ 283 w 652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907">
                  <a:moveTo>
                    <a:pt x="283" y="907"/>
                  </a:moveTo>
                  <a:lnTo>
                    <a:pt x="482" y="737"/>
                  </a:lnTo>
                  <a:lnTo>
                    <a:pt x="510" y="567"/>
                  </a:lnTo>
                  <a:lnTo>
                    <a:pt x="567" y="539"/>
                  </a:lnTo>
                  <a:lnTo>
                    <a:pt x="652" y="369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283" y="0"/>
                  </a:lnTo>
                  <a:lnTo>
                    <a:pt x="170" y="57"/>
                  </a:lnTo>
                  <a:lnTo>
                    <a:pt x="85" y="170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27" y="822"/>
                  </a:lnTo>
                  <a:lnTo>
                    <a:pt x="283" y="90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734">
              <a:extLst>
                <a:ext uri="{FF2B5EF4-FFF2-40B4-BE49-F238E27FC236}">
                  <a16:creationId xmlns:a16="http://schemas.microsoft.com/office/drawing/2014/main" id="{EE2861AE-5F57-4526-9999-3897A91BF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4527"/>
              <a:ext cx="595" cy="708"/>
            </a:xfrm>
            <a:custGeom>
              <a:avLst/>
              <a:gdLst>
                <a:gd name="T0" fmla="*/ 595 w 595"/>
                <a:gd name="T1" fmla="*/ 680 h 708"/>
                <a:gd name="T2" fmla="*/ 538 w 595"/>
                <a:gd name="T3" fmla="*/ 481 h 708"/>
                <a:gd name="T4" fmla="*/ 482 w 595"/>
                <a:gd name="T5" fmla="*/ 396 h 708"/>
                <a:gd name="T6" fmla="*/ 510 w 595"/>
                <a:gd name="T7" fmla="*/ 141 h 708"/>
                <a:gd name="T8" fmla="*/ 453 w 595"/>
                <a:gd name="T9" fmla="*/ 85 h 708"/>
                <a:gd name="T10" fmla="*/ 368 w 595"/>
                <a:gd name="T11" fmla="*/ 85 h 708"/>
                <a:gd name="T12" fmla="*/ 340 w 595"/>
                <a:gd name="T13" fmla="*/ 56 h 708"/>
                <a:gd name="T14" fmla="*/ 255 w 595"/>
                <a:gd name="T15" fmla="*/ 0 h 708"/>
                <a:gd name="T16" fmla="*/ 227 w 595"/>
                <a:gd name="T17" fmla="*/ 28 h 708"/>
                <a:gd name="T18" fmla="*/ 56 w 595"/>
                <a:gd name="T19" fmla="*/ 28 h 708"/>
                <a:gd name="T20" fmla="*/ 0 w 595"/>
                <a:gd name="T21" fmla="*/ 56 h 708"/>
                <a:gd name="T22" fmla="*/ 113 w 595"/>
                <a:gd name="T23" fmla="*/ 311 h 708"/>
                <a:gd name="T24" fmla="*/ 170 w 595"/>
                <a:gd name="T25" fmla="*/ 368 h 708"/>
                <a:gd name="T26" fmla="*/ 85 w 595"/>
                <a:gd name="T27" fmla="*/ 481 h 708"/>
                <a:gd name="T28" fmla="*/ 170 w 595"/>
                <a:gd name="T29" fmla="*/ 595 h 708"/>
                <a:gd name="T30" fmla="*/ 397 w 595"/>
                <a:gd name="T31" fmla="*/ 680 h 708"/>
                <a:gd name="T32" fmla="*/ 482 w 595"/>
                <a:gd name="T33" fmla="*/ 652 h 708"/>
                <a:gd name="T34" fmla="*/ 538 w 595"/>
                <a:gd name="T35" fmla="*/ 708 h 708"/>
                <a:gd name="T36" fmla="*/ 595 w 595"/>
                <a:gd name="T37" fmla="*/ 68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708">
                  <a:moveTo>
                    <a:pt x="595" y="680"/>
                  </a:moveTo>
                  <a:lnTo>
                    <a:pt x="538" y="481"/>
                  </a:lnTo>
                  <a:lnTo>
                    <a:pt x="482" y="396"/>
                  </a:lnTo>
                  <a:lnTo>
                    <a:pt x="510" y="141"/>
                  </a:lnTo>
                  <a:lnTo>
                    <a:pt x="453" y="85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56" y="28"/>
                  </a:lnTo>
                  <a:lnTo>
                    <a:pt x="0" y="56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85" y="481"/>
                  </a:lnTo>
                  <a:lnTo>
                    <a:pt x="170" y="595"/>
                  </a:lnTo>
                  <a:lnTo>
                    <a:pt x="397" y="680"/>
                  </a:lnTo>
                  <a:lnTo>
                    <a:pt x="482" y="652"/>
                  </a:lnTo>
                  <a:lnTo>
                    <a:pt x="538" y="708"/>
                  </a:lnTo>
                  <a:lnTo>
                    <a:pt x="595" y="68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735">
              <a:extLst>
                <a:ext uri="{FF2B5EF4-FFF2-40B4-BE49-F238E27FC236}">
                  <a16:creationId xmlns:a16="http://schemas.microsoft.com/office/drawing/2014/main" id="{814E0A06-F205-4581-BEF3-2A49F4F37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3903"/>
              <a:ext cx="765" cy="652"/>
            </a:xfrm>
            <a:custGeom>
              <a:avLst/>
              <a:gdLst>
                <a:gd name="T0" fmla="*/ 481 w 765"/>
                <a:gd name="T1" fmla="*/ 652 h 652"/>
                <a:gd name="T2" fmla="*/ 453 w 765"/>
                <a:gd name="T3" fmla="*/ 482 h 652"/>
                <a:gd name="T4" fmla="*/ 425 w 765"/>
                <a:gd name="T5" fmla="*/ 510 h 652"/>
                <a:gd name="T6" fmla="*/ 340 w 765"/>
                <a:gd name="T7" fmla="*/ 482 h 652"/>
                <a:gd name="T8" fmla="*/ 311 w 765"/>
                <a:gd name="T9" fmla="*/ 425 h 652"/>
                <a:gd name="T10" fmla="*/ 255 w 765"/>
                <a:gd name="T11" fmla="*/ 453 h 652"/>
                <a:gd name="T12" fmla="*/ 198 w 765"/>
                <a:gd name="T13" fmla="*/ 425 h 652"/>
                <a:gd name="T14" fmla="*/ 170 w 765"/>
                <a:gd name="T15" fmla="*/ 397 h 652"/>
                <a:gd name="T16" fmla="*/ 28 w 765"/>
                <a:gd name="T17" fmla="*/ 453 h 652"/>
                <a:gd name="T18" fmla="*/ 0 w 765"/>
                <a:gd name="T19" fmla="*/ 425 h 652"/>
                <a:gd name="T20" fmla="*/ 85 w 765"/>
                <a:gd name="T21" fmla="*/ 397 h 652"/>
                <a:gd name="T22" fmla="*/ 85 w 765"/>
                <a:gd name="T23" fmla="*/ 340 h 652"/>
                <a:gd name="T24" fmla="*/ 170 w 765"/>
                <a:gd name="T25" fmla="*/ 227 h 652"/>
                <a:gd name="T26" fmla="*/ 226 w 765"/>
                <a:gd name="T27" fmla="*/ 227 h 652"/>
                <a:gd name="T28" fmla="*/ 226 w 765"/>
                <a:gd name="T29" fmla="*/ 198 h 652"/>
                <a:gd name="T30" fmla="*/ 255 w 765"/>
                <a:gd name="T31" fmla="*/ 142 h 652"/>
                <a:gd name="T32" fmla="*/ 283 w 765"/>
                <a:gd name="T33" fmla="*/ 142 h 652"/>
                <a:gd name="T34" fmla="*/ 283 w 765"/>
                <a:gd name="T35" fmla="*/ 85 h 652"/>
                <a:gd name="T36" fmla="*/ 311 w 765"/>
                <a:gd name="T37" fmla="*/ 85 h 652"/>
                <a:gd name="T38" fmla="*/ 396 w 765"/>
                <a:gd name="T39" fmla="*/ 57 h 652"/>
                <a:gd name="T40" fmla="*/ 425 w 765"/>
                <a:gd name="T41" fmla="*/ 85 h 652"/>
                <a:gd name="T42" fmla="*/ 481 w 765"/>
                <a:gd name="T43" fmla="*/ 0 h 652"/>
                <a:gd name="T44" fmla="*/ 595 w 765"/>
                <a:gd name="T45" fmla="*/ 85 h 652"/>
                <a:gd name="T46" fmla="*/ 708 w 765"/>
                <a:gd name="T47" fmla="*/ 170 h 652"/>
                <a:gd name="T48" fmla="*/ 680 w 765"/>
                <a:gd name="T49" fmla="*/ 198 h 652"/>
                <a:gd name="T50" fmla="*/ 765 w 765"/>
                <a:gd name="T51" fmla="*/ 255 h 652"/>
                <a:gd name="T52" fmla="*/ 680 w 765"/>
                <a:gd name="T53" fmla="*/ 368 h 652"/>
                <a:gd name="T54" fmla="*/ 708 w 765"/>
                <a:gd name="T55" fmla="*/ 425 h 652"/>
                <a:gd name="T56" fmla="*/ 595 w 765"/>
                <a:gd name="T57" fmla="*/ 482 h 652"/>
                <a:gd name="T58" fmla="*/ 595 w 765"/>
                <a:gd name="T59" fmla="*/ 624 h 652"/>
                <a:gd name="T60" fmla="*/ 567 w 765"/>
                <a:gd name="T61" fmla="*/ 652 h 652"/>
                <a:gd name="T62" fmla="*/ 481 w 765"/>
                <a:gd name="T63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52">
                  <a:moveTo>
                    <a:pt x="481" y="652"/>
                  </a:moveTo>
                  <a:lnTo>
                    <a:pt x="453" y="482"/>
                  </a:lnTo>
                  <a:lnTo>
                    <a:pt x="425" y="510"/>
                  </a:lnTo>
                  <a:lnTo>
                    <a:pt x="340" y="482"/>
                  </a:lnTo>
                  <a:lnTo>
                    <a:pt x="311" y="425"/>
                  </a:lnTo>
                  <a:lnTo>
                    <a:pt x="255" y="453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98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85"/>
                  </a:lnTo>
                  <a:lnTo>
                    <a:pt x="396" y="57"/>
                  </a:lnTo>
                  <a:lnTo>
                    <a:pt x="425" y="85"/>
                  </a:lnTo>
                  <a:lnTo>
                    <a:pt x="481" y="0"/>
                  </a:lnTo>
                  <a:lnTo>
                    <a:pt x="595" y="85"/>
                  </a:lnTo>
                  <a:lnTo>
                    <a:pt x="708" y="170"/>
                  </a:lnTo>
                  <a:lnTo>
                    <a:pt x="680" y="198"/>
                  </a:lnTo>
                  <a:lnTo>
                    <a:pt x="765" y="255"/>
                  </a:lnTo>
                  <a:lnTo>
                    <a:pt x="680" y="368"/>
                  </a:lnTo>
                  <a:lnTo>
                    <a:pt x="708" y="425"/>
                  </a:lnTo>
                  <a:lnTo>
                    <a:pt x="595" y="482"/>
                  </a:lnTo>
                  <a:lnTo>
                    <a:pt x="595" y="624"/>
                  </a:lnTo>
                  <a:lnTo>
                    <a:pt x="567" y="652"/>
                  </a:lnTo>
                  <a:lnTo>
                    <a:pt x="481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736">
              <a:extLst>
                <a:ext uri="{FF2B5EF4-FFF2-40B4-BE49-F238E27FC236}">
                  <a16:creationId xmlns:a16="http://schemas.microsoft.com/office/drawing/2014/main" id="{A81F991E-B29D-483B-B7A0-52966CFBD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" y="3704"/>
              <a:ext cx="510" cy="284"/>
            </a:xfrm>
            <a:custGeom>
              <a:avLst/>
              <a:gdLst>
                <a:gd name="T0" fmla="*/ 482 w 510"/>
                <a:gd name="T1" fmla="*/ 0 h 284"/>
                <a:gd name="T2" fmla="*/ 482 w 510"/>
                <a:gd name="T3" fmla="*/ 29 h 284"/>
                <a:gd name="T4" fmla="*/ 510 w 510"/>
                <a:gd name="T5" fmla="*/ 114 h 284"/>
                <a:gd name="T6" fmla="*/ 425 w 510"/>
                <a:gd name="T7" fmla="*/ 284 h 284"/>
                <a:gd name="T8" fmla="*/ 311 w 510"/>
                <a:gd name="T9" fmla="*/ 199 h 284"/>
                <a:gd name="T10" fmla="*/ 255 w 510"/>
                <a:gd name="T11" fmla="*/ 284 h 284"/>
                <a:gd name="T12" fmla="*/ 226 w 510"/>
                <a:gd name="T13" fmla="*/ 256 h 284"/>
                <a:gd name="T14" fmla="*/ 141 w 510"/>
                <a:gd name="T15" fmla="*/ 284 h 284"/>
                <a:gd name="T16" fmla="*/ 113 w 510"/>
                <a:gd name="T17" fmla="*/ 284 h 284"/>
                <a:gd name="T18" fmla="*/ 56 w 510"/>
                <a:gd name="T19" fmla="*/ 284 h 284"/>
                <a:gd name="T20" fmla="*/ 28 w 510"/>
                <a:gd name="T21" fmla="*/ 227 h 284"/>
                <a:gd name="T22" fmla="*/ 56 w 510"/>
                <a:gd name="T23" fmla="*/ 170 h 284"/>
                <a:gd name="T24" fmla="*/ 28 w 510"/>
                <a:gd name="T25" fmla="*/ 142 h 284"/>
                <a:gd name="T26" fmla="*/ 28 w 510"/>
                <a:gd name="T27" fmla="*/ 85 h 284"/>
                <a:gd name="T28" fmla="*/ 0 w 510"/>
                <a:gd name="T29" fmla="*/ 57 h 284"/>
                <a:gd name="T30" fmla="*/ 0 w 510"/>
                <a:gd name="T31" fmla="*/ 0 h 284"/>
                <a:gd name="T32" fmla="*/ 56 w 510"/>
                <a:gd name="T33" fmla="*/ 29 h 284"/>
                <a:gd name="T34" fmla="*/ 141 w 510"/>
                <a:gd name="T35" fmla="*/ 29 h 284"/>
                <a:gd name="T36" fmla="*/ 170 w 510"/>
                <a:gd name="T37" fmla="*/ 114 h 284"/>
                <a:gd name="T38" fmla="*/ 255 w 510"/>
                <a:gd name="T39" fmla="*/ 114 h 284"/>
                <a:gd name="T40" fmla="*/ 397 w 510"/>
                <a:gd name="T41" fmla="*/ 142 h 284"/>
                <a:gd name="T42" fmla="*/ 397 w 510"/>
                <a:gd name="T43" fmla="*/ 0 h 284"/>
                <a:gd name="T44" fmla="*/ 482 w 510"/>
                <a:gd name="T4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284">
                  <a:moveTo>
                    <a:pt x="482" y="0"/>
                  </a:moveTo>
                  <a:lnTo>
                    <a:pt x="482" y="29"/>
                  </a:lnTo>
                  <a:lnTo>
                    <a:pt x="510" y="114"/>
                  </a:lnTo>
                  <a:lnTo>
                    <a:pt x="425" y="284"/>
                  </a:lnTo>
                  <a:lnTo>
                    <a:pt x="311" y="199"/>
                  </a:lnTo>
                  <a:lnTo>
                    <a:pt x="255" y="284"/>
                  </a:lnTo>
                  <a:lnTo>
                    <a:pt x="226" y="256"/>
                  </a:lnTo>
                  <a:lnTo>
                    <a:pt x="141" y="28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27"/>
                  </a:lnTo>
                  <a:lnTo>
                    <a:pt x="56" y="170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29"/>
                  </a:lnTo>
                  <a:lnTo>
                    <a:pt x="141" y="29"/>
                  </a:lnTo>
                  <a:lnTo>
                    <a:pt x="170" y="114"/>
                  </a:lnTo>
                  <a:lnTo>
                    <a:pt x="255" y="114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48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737">
              <a:extLst>
                <a:ext uri="{FF2B5EF4-FFF2-40B4-BE49-F238E27FC236}">
                  <a16:creationId xmlns:a16="http://schemas.microsoft.com/office/drawing/2014/main" id="{17A3123C-37DD-4E99-BFF9-ED042605E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109"/>
              <a:ext cx="623" cy="794"/>
            </a:xfrm>
            <a:custGeom>
              <a:avLst/>
              <a:gdLst>
                <a:gd name="T0" fmla="*/ 623 w 623"/>
                <a:gd name="T1" fmla="*/ 397 h 794"/>
                <a:gd name="T2" fmla="*/ 595 w 623"/>
                <a:gd name="T3" fmla="*/ 680 h 794"/>
                <a:gd name="T4" fmla="*/ 311 w 623"/>
                <a:gd name="T5" fmla="*/ 794 h 794"/>
                <a:gd name="T6" fmla="*/ 255 w 623"/>
                <a:gd name="T7" fmla="*/ 709 h 794"/>
                <a:gd name="T8" fmla="*/ 255 w 623"/>
                <a:gd name="T9" fmla="*/ 567 h 794"/>
                <a:gd name="T10" fmla="*/ 198 w 623"/>
                <a:gd name="T11" fmla="*/ 567 h 794"/>
                <a:gd name="T12" fmla="*/ 85 w 623"/>
                <a:gd name="T13" fmla="*/ 482 h 794"/>
                <a:gd name="T14" fmla="*/ 85 w 623"/>
                <a:gd name="T15" fmla="*/ 340 h 794"/>
                <a:gd name="T16" fmla="*/ 113 w 623"/>
                <a:gd name="T17" fmla="*/ 284 h 794"/>
                <a:gd name="T18" fmla="*/ 0 w 623"/>
                <a:gd name="T19" fmla="*/ 170 h 794"/>
                <a:gd name="T20" fmla="*/ 85 w 623"/>
                <a:gd name="T21" fmla="*/ 28 h 794"/>
                <a:gd name="T22" fmla="*/ 141 w 623"/>
                <a:gd name="T23" fmla="*/ 0 h 794"/>
                <a:gd name="T24" fmla="*/ 226 w 623"/>
                <a:gd name="T25" fmla="*/ 85 h 794"/>
                <a:gd name="T26" fmla="*/ 425 w 623"/>
                <a:gd name="T27" fmla="*/ 142 h 794"/>
                <a:gd name="T28" fmla="*/ 453 w 623"/>
                <a:gd name="T29" fmla="*/ 227 h 794"/>
                <a:gd name="T30" fmla="*/ 397 w 623"/>
                <a:gd name="T31" fmla="*/ 312 h 794"/>
                <a:gd name="T32" fmla="*/ 397 w 623"/>
                <a:gd name="T33" fmla="*/ 425 h 794"/>
                <a:gd name="T34" fmla="*/ 482 w 623"/>
                <a:gd name="T35" fmla="*/ 482 h 794"/>
                <a:gd name="T36" fmla="*/ 538 w 623"/>
                <a:gd name="T37" fmla="*/ 397 h 794"/>
                <a:gd name="T38" fmla="*/ 623 w 623"/>
                <a:gd name="T39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794">
                  <a:moveTo>
                    <a:pt x="623" y="397"/>
                  </a:moveTo>
                  <a:lnTo>
                    <a:pt x="595" y="680"/>
                  </a:lnTo>
                  <a:lnTo>
                    <a:pt x="311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98" y="567"/>
                  </a:lnTo>
                  <a:lnTo>
                    <a:pt x="85" y="482"/>
                  </a:lnTo>
                  <a:lnTo>
                    <a:pt x="85" y="340"/>
                  </a:lnTo>
                  <a:lnTo>
                    <a:pt x="113" y="284"/>
                  </a:lnTo>
                  <a:lnTo>
                    <a:pt x="0" y="170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26" y="85"/>
                  </a:lnTo>
                  <a:lnTo>
                    <a:pt x="425" y="142"/>
                  </a:lnTo>
                  <a:lnTo>
                    <a:pt x="453" y="227"/>
                  </a:lnTo>
                  <a:lnTo>
                    <a:pt x="397" y="312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538" y="397"/>
                  </a:lnTo>
                  <a:lnTo>
                    <a:pt x="623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738">
              <a:extLst>
                <a:ext uri="{FF2B5EF4-FFF2-40B4-BE49-F238E27FC236}">
                  <a16:creationId xmlns:a16="http://schemas.microsoft.com/office/drawing/2014/main" id="{2F84C8C6-3ECE-4FEE-8DD3-DED88387F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2400"/>
              <a:ext cx="510" cy="709"/>
            </a:xfrm>
            <a:custGeom>
              <a:avLst/>
              <a:gdLst>
                <a:gd name="T0" fmla="*/ 510 w 510"/>
                <a:gd name="T1" fmla="*/ 57 h 709"/>
                <a:gd name="T2" fmla="*/ 453 w 510"/>
                <a:gd name="T3" fmla="*/ 0 h 709"/>
                <a:gd name="T4" fmla="*/ 397 w 510"/>
                <a:gd name="T5" fmla="*/ 57 h 709"/>
                <a:gd name="T6" fmla="*/ 340 w 510"/>
                <a:gd name="T7" fmla="*/ 57 h 709"/>
                <a:gd name="T8" fmla="*/ 283 w 510"/>
                <a:gd name="T9" fmla="*/ 142 h 709"/>
                <a:gd name="T10" fmla="*/ 170 w 510"/>
                <a:gd name="T11" fmla="*/ 142 h 709"/>
                <a:gd name="T12" fmla="*/ 198 w 510"/>
                <a:gd name="T13" fmla="*/ 199 h 709"/>
                <a:gd name="T14" fmla="*/ 170 w 510"/>
                <a:gd name="T15" fmla="*/ 227 h 709"/>
                <a:gd name="T16" fmla="*/ 141 w 510"/>
                <a:gd name="T17" fmla="*/ 369 h 709"/>
                <a:gd name="T18" fmla="*/ 56 w 510"/>
                <a:gd name="T19" fmla="*/ 369 h 709"/>
                <a:gd name="T20" fmla="*/ 56 w 510"/>
                <a:gd name="T21" fmla="*/ 397 h 709"/>
                <a:gd name="T22" fmla="*/ 0 w 510"/>
                <a:gd name="T23" fmla="*/ 397 h 709"/>
                <a:gd name="T24" fmla="*/ 0 w 510"/>
                <a:gd name="T25" fmla="*/ 482 h 709"/>
                <a:gd name="T26" fmla="*/ 85 w 510"/>
                <a:gd name="T27" fmla="*/ 511 h 709"/>
                <a:gd name="T28" fmla="*/ 28 w 510"/>
                <a:gd name="T29" fmla="*/ 567 h 709"/>
                <a:gd name="T30" fmla="*/ 85 w 510"/>
                <a:gd name="T31" fmla="*/ 652 h 709"/>
                <a:gd name="T32" fmla="*/ 141 w 510"/>
                <a:gd name="T33" fmla="*/ 596 h 709"/>
                <a:gd name="T34" fmla="*/ 198 w 510"/>
                <a:gd name="T35" fmla="*/ 624 h 709"/>
                <a:gd name="T36" fmla="*/ 170 w 510"/>
                <a:gd name="T37" fmla="*/ 709 h 709"/>
                <a:gd name="T38" fmla="*/ 227 w 510"/>
                <a:gd name="T39" fmla="*/ 709 h 709"/>
                <a:gd name="T40" fmla="*/ 255 w 510"/>
                <a:gd name="T41" fmla="*/ 624 h 709"/>
                <a:gd name="T42" fmla="*/ 340 w 510"/>
                <a:gd name="T43" fmla="*/ 624 h 709"/>
                <a:gd name="T44" fmla="*/ 368 w 510"/>
                <a:gd name="T45" fmla="*/ 539 h 709"/>
                <a:gd name="T46" fmla="*/ 312 w 510"/>
                <a:gd name="T47" fmla="*/ 482 h 709"/>
                <a:gd name="T48" fmla="*/ 340 w 510"/>
                <a:gd name="T49" fmla="*/ 482 h 709"/>
                <a:gd name="T50" fmla="*/ 340 w 510"/>
                <a:gd name="T51" fmla="*/ 397 h 709"/>
                <a:gd name="T52" fmla="*/ 397 w 510"/>
                <a:gd name="T53" fmla="*/ 341 h 709"/>
                <a:gd name="T54" fmla="*/ 397 w 510"/>
                <a:gd name="T55" fmla="*/ 255 h 709"/>
                <a:gd name="T56" fmla="*/ 482 w 510"/>
                <a:gd name="T57" fmla="*/ 199 h 709"/>
                <a:gd name="T58" fmla="*/ 510 w 510"/>
                <a:gd name="T59" fmla="*/ 114 h 709"/>
                <a:gd name="T60" fmla="*/ 510 w 510"/>
                <a:gd name="T61" fmla="*/ 5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09">
                  <a:moveTo>
                    <a:pt x="510" y="57"/>
                  </a:moveTo>
                  <a:lnTo>
                    <a:pt x="453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283" y="142"/>
                  </a:lnTo>
                  <a:lnTo>
                    <a:pt x="170" y="142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141" y="369"/>
                  </a:lnTo>
                  <a:lnTo>
                    <a:pt x="56" y="369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82"/>
                  </a:lnTo>
                  <a:lnTo>
                    <a:pt x="85" y="511"/>
                  </a:lnTo>
                  <a:lnTo>
                    <a:pt x="28" y="567"/>
                  </a:lnTo>
                  <a:lnTo>
                    <a:pt x="85" y="652"/>
                  </a:lnTo>
                  <a:lnTo>
                    <a:pt x="141" y="596"/>
                  </a:lnTo>
                  <a:lnTo>
                    <a:pt x="198" y="62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24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40" y="397"/>
                  </a:lnTo>
                  <a:lnTo>
                    <a:pt x="397" y="341"/>
                  </a:lnTo>
                  <a:lnTo>
                    <a:pt x="397" y="255"/>
                  </a:lnTo>
                  <a:lnTo>
                    <a:pt x="482" y="199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739">
              <a:extLst>
                <a:ext uri="{FF2B5EF4-FFF2-40B4-BE49-F238E27FC236}">
                  <a16:creationId xmlns:a16="http://schemas.microsoft.com/office/drawing/2014/main" id="{6D1F5785-0E73-4DD7-8091-E3B92C623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2202"/>
              <a:ext cx="794" cy="397"/>
            </a:xfrm>
            <a:custGeom>
              <a:avLst/>
              <a:gdLst>
                <a:gd name="T0" fmla="*/ 794 w 794"/>
                <a:gd name="T1" fmla="*/ 255 h 397"/>
                <a:gd name="T2" fmla="*/ 737 w 794"/>
                <a:gd name="T3" fmla="*/ 340 h 397"/>
                <a:gd name="T4" fmla="*/ 539 w 794"/>
                <a:gd name="T5" fmla="*/ 340 h 397"/>
                <a:gd name="T6" fmla="*/ 425 w 794"/>
                <a:gd name="T7" fmla="*/ 312 h 397"/>
                <a:gd name="T8" fmla="*/ 397 w 794"/>
                <a:gd name="T9" fmla="*/ 368 h 397"/>
                <a:gd name="T10" fmla="*/ 340 w 794"/>
                <a:gd name="T11" fmla="*/ 312 h 397"/>
                <a:gd name="T12" fmla="*/ 284 w 794"/>
                <a:gd name="T13" fmla="*/ 368 h 397"/>
                <a:gd name="T14" fmla="*/ 142 w 794"/>
                <a:gd name="T15" fmla="*/ 397 h 397"/>
                <a:gd name="T16" fmla="*/ 114 w 794"/>
                <a:gd name="T17" fmla="*/ 368 h 397"/>
                <a:gd name="T18" fmla="*/ 85 w 794"/>
                <a:gd name="T19" fmla="*/ 397 h 397"/>
                <a:gd name="T20" fmla="*/ 0 w 794"/>
                <a:gd name="T21" fmla="*/ 368 h 397"/>
                <a:gd name="T22" fmla="*/ 28 w 794"/>
                <a:gd name="T23" fmla="*/ 198 h 397"/>
                <a:gd name="T24" fmla="*/ 255 w 794"/>
                <a:gd name="T25" fmla="*/ 170 h 397"/>
                <a:gd name="T26" fmla="*/ 284 w 794"/>
                <a:gd name="T27" fmla="*/ 113 h 397"/>
                <a:gd name="T28" fmla="*/ 397 w 794"/>
                <a:gd name="T29" fmla="*/ 85 h 397"/>
                <a:gd name="T30" fmla="*/ 397 w 794"/>
                <a:gd name="T31" fmla="*/ 57 h 397"/>
                <a:gd name="T32" fmla="*/ 454 w 794"/>
                <a:gd name="T33" fmla="*/ 0 h 397"/>
                <a:gd name="T34" fmla="*/ 510 w 794"/>
                <a:gd name="T35" fmla="*/ 57 h 397"/>
                <a:gd name="T36" fmla="*/ 567 w 794"/>
                <a:gd name="T37" fmla="*/ 57 h 397"/>
                <a:gd name="T38" fmla="*/ 652 w 794"/>
                <a:gd name="T39" fmla="*/ 142 h 397"/>
                <a:gd name="T40" fmla="*/ 737 w 794"/>
                <a:gd name="T41" fmla="*/ 142 h 397"/>
                <a:gd name="T42" fmla="*/ 709 w 794"/>
                <a:gd name="T43" fmla="*/ 198 h 397"/>
                <a:gd name="T44" fmla="*/ 794 w 794"/>
                <a:gd name="T4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794" y="255"/>
                  </a:moveTo>
                  <a:lnTo>
                    <a:pt x="737" y="340"/>
                  </a:lnTo>
                  <a:lnTo>
                    <a:pt x="539" y="340"/>
                  </a:lnTo>
                  <a:lnTo>
                    <a:pt x="425" y="312"/>
                  </a:lnTo>
                  <a:lnTo>
                    <a:pt x="397" y="368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142" y="397"/>
                  </a:lnTo>
                  <a:lnTo>
                    <a:pt x="114" y="368"/>
                  </a:lnTo>
                  <a:lnTo>
                    <a:pt x="85" y="397"/>
                  </a:lnTo>
                  <a:lnTo>
                    <a:pt x="0" y="368"/>
                  </a:lnTo>
                  <a:lnTo>
                    <a:pt x="28" y="198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09" y="198"/>
                  </a:lnTo>
                  <a:lnTo>
                    <a:pt x="794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740">
              <a:extLst>
                <a:ext uri="{FF2B5EF4-FFF2-40B4-BE49-F238E27FC236}">
                  <a16:creationId xmlns:a16="http://schemas.microsoft.com/office/drawing/2014/main" id="{E125EFBD-D0AC-40BC-BCAD-CFB076896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84"/>
              <a:ext cx="539" cy="516"/>
            </a:xfrm>
            <a:custGeom>
              <a:avLst/>
              <a:gdLst>
                <a:gd name="T0" fmla="*/ 397 w 539"/>
                <a:gd name="T1" fmla="*/ 488 h 516"/>
                <a:gd name="T2" fmla="*/ 170 w 539"/>
                <a:gd name="T3" fmla="*/ 516 h 516"/>
                <a:gd name="T4" fmla="*/ 142 w 539"/>
                <a:gd name="T5" fmla="*/ 488 h 516"/>
                <a:gd name="T6" fmla="*/ 114 w 539"/>
                <a:gd name="T7" fmla="*/ 488 h 516"/>
                <a:gd name="T8" fmla="*/ 0 w 539"/>
                <a:gd name="T9" fmla="*/ 148 h 516"/>
                <a:gd name="T10" fmla="*/ 60 w 539"/>
                <a:gd name="T11" fmla="*/ 0 h 516"/>
                <a:gd name="T12" fmla="*/ 284 w 539"/>
                <a:gd name="T13" fmla="*/ 63 h 516"/>
                <a:gd name="T14" fmla="*/ 284 w 539"/>
                <a:gd name="T15" fmla="*/ 91 h 516"/>
                <a:gd name="T16" fmla="*/ 227 w 539"/>
                <a:gd name="T17" fmla="*/ 148 h 516"/>
                <a:gd name="T18" fmla="*/ 284 w 539"/>
                <a:gd name="T19" fmla="*/ 204 h 516"/>
                <a:gd name="T20" fmla="*/ 312 w 539"/>
                <a:gd name="T21" fmla="*/ 290 h 516"/>
                <a:gd name="T22" fmla="*/ 454 w 539"/>
                <a:gd name="T23" fmla="*/ 261 h 516"/>
                <a:gd name="T24" fmla="*/ 539 w 539"/>
                <a:gd name="T25" fmla="*/ 375 h 516"/>
                <a:gd name="T26" fmla="*/ 539 w 539"/>
                <a:gd name="T27" fmla="*/ 403 h 516"/>
                <a:gd name="T28" fmla="*/ 426 w 539"/>
                <a:gd name="T29" fmla="*/ 431 h 516"/>
                <a:gd name="T30" fmla="*/ 397 w 539"/>
                <a:gd name="T31" fmla="*/ 488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516">
                  <a:moveTo>
                    <a:pt x="397" y="488"/>
                  </a:moveTo>
                  <a:lnTo>
                    <a:pt x="170" y="516"/>
                  </a:lnTo>
                  <a:lnTo>
                    <a:pt x="142" y="488"/>
                  </a:lnTo>
                  <a:lnTo>
                    <a:pt x="114" y="488"/>
                  </a:lnTo>
                  <a:lnTo>
                    <a:pt x="0" y="148"/>
                  </a:lnTo>
                  <a:lnTo>
                    <a:pt x="60" y="0"/>
                  </a:lnTo>
                  <a:lnTo>
                    <a:pt x="284" y="63"/>
                  </a:lnTo>
                  <a:lnTo>
                    <a:pt x="284" y="91"/>
                  </a:lnTo>
                  <a:lnTo>
                    <a:pt x="227" y="148"/>
                  </a:lnTo>
                  <a:lnTo>
                    <a:pt x="284" y="204"/>
                  </a:lnTo>
                  <a:lnTo>
                    <a:pt x="312" y="290"/>
                  </a:lnTo>
                  <a:lnTo>
                    <a:pt x="454" y="261"/>
                  </a:lnTo>
                  <a:lnTo>
                    <a:pt x="539" y="375"/>
                  </a:lnTo>
                  <a:lnTo>
                    <a:pt x="539" y="403"/>
                  </a:lnTo>
                  <a:lnTo>
                    <a:pt x="426" y="431"/>
                  </a:lnTo>
                  <a:lnTo>
                    <a:pt x="397" y="48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741">
              <a:extLst>
                <a:ext uri="{FF2B5EF4-FFF2-40B4-BE49-F238E27FC236}">
                  <a16:creationId xmlns:a16="http://schemas.microsoft.com/office/drawing/2014/main" id="{7303106A-5936-4678-A6D3-3F891F5CD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3704"/>
              <a:ext cx="992" cy="766"/>
            </a:xfrm>
            <a:custGeom>
              <a:avLst/>
              <a:gdLst>
                <a:gd name="T0" fmla="*/ 765 w 992"/>
                <a:gd name="T1" fmla="*/ 766 h 766"/>
                <a:gd name="T2" fmla="*/ 680 w 992"/>
                <a:gd name="T3" fmla="*/ 681 h 766"/>
                <a:gd name="T4" fmla="*/ 312 w 992"/>
                <a:gd name="T5" fmla="*/ 539 h 766"/>
                <a:gd name="T6" fmla="*/ 28 w 992"/>
                <a:gd name="T7" fmla="*/ 482 h 766"/>
                <a:gd name="T8" fmla="*/ 0 w 992"/>
                <a:gd name="T9" fmla="*/ 341 h 766"/>
                <a:gd name="T10" fmla="*/ 113 w 992"/>
                <a:gd name="T11" fmla="*/ 227 h 766"/>
                <a:gd name="T12" fmla="*/ 198 w 992"/>
                <a:gd name="T13" fmla="*/ 256 h 766"/>
                <a:gd name="T14" fmla="*/ 425 w 992"/>
                <a:gd name="T15" fmla="*/ 199 h 766"/>
                <a:gd name="T16" fmla="*/ 453 w 992"/>
                <a:gd name="T17" fmla="*/ 142 h 766"/>
                <a:gd name="T18" fmla="*/ 510 w 992"/>
                <a:gd name="T19" fmla="*/ 85 h 766"/>
                <a:gd name="T20" fmla="*/ 510 w 992"/>
                <a:gd name="T21" fmla="*/ 0 h 766"/>
                <a:gd name="T22" fmla="*/ 567 w 992"/>
                <a:gd name="T23" fmla="*/ 29 h 766"/>
                <a:gd name="T24" fmla="*/ 680 w 992"/>
                <a:gd name="T25" fmla="*/ 170 h 766"/>
                <a:gd name="T26" fmla="*/ 708 w 992"/>
                <a:gd name="T27" fmla="*/ 227 h 766"/>
                <a:gd name="T28" fmla="*/ 765 w 992"/>
                <a:gd name="T29" fmla="*/ 199 h 766"/>
                <a:gd name="T30" fmla="*/ 935 w 992"/>
                <a:gd name="T31" fmla="*/ 312 h 766"/>
                <a:gd name="T32" fmla="*/ 878 w 992"/>
                <a:gd name="T33" fmla="*/ 369 h 766"/>
                <a:gd name="T34" fmla="*/ 992 w 992"/>
                <a:gd name="T35" fmla="*/ 426 h 766"/>
                <a:gd name="T36" fmla="*/ 964 w 992"/>
                <a:gd name="T37" fmla="*/ 567 h 766"/>
                <a:gd name="T38" fmla="*/ 907 w 992"/>
                <a:gd name="T39" fmla="*/ 567 h 766"/>
                <a:gd name="T40" fmla="*/ 907 w 992"/>
                <a:gd name="T41" fmla="*/ 624 h 766"/>
                <a:gd name="T42" fmla="*/ 765 w 992"/>
                <a:gd name="T4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2" h="766">
                  <a:moveTo>
                    <a:pt x="765" y="766"/>
                  </a:moveTo>
                  <a:lnTo>
                    <a:pt x="680" y="681"/>
                  </a:lnTo>
                  <a:lnTo>
                    <a:pt x="312" y="539"/>
                  </a:lnTo>
                  <a:lnTo>
                    <a:pt x="28" y="482"/>
                  </a:lnTo>
                  <a:lnTo>
                    <a:pt x="0" y="341"/>
                  </a:lnTo>
                  <a:lnTo>
                    <a:pt x="113" y="227"/>
                  </a:lnTo>
                  <a:lnTo>
                    <a:pt x="198" y="256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567" y="29"/>
                  </a:lnTo>
                  <a:lnTo>
                    <a:pt x="680" y="170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935" y="312"/>
                  </a:lnTo>
                  <a:lnTo>
                    <a:pt x="878" y="369"/>
                  </a:lnTo>
                  <a:lnTo>
                    <a:pt x="992" y="426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765" y="76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742">
              <a:extLst>
                <a:ext uri="{FF2B5EF4-FFF2-40B4-BE49-F238E27FC236}">
                  <a16:creationId xmlns:a16="http://schemas.microsoft.com/office/drawing/2014/main" id="{4AF6E0D1-B885-4152-A256-CD19DBB6F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251"/>
              <a:ext cx="1474" cy="709"/>
            </a:xfrm>
            <a:custGeom>
              <a:avLst/>
              <a:gdLst>
                <a:gd name="T0" fmla="*/ 596 w 1474"/>
                <a:gd name="T1" fmla="*/ 482 h 709"/>
                <a:gd name="T2" fmla="*/ 539 w 1474"/>
                <a:gd name="T3" fmla="*/ 453 h 709"/>
                <a:gd name="T4" fmla="*/ 539 w 1474"/>
                <a:gd name="T5" fmla="*/ 538 h 709"/>
                <a:gd name="T6" fmla="*/ 482 w 1474"/>
                <a:gd name="T7" fmla="*/ 595 h 709"/>
                <a:gd name="T8" fmla="*/ 454 w 1474"/>
                <a:gd name="T9" fmla="*/ 652 h 709"/>
                <a:gd name="T10" fmla="*/ 227 w 1474"/>
                <a:gd name="T11" fmla="*/ 709 h 709"/>
                <a:gd name="T12" fmla="*/ 142 w 1474"/>
                <a:gd name="T13" fmla="*/ 680 h 709"/>
                <a:gd name="T14" fmla="*/ 85 w 1474"/>
                <a:gd name="T15" fmla="*/ 680 h 709"/>
                <a:gd name="T16" fmla="*/ 29 w 1474"/>
                <a:gd name="T17" fmla="*/ 623 h 709"/>
                <a:gd name="T18" fmla="*/ 0 w 1474"/>
                <a:gd name="T19" fmla="*/ 510 h 709"/>
                <a:gd name="T20" fmla="*/ 57 w 1474"/>
                <a:gd name="T21" fmla="*/ 482 h 709"/>
                <a:gd name="T22" fmla="*/ 85 w 1474"/>
                <a:gd name="T23" fmla="*/ 425 h 709"/>
                <a:gd name="T24" fmla="*/ 57 w 1474"/>
                <a:gd name="T25" fmla="*/ 340 h 709"/>
                <a:gd name="T26" fmla="*/ 114 w 1474"/>
                <a:gd name="T27" fmla="*/ 312 h 709"/>
                <a:gd name="T28" fmla="*/ 170 w 1474"/>
                <a:gd name="T29" fmla="*/ 170 h 709"/>
                <a:gd name="T30" fmla="*/ 255 w 1474"/>
                <a:gd name="T31" fmla="*/ 85 h 709"/>
                <a:gd name="T32" fmla="*/ 312 w 1474"/>
                <a:gd name="T33" fmla="*/ 0 h 709"/>
                <a:gd name="T34" fmla="*/ 369 w 1474"/>
                <a:gd name="T35" fmla="*/ 0 h 709"/>
                <a:gd name="T36" fmla="*/ 511 w 1474"/>
                <a:gd name="T37" fmla="*/ 85 h 709"/>
                <a:gd name="T38" fmla="*/ 624 w 1474"/>
                <a:gd name="T39" fmla="*/ 113 h 709"/>
                <a:gd name="T40" fmla="*/ 652 w 1474"/>
                <a:gd name="T41" fmla="*/ 170 h 709"/>
                <a:gd name="T42" fmla="*/ 737 w 1474"/>
                <a:gd name="T43" fmla="*/ 227 h 709"/>
                <a:gd name="T44" fmla="*/ 766 w 1474"/>
                <a:gd name="T45" fmla="*/ 227 h 709"/>
                <a:gd name="T46" fmla="*/ 794 w 1474"/>
                <a:gd name="T47" fmla="*/ 283 h 709"/>
                <a:gd name="T48" fmla="*/ 964 w 1474"/>
                <a:gd name="T49" fmla="*/ 368 h 709"/>
                <a:gd name="T50" fmla="*/ 1021 w 1474"/>
                <a:gd name="T51" fmla="*/ 340 h 709"/>
                <a:gd name="T52" fmla="*/ 1078 w 1474"/>
                <a:gd name="T53" fmla="*/ 368 h 709"/>
                <a:gd name="T54" fmla="*/ 1474 w 1474"/>
                <a:gd name="T55" fmla="*/ 482 h 709"/>
                <a:gd name="T56" fmla="*/ 1389 w 1474"/>
                <a:gd name="T57" fmla="*/ 510 h 709"/>
                <a:gd name="T58" fmla="*/ 1389 w 1474"/>
                <a:gd name="T59" fmla="*/ 567 h 709"/>
                <a:gd name="T60" fmla="*/ 1333 w 1474"/>
                <a:gd name="T61" fmla="*/ 538 h 709"/>
                <a:gd name="T62" fmla="*/ 1333 w 1474"/>
                <a:gd name="T63" fmla="*/ 595 h 709"/>
                <a:gd name="T64" fmla="*/ 1078 w 1474"/>
                <a:gd name="T65" fmla="*/ 567 h 709"/>
                <a:gd name="T66" fmla="*/ 907 w 1474"/>
                <a:gd name="T67" fmla="*/ 453 h 709"/>
                <a:gd name="T68" fmla="*/ 879 w 1474"/>
                <a:gd name="T69" fmla="*/ 482 h 709"/>
                <a:gd name="T70" fmla="*/ 794 w 1474"/>
                <a:gd name="T71" fmla="*/ 482 h 709"/>
                <a:gd name="T72" fmla="*/ 681 w 1474"/>
                <a:gd name="T73" fmla="*/ 397 h 709"/>
                <a:gd name="T74" fmla="*/ 624 w 1474"/>
                <a:gd name="T75" fmla="*/ 425 h 709"/>
                <a:gd name="T76" fmla="*/ 596 w 1474"/>
                <a:gd name="T77" fmla="*/ 48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709">
                  <a:moveTo>
                    <a:pt x="596" y="482"/>
                  </a:moveTo>
                  <a:lnTo>
                    <a:pt x="539" y="453"/>
                  </a:lnTo>
                  <a:lnTo>
                    <a:pt x="539" y="538"/>
                  </a:lnTo>
                  <a:lnTo>
                    <a:pt x="482" y="595"/>
                  </a:lnTo>
                  <a:lnTo>
                    <a:pt x="454" y="652"/>
                  </a:lnTo>
                  <a:lnTo>
                    <a:pt x="227" y="709"/>
                  </a:lnTo>
                  <a:lnTo>
                    <a:pt x="142" y="680"/>
                  </a:lnTo>
                  <a:lnTo>
                    <a:pt x="85" y="680"/>
                  </a:lnTo>
                  <a:lnTo>
                    <a:pt x="29" y="623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114" y="312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511" y="85"/>
                  </a:lnTo>
                  <a:lnTo>
                    <a:pt x="624" y="113"/>
                  </a:lnTo>
                  <a:lnTo>
                    <a:pt x="652" y="170"/>
                  </a:lnTo>
                  <a:lnTo>
                    <a:pt x="737" y="227"/>
                  </a:lnTo>
                  <a:lnTo>
                    <a:pt x="766" y="227"/>
                  </a:lnTo>
                  <a:lnTo>
                    <a:pt x="794" y="283"/>
                  </a:lnTo>
                  <a:lnTo>
                    <a:pt x="964" y="368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474" y="482"/>
                  </a:lnTo>
                  <a:lnTo>
                    <a:pt x="1389" y="510"/>
                  </a:lnTo>
                  <a:lnTo>
                    <a:pt x="1389" y="567"/>
                  </a:lnTo>
                  <a:lnTo>
                    <a:pt x="1333" y="538"/>
                  </a:lnTo>
                  <a:lnTo>
                    <a:pt x="1333" y="595"/>
                  </a:lnTo>
                  <a:lnTo>
                    <a:pt x="1078" y="567"/>
                  </a:lnTo>
                  <a:lnTo>
                    <a:pt x="907" y="453"/>
                  </a:lnTo>
                  <a:lnTo>
                    <a:pt x="879" y="482"/>
                  </a:lnTo>
                  <a:lnTo>
                    <a:pt x="794" y="482"/>
                  </a:lnTo>
                  <a:lnTo>
                    <a:pt x="681" y="397"/>
                  </a:lnTo>
                  <a:lnTo>
                    <a:pt x="624" y="425"/>
                  </a:lnTo>
                  <a:lnTo>
                    <a:pt x="596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743">
              <a:extLst>
                <a:ext uri="{FF2B5EF4-FFF2-40B4-BE49-F238E27FC236}">
                  <a16:creationId xmlns:a16="http://schemas.microsoft.com/office/drawing/2014/main" id="{852E3160-E387-4BC0-AC41-1581C1CAB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3733"/>
              <a:ext cx="510" cy="482"/>
            </a:xfrm>
            <a:custGeom>
              <a:avLst/>
              <a:gdLst>
                <a:gd name="T0" fmla="*/ 0 w 510"/>
                <a:gd name="T1" fmla="*/ 113 h 482"/>
                <a:gd name="T2" fmla="*/ 0 w 510"/>
                <a:gd name="T3" fmla="*/ 56 h 482"/>
                <a:gd name="T4" fmla="*/ 56 w 510"/>
                <a:gd name="T5" fmla="*/ 85 h 482"/>
                <a:gd name="T6" fmla="*/ 56 w 510"/>
                <a:gd name="T7" fmla="*/ 28 h 482"/>
                <a:gd name="T8" fmla="*/ 141 w 510"/>
                <a:gd name="T9" fmla="*/ 0 h 482"/>
                <a:gd name="T10" fmla="*/ 113 w 510"/>
                <a:gd name="T11" fmla="*/ 113 h 482"/>
                <a:gd name="T12" fmla="*/ 255 w 510"/>
                <a:gd name="T13" fmla="*/ 85 h 482"/>
                <a:gd name="T14" fmla="*/ 312 w 510"/>
                <a:gd name="T15" fmla="*/ 113 h 482"/>
                <a:gd name="T16" fmla="*/ 368 w 510"/>
                <a:gd name="T17" fmla="*/ 85 h 482"/>
                <a:gd name="T18" fmla="*/ 425 w 510"/>
                <a:gd name="T19" fmla="*/ 113 h 482"/>
                <a:gd name="T20" fmla="*/ 453 w 510"/>
                <a:gd name="T21" fmla="*/ 141 h 482"/>
                <a:gd name="T22" fmla="*/ 425 w 510"/>
                <a:gd name="T23" fmla="*/ 198 h 482"/>
                <a:gd name="T24" fmla="*/ 453 w 510"/>
                <a:gd name="T25" fmla="*/ 255 h 482"/>
                <a:gd name="T26" fmla="*/ 510 w 510"/>
                <a:gd name="T27" fmla="*/ 255 h 482"/>
                <a:gd name="T28" fmla="*/ 510 w 510"/>
                <a:gd name="T29" fmla="*/ 312 h 482"/>
                <a:gd name="T30" fmla="*/ 482 w 510"/>
                <a:gd name="T31" fmla="*/ 312 h 482"/>
                <a:gd name="T32" fmla="*/ 453 w 510"/>
                <a:gd name="T33" fmla="*/ 368 h 482"/>
                <a:gd name="T34" fmla="*/ 397 w 510"/>
                <a:gd name="T35" fmla="*/ 312 h 482"/>
                <a:gd name="T36" fmla="*/ 368 w 510"/>
                <a:gd name="T37" fmla="*/ 312 h 482"/>
                <a:gd name="T38" fmla="*/ 198 w 510"/>
                <a:gd name="T39" fmla="*/ 482 h 482"/>
                <a:gd name="T40" fmla="*/ 141 w 510"/>
                <a:gd name="T41" fmla="*/ 453 h 482"/>
                <a:gd name="T42" fmla="*/ 141 w 510"/>
                <a:gd name="T43" fmla="*/ 368 h 482"/>
                <a:gd name="T44" fmla="*/ 85 w 510"/>
                <a:gd name="T45" fmla="*/ 312 h 482"/>
                <a:gd name="T46" fmla="*/ 28 w 510"/>
                <a:gd name="T47" fmla="*/ 283 h 482"/>
                <a:gd name="T48" fmla="*/ 28 w 510"/>
                <a:gd name="T49" fmla="*/ 141 h 482"/>
                <a:gd name="T50" fmla="*/ 0 w 510"/>
                <a:gd name="T51" fmla="*/ 11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482">
                  <a:moveTo>
                    <a:pt x="0" y="113"/>
                  </a:moveTo>
                  <a:lnTo>
                    <a:pt x="0" y="56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41" y="0"/>
                  </a:lnTo>
                  <a:lnTo>
                    <a:pt x="113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68" y="85"/>
                  </a:lnTo>
                  <a:lnTo>
                    <a:pt x="425" y="113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453" y="255"/>
                  </a:lnTo>
                  <a:lnTo>
                    <a:pt x="510" y="255"/>
                  </a:lnTo>
                  <a:lnTo>
                    <a:pt x="510" y="312"/>
                  </a:lnTo>
                  <a:lnTo>
                    <a:pt x="482" y="312"/>
                  </a:lnTo>
                  <a:lnTo>
                    <a:pt x="453" y="368"/>
                  </a:lnTo>
                  <a:lnTo>
                    <a:pt x="397" y="312"/>
                  </a:lnTo>
                  <a:lnTo>
                    <a:pt x="368" y="312"/>
                  </a:lnTo>
                  <a:lnTo>
                    <a:pt x="198" y="482"/>
                  </a:lnTo>
                  <a:lnTo>
                    <a:pt x="141" y="453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41"/>
                  </a:lnTo>
                  <a:lnTo>
                    <a:pt x="0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744">
              <a:extLst>
                <a:ext uri="{FF2B5EF4-FFF2-40B4-BE49-F238E27FC236}">
                  <a16:creationId xmlns:a16="http://schemas.microsoft.com/office/drawing/2014/main" id="{4A5A46C2-FB1F-4B77-8F4C-95CD2D2B7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4045"/>
              <a:ext cx="283" cy="283"/>
            </a:xfrm>
            <a:custGeom>
              <a:avLst/>
              <a:gdLst>
                <a:gd name="T0" fmla="*/ 28 w 283"/>
                <a:gd name="T1" fmla="*/ 170 h 283"/>
                <a:gd name="T2" fmla="*/ 198 w 283"/>
                <a:gd name="T3" fmla="*/ 0 h 283"/>
                <a:gd name="T4" fmla="*/ 227 w 283"/>
                <a:gd name="T5" fmla="*/ 0 h 283"/>
                <a:gd name="T6" fmla="*/ 283 w 283"/>
                <a:gd name="T7" fmla="*/ 56 h 283"/>
                <a:gd name="T8" fmla="*/ 283 w 283"/>
                <a:gd name="T9" fmla="*/ 85 h 283"/>
                <a:gd name="T10" fmla="*/ 227 w 283"/>
                <a:gd name="T11" fmla="*/ 85 h 283"/>
                <a:gd name="T12" fmla="*/ 142 w 283"/>
                <a:gd name="T13" fmla="*/ 198 h 283"/>
                <a:gd name="T14" fmla="*/ 142 w 283"/>
                <a:gd name="T15" fmla="*/ 226 h 283"/>
                <a:gd name="T16" fmla="*/ 142 w 283"/>
                <a:gd name="T17" fmla="*/ 255 h 283"/>
                <a:gd name="T18" fmla="*/ 57 w 283"/>
                <a:gd name="T19" fmla="*/ 283 h 283"/>
                <a:gd name="T20" fmla="*/ 0 w 283"/>
                <a:gd name="T21" fmla="*/ 255 h 283"/>
                <a:gd name="T22" fmla="*/ 0 w 283"/>
                <a:gd name="T23" fmla="*/ 226 h 283"/>
                <a:gd name="T24" fmla="*/ 28 w 283"/>
                <a:gd name="T25" fmla="*/ 198 h 283"/>
                <a:gd name="T26" fmla="*/ 28 w 283"/>
                <a:gd name="T2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3">
                  <a:moveTo>
                    <a:pt x="28" y="170"/>
                  </a:moveTo>
                  <a:lnTo>
                    <a:pt x="198" y="0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85"/>
                  </a:lnTo>
                  <a:lnTo>
                    <a:pt x="227" y="85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142" y="25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0" y="226"/>
                  </a:lnTo>
                  <a:lnTo>
                    <a:pt x="28" y="198"/>
                  </a:lnTo>
                  <a:lnTo>
                    <a:pt x="28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746">
              <a:extLst>
                <a:ext uri="{FF2B5EF4-FFF2-40B4-BE49-F238E27FC236}">
                  <a16:creationId xmlns:a16="http://schemas.microsoft.com/office/drawing/2014/main" id="{229A2BD8-FB0E-4608-B346-2AD084E33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28 h 340"/>
                <a:gd name="T2" fmla="*/ 284 w 397"/>
                <a:gd name="T3" fmla="*/ 57 h 340"/>
                <a:gd name="T4" fmla="*/ 340 w 397"/>
                <a:gd name="T5" fmla="*/ 113 h 340"/>
                <a:gd name="T6" fmla="*/ 340 w 397"/>
                <a:gd name="T7" fmla="*/ 198 h 340"/>
                <a:gd name="T8" fmla="*/ 397 w 397"/>
                <a:gd name="T9" fmla="*/ 227 h 340"/>
                <a:gd name="T10" fmla="*/ 397 w 397"/>
                <a:gd name="T11" fmla="*/ 255 h 340"/>
                <a:gd name="T12" fmla="*/ 369 w 397"/>
                <a:gd name="T13" fmla="*/ 283 h 340"/>
                <a:gd name="T14" fmla="*/ 369 w 397"/>
                <a:gd name="T15" fmla="*/ 340 h 340"/>
                <a:gd name="T16" fmla="*/ 284 w 397"/>
                <a:gd name="T17" fmla="*/ 340 h 340"/>
                <a:gd name="T18" fmla="*/ 227 w 397"/>
                <a:gd name="T19" fmla="*/ 312 h 340"/>
                <a:gd name="T20" fmla="*/ 227 w 397"/>
                <a:gd name="T21" fmla="*/ 255 h 340"/>
                <a:gd name="T22" fmla="*/ 199 w 397"/>
                <a:gd name="T23" fmla="*/ 255 h 340"/>
                <a:gd name="T24" fmla="*/ 114 w 397"/>
                <a:gd name="T25" fmla="*/ 198 h 340"/>
                <a:gd name="T26" fmla="*/ 170 w 397"/>
                <a:gd name="T27" fmla="*/ 170 h 340"/>
                <a:gd name="T28" fmla="*/ 170 w 397"/>
                <a:gd name="T29" fmla="*/ 113 h 340"/>
                <a:gd name="T30" fmla="*/ 57 w 397"/>
                <a:gd name="T31" fmla="*/ 85 h 340"/>
                <a:gd name="T32" fmla="*/ 0 w 397"/>
                <a:gd name="T33" fmla="*/ 28 h 340"/>
                <a:gd name="T34" fmla="*/ 57 w 397"/>
                <a:gd name="T35" fmla="*/ 0 h 340"/>
                <a:gd name="T36" fmla="*/ 170 w 397"/>
                <a:gd name="T37" fmla="*/ 0 h 340"/>
                <a:gd name="T38" fmla="*/ 227 w 397"/>
                <a:gd name="T3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0">
                  <a:moveTo>
                    <a:pt x="227" y="28"/>
                  </a:moveTo>
                  <a:lnTo>
                    <a:pt x="284" y="57"/>
                  </a:lnTo>
                  <a:lnTo>
                    <a:pt x="340" y="113"/>
                  </a:lnTo>
                  <a:lnTo>
                    <a:pt x="340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3"/>
                  </a:lnTo>
                  <a:lnTo>
                    <a:pt x="369" y="340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14" y="198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748">
              <a:extLst>
                <a:ext uri="{FF2B5EF4-FFF2-40B4-BE49-F238E27FC236}">
                  <a16:creationId xmlns:a16="http://schemas.microsoft.com/office/drawing/2014/main" id="{46A318AB-5DE6-486B-8D09-386426130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3648"/>
              <a:ext cx="1219" cy="1275"/>
            </a:xfrm>
            <a:custGeom>
              <a:avLst/>
              <a:gdLst>
                <a:gd name="T0" fmla="*/ 198 w 1219"/>
                <a:gd name="T1" fmla="*/ 822 h 1275"/>
                <a:gd name="T2" fmla="*/ 340 w 1219"/>
                <a:gd name="T3" fmla="*/ 680 h 1275"/>
                <a:gd name="T4" fmla="*/ 340 w 1219"/>
                <a:gd name="T5" fmla="*/ 623 h 1275"/>
                <a:gd name="T6" fmla="*/ 397 w 1219"/>
                <a:gd name="T7" fmla="*/ 623 h 1275"/>
                <a:gd name="T8" fmla="*/ 425 w 1219"/>
                <a:gd name="T9" fmla="*/ 482 h 1275"/>
                <a:gd name="T10" fmla="*/ 311 w 1219"/>
                <a:gd name="T11" fmla="*/ 425 h 1275"/>
                <a:gd name="T12" fmla="*/ 368 w 1219"/>
                <a:gd name="T13" fmla="*/ 368 h 1275"/>
                <a:gd name="T14" fmla="*/ 198 w 1219"/>
                <a:gd name="T15" fmla="*/ 255 h 1275"/>
                <a:gd name="T16" fmla="*/ 141 w 1219"/>
                <a:gd name="T17" fmla="*/ 283 h 1275"/>
                <a:gd name="T18" fmla="*/ 113 w 1219"/>
                <a:gd name="T19" fmla="*/ 226 h 1275"/>
                <a:gd name="T20" fmla="*/ 0 w 1219"/>
                <a:gd name="T21" fmla="*/ 85 h 1275"/>
                <a:gd name="T22" fmla="*/ 28 w 1219"/>
                <a:gd name="T23" fmla="*/ 28 h 1275"/>
                <a:gd name="T24" fmla="*/ 85 w 1219"/>
                <a:gd name="T25" fmla="*/ 0 h 1275"/>
                <a:gd name="T26" fmla="*/ 198 w 1219"/>
                <a:gd name="T27" fmla="*/ 85 h 1275"/>
                <a:gd name="T28" fmla="*/ 255 w 1219"/>
                <a:gd name="T29" fmla="*/ 85 h 1275"/>
                <a:gd name="T30" fmla="*/ 283 w 1219"/>
                <a:gd name="T31" fmla="*/ 85 h 1275"/>
                <a:gd name="T32" fmla="*/ 311 w 1219"/>
                <a:gd name="T33" fmla="*/ 56 h 1275"/>
                <a:gd name="T34" fmla="*/ 482 w 1219"/>
                <a:gd name="T35" fmla="*/ 170 h 1275"/>
                <a:gd name="T36" fmla="*/ 737 w 1219"/>
                <a:gd name="T37" fmla="*/ 198 h 1275"/>
                <a:gd name="T38" fmla="*/ 765 w 1219"/>
                <a:gd name="T39" fmla="*/ 226 h 1275"/>
                <a:gd name="T40" fmla="*/ 765 w 1219"/>
                <a:gd name="T41" fmla="*/ 368 h 1275"/>
                <a:gd name="T42" fmla="*/ 708 w 1219"/>
                <a:gd name="T43" fmla="*/ 340 h 1275"/>
                <a:gd name="T44" fmla="*/ 595 w 1219"/>
                <a:gd name="T45" fmla="*/ 340 h 1275"/>
                <a:gd name="T46" fmla="*/ 538 w 1219"/>
                <a:gd name="T47" fmla="*/ 368 h 1275"/>
                <a:gd name="T48" fmla="*/ 595 w 1219"/>
                <a:gd name="T49" fmla="*/ 425 h 1275"/>
                <a:gd name="T50" fmla="*/ 708 w 1219"/>
                <a:gd name="T51" fmla="*/ 453 h 1275"/>
                <a:gd name="T52" fmla="*/ 708 w 1219"/>
                <a:gd name="T53" fmla="*/ 510 h 1275"/>
                <a:gd name="T54" fmla="*/ 652 w 1219"/>
                <a:gd name="T55" fmla="*/ 538 h 1275"/>
                <a:gd name="T56" fmla="*/ 737 w 1219"/>
                <a:gd name="T57" fmla="*/ 595 h 1275"/>
                <a:gd name="T58" fmla="*/ 765 w 1219"/>
                <a:gd name="T59" fmla="*/ 595 h 1275"/>
                <a:gd name="T60" fmla="*/ 765 w 1219"/>
                <a:gd name="T61" fmla="*/ 652 h 1275"/>
                <a:gd name="T62" fmla="*/ 822 w 1219"/>
                <a:gd name="T63" fmla="*/ 680 h 1275"/>
                <a:gd name="T64" fmla="*/ 907 w 1219"/>
                <a:gd name="T65" fmla="*/ 680 h 1275"/>
                <a:gd name="T66" fmla="*/ 907 w 1219"/>
                <a:gd name="T67" fmla="*/ 652 h 1275"/>
                <a:gd name="T68" fmla="*/ 964 w 1219"/>
                <a:gd name="T69" fmla="*/ 680 h 1275"/>
                <a:gd name="T70" fmla="*/ 992 w 1219"/>
                <a:gd name="T71" fmla="*/ 708 h 1275"/>
                <a:gd name="T72" fmla="*/ 1134 w 1219"/>
                <a:gd name="T73" fmla="*/ 652 h 1275"/>
                <a:gd name="T74" fmla="*/ 1162 w 1219"/>
                <a:gd name="T75" fmla="*/ 680 h 1275"/>
                <a:gd name="T76" fmla="*/ 1219 w 1219"/>
                <a:gd name="T77" fmla="*/ 708 h 1275"/>
                <a:gd name="T78" fmla="*/ 1219 w 1219"/>
                <a:gd name="T79" fmla="*/ 765 h 1275"/>
                <a:gd name="T80" fmla="*/ 1077 w 1219"/>
                <a:gd name="T81" fmla="*/ 879 h 1275"/>
                <a:gd name="T82" fmla="*/ 1020 w 1219"/>
                <a:gd name="T83" fmla="*/ 907 h 1275"/>
                <a:gd name="T84" fmla="*/ 992 w 1219"/>
                <a:gd name="T85" fmla="*/ 964 h 1275"/>
                <a:gd name="T86" fmla="*/ 992 w 1219"/>
                <a:gd name="T87" fmla="*/ 1049 h 1275"/>
                <a:gd name="T88" fmla="*/ 935 w 1219"/>
                <a:gd name="T89" fmla="*/ 1020 h 1275"/>
                <a:gd name="T90" fmla="*/ 850 w 1219"/>
                <a:gd name="T91" fmla="*/ 1077 h 1275"/>
                <a:gd name="T92" fmla="*/ 850 w 1219"/>
                <a:gd name="T93" fmla="*/ 1105 h 1275"/>
                <a:gd name="T94" fmla="*/ 822 w 1219"/>
                <a:gd name="T95" fmla="*/ 1219 h 1275"/>
                <a:gd name="T96" fmla="*/ 765 w 1219"/>
                <a:gd name="T97" fmla="*/ 1190 h 1275"/>
                <a:gd name="T98" fmla="*/ 652 w 1219"/>
                <a:gd name="T99" fmla="*/ 1219 h 1275"/>
                <a:gd name="T100" fmla="*/ 623 w 1219"/>
                <a:gd name="T101" fmla="*/ 1275 h 1275"/>
                <a:gd name="T102" fmla="*/ 595 w 1219"/>
                <a:gd name="T103" fmla="*/ 1247 h 1275"/>
                <a:gd name="T104" fmla="*/ 595 w 1219"/>
                <a:gd name="T105" fmla="*/ 1162 h 1275"/>
                <a:gd name="T106" fmla="*/ 482 w 1219"/>
                <a:gd name="T107" fmla="*/ 1162 h 1275"/>
                <a:gd name="T108" fmla="*/ 453 w 1219"/>
                <a:gd name="T109" fmla="*/ 1190 h 1275"/>
                <a:gd name="T110" fmla="*/ 397 w 1219"/>
                <a:gd name="T111" fmla="*/ 1162 h 1275"/>
                <a:gd name="T112" fmla="*/ 368 w 1219"/>
                <a:gd name="T113" fmla="*/ 964 h 1275"/>
                <a:gd name="T114" fmla="*/ 255 w 1219"/>
                <a:gd name="T115" fmla="*/ 907 h 1275"/>
                <a:gd name="T116" fmla="*/ 198 w 1219"/>
                <a:gd name="T117" fmla="*/ 82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275">
                  <a:moveTo>
                    <a:pt x="198" y="822"/>
                  </a:move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425" y="482"/>
                  </a:lnTo>
                  <a:lnTo>
                    <a:pt x="311" y="425"/>
                  </a:lnTo>
                  <a:lnTo>
                    <a:pt x="368" y="368"/>
                  </a:lnTo>
                  <a:lnTo>
                    <a:pt x="198" y="255"/>
                  </a:lnTo>
                  <a:lnTo>
                    <a:pt x="141" y="283"/>
                  </a:lnTo>
                  <a:lnTo>
                    <a:pt x="113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11" y="56"/>
                  </a:lnTo>
                  <a:lnTo>
                    <a:pt x="482" y="170"/>
                  </a:lnTo>
                  <a:lnTo>
                    <a:pt x="737" y="198"/>
                  </a:lnTo>
                  <a:lnTo>
                    <a:pt x="765" y="226"/>
                  </a:lnTo>
                  <a:lnTo>
                    <a:pt x="765" y="368"/>
                  </a:lnTo>
                  <a:lnTo>
                    <a:pt x="708" y="340"/>
                  </a:lnTo>
                  <a:lnTo>
                    <a:pt x="595" y="340"/>
                  </a:lnTo>
                  <a:lnTo>
                    <a:pt x="538" y="368"/>
                  </a:lnTo>
                  <a:lnTo>
                    <a:pt x="595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737" y="595"/>
                  </a:lnTo>
                  <a:lnTo>
                    <a:pt x="765" y="595"/>
                  </a:lnTo>
                  <a:lnTo>
                    <a:pt x="765" y="652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07" y="652"/>
                  </a:lnTo>
                  <a:lnTo>
                    <a:pt x="964" y="680"/>
                  </a:lnTo>
                  <a:lnTo>
                    <a:pt x="992" y="708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219" y="708"/>
                  </a:lnTo>
                  <a:lnTo>
                    <a:pt x="1219" y="765"/>
                  </a:lnTo>
                  <a:lnTo>
                    <a:pt x="1077" y="879"/>
                  </a:lnTo>
                  <a:lnTo>
                    <a:pt x="1020" y="907"/>
                  </a:lnTo>
                  <a:lnTo>
                    <a:pt x="992" y="964"/>
                  </a:lnTo>
                  <a:lnTo>
                    <a:pt x="992" y="1049"/>
                  </a:lnTo>
                  <a:lnTo>
                    <a:pt x="935" y="1020"/>
                  </a:lnTo>
                  <a:lnTo>
                    <a:pt x="850" y="1077"/>
                  </a:lnTo>
                  <a:lnTo>
                    <a:pt x="850" y="1105"/>
                  </a:lnTo>
                  <a:lnTo>
                    <a:pt x="822" y="1219"/>
                  </a:lnTo>
                  <a:lnTo>
                    <a:pt x="765" y="1190"/>
                  </a:lnTo>
                  <a:lnTo>
                    <a:pt x="652" y="1219"/>
                  </a:lnTo>
                  <a:lnTo>
                    <a:pt x="623" y="1275"/>
                  </a:lnTo>
                  <a:lnTo>
                    <a:pt x="595" y="1247"/>
                  </a:lnTo>
                  <a:lnTo>
                    <a:pt x="595" y="1162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397" y="1162"/>
                  </a:lnTo>
                  <a:lnTo>
                    <a:pt x="368" y="964"/>
                  </a:lnTo>
                  <a:lnTo>
                    <a:pt x="255" y="907"/>
                  </a:lnTo>
                  <a:lnTo>
                    <a:pt x="198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749">
              <a:extLst>
                <a:ext uri="{FF2B5EF4-FFF2-40B4-BE49-F238E27FC236}">
                  <a16:creationId xmlns:a16="http://schemas.microsoft.com/office/drawing/2014/main" id="{1C622743-7220-48A0-80ED-2A3B49A7E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4328"/>
              <a:ext cx="368" cy="567"/>
            </a:xfrm>
            <a:custGeom>
              <a:avLst/>
              <a:gdLst>
                <a:gd name="T0" fmla="*/ 340 w 368"/>
                <a:gd name="T1" fmla="*/ 510 h 567"/>
                <a:gd name="T2" fmla="*/ 227 w 368"/>
                <a:gd name="T3" fmla="*/ 255 h 567"/>
                <a:gd name="T4" fmla="*/ 283 w 368"/>
                <a:gd name="T5" fmla="*/ 227 h 567"/>
                <a:gd name="T6" fmla="*/ 368 w 368"/>
                <a:gd name="T7" fmla="*/ 227 h 567"/>
                <a:gd name="T8" fmla="*/ 340 w 368"/>
                <a:gd name="T9" fmla="*/ 57 h 567"/>
                <a:gd name="T10" fmla="*/ 312 w 368"/>
                <a:gd name="T11" fmla="*/ 85 h 567"/>
                <a:gd name="T12" fmla="*/ 227 w 368"/>
                <a:gd name="T13" fmla="*/ 57 h 567"/>
                <a:gd name="T14" fmla="*/ 198 w 368"/>
                <a:gd name="T15" fmla="*/ 0 h 567"/>
                <a:gd name="T16" fmla="*/ 142 w 368"/>
                <a:gd name="T17" fmla="*/ 28 h 567"/>
                <a:gd name="T18" fmla="*/ 142 w 368"/>
                <a:gd name="T19" fmla="*/ 85 h 567"/>
                <a:gd name="T20" fmla="*/ 0 w 368"/>
                <a:gd name="T21" fmla="*/ 199 h 567"/>
                <a:gd name="T22" fmla="*/ 28 w 368"/>
                <a:gd name="T23" fmla="*/ 255 h 567"/>
                <a:gd name="T24" fmla="*/ 85 w 368"/>
                <a:gd name="T25" fmla="*/ 199 h 567"/>
                <a:gd name="T26" fmla="*/ 113 w 368"/>
                <a:gd name="T27" fmla="*/ 199 h 567"/>
                <a:gd name="T28" fmla="*/ 113 w 368"/>
                <a:gd name="T29" fmla="*/ 312 h 567"/>
                <a:gd name="T30" fmla="*/ 170 w 368"/>
                <a:gd name="T31" fmla="*/ 369 h 567"/>
                <a:gd name="T32" fmla="*/ 227 w 368"/>
                <a:gd name="T33" fmla="*/ 369 h 567"/>
                <a:gd name="T34" fmla="*/ 198 w 368"/>
                <a:gd name="T35" fmla="*/ 482 h 567"/>
                <a:gd name="T36" fmla="*/ 255 w 368"/>
                <a:gd name="T37" fmla="*/ 567 h 567"/>
                <a:gd name="T38" fmla="*/ 312 w 368"/>
                <a:gd name="T39" fmla="*/ 510 h 567"/>
                <a:gd name="T40" fmla="*/ 340 w 368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567">
                  <a:moveTo>
                    <a:pt x="340" y="510"/>
                  </a:moveTo>
                  <a:lnTo>
                    <a:pt x="227" y="255"/>
                  </a:lnTo>
                  <a:lnTo>
                    <a:pt x="283" y="227"/>
                  </a:lnTo>
                  <a:lnTo>
                    <a:pt x="368" y="227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0" y="199"/>
                  </a:lnTo>
                  <a:lnTo>
                    <a:pt x="28" y="255"/>
                  </a:lnTo>
                  <a:lnTo>
                    <a:pt x="85" y="199"/>
                  </a:lnTo>
                  <a:lnTo>
                    <a:pt x="113" y="199"/>
                  </a:lnTo>
                  <a:lnTo>
                    <a:pt x="113" y="312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198" y="482"/>
                  </a:lnTo>
                  <a:lnTo>
                    <a:pt x="255" y="567"/>
                  </a:lnTo>
                  <a:lnTo>
                    <a:pt x="312" y="510"/>
                  </a:lnTo>
                  <a:lnTo>
                    <a:pt x="340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750">
              <a:extLst>
                <a:ext uri="{FF2B5EF4-FFF2-40B4-BE49-F238E27FC236}">
                  <a16:creationId xmlns:a16="http://schemas.microsoft.com/office/drawing/2014/main" id="{8D4B07B9-9A7A-46FB-B733-C84CFD59F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4527"/>
              <a:ext cx="765" cy="737"/>
            </a:xfrm>
            <a:custGeom>
              <a:avLst/>
              <a:gdLst>
                <a:gd name="T0" fmla="*/ 765 w 765"/>
                <a:gd name="T1" fmla="*/ 368 h 737"/>
                <a:gd name="T2" fmla="*/ 708 w 765"/>
                <a:gd name="T3" fmla="*/ 283 h 737"/>
                <a:gd name="T4" fmla="*/ 737 w 765"/>
                <a:gd name="T5" fmla="*/ 170 h 737"/>
                <a:gd name="T6" fmla="*/ 680 w 765"/>
                <a:gd name="T7" fmla="*/ 170 h 737"/>
                <a:gd name="T8" fmla="*/ 623 w 765"/>
                <a:gd name="T9" fmla="*/ 113 h 737"/>
                <a:gd name="T10" fmla="*/ 623 w 765"/>
                <a:gd name="T11" fmla="*/ 0 h 737"/>
                <a:gd name="T12" fmla="*/ 595 w 765"/>
                <a:gd name="T13" fmla="*/ 0 h 737"/>
                <a:gd name="T14" fmla="*/ 538 w 765"/>
                <a:gd name="T15" fmla="*/ 56 h 737"/>
                <a:gd name="T16" fmla="*/ 510 w 765"/>
                <a:gd name="T17" fmla="*/ 0 h 737"/>
                <a:gd name="T18" fmla="*/ 453 w 765"/>
                <a:gd name="T19" fmla="*/ 28 h 737"/>
                <a:gd name="T20" fmla="*/ 425 w 765"/>
                <a:gd name="T21" fmla="*/ 85 h 737"/>
                <a:gd name="T22" fmla="*/ 425 w 765"/>
                <a:gd name="T23" fmla="*/ 170 h 737"/>
                <a:gd name="T24" fmla="*/ 368 w 765"/>
                <a:gd name="T25" fmla="*/ 141 h 737"/>
                <a:gd name="T26" fmla="*/ 283 w 765"/>
                <a:gd name="T27" fmla="*/ 198 h 737"/>
                <a:gd name="T28" fmla="*/ 283 w 765"/>
                <a:gd name="T29" fmla="*/ 226 h 737"/>
                <a:gd name="T30" fmla="*/ 255 w 765"/>
                <a:gd name="T31" fmla="*/ 340 h 737"/>
                <a:gd name="T32" fmla="*/ 198 w 765"/>
                <a:gd name="T33" fmla="*/ 311 h 737"/>
                <a:gd name="T34" fmla="*/ 85 w 765"/>
                <a:gd name="T35" fmla="*/ 340 h 737"/>
                <a:gd name="T36" fmla="*/ 56 w 765"/>
                <a:gd name="T37" fmla="*/ 396 h 737"/>
                <a:gd name="T38" fmla="*/ 28 w 765"/>
                <a:gd name="T39" fmla="*/ 368 h 737"/>
                <a:gd name="T40" fmla="*/ 0 w 765"/>
                <a:gd name="T41" fmla="*/ 396 h 737"/>
                <a:gd name="T42" fmla="*/ 28 w 765"/>
                <a:gd name="T43" fmla="*/ 481 h 737"/>
                <a:gd name="T44" fmla="*/ 0 w 765"/>
                <a:gd name="T45" fmla="*/ 538 h 737"/>
                <a:gd name="T46" fmla="*/ 56 w 765"/>
                <a:gd name="T47" fmla="*/ 567 h 737"/>
                <a:gd name="T48" fmla="*/ 0 w 765"/>
                <a:gd name="T49" fmla="*/ 652 h 737"/>
                <a:gd name="T50" fmla="*/ 113 w 765"/>
                <a:gd name="T51" fmla="*/ 737 h 737"/>
                <a:gd name="T52" fmla="*/ 170 w 765"/>
                <a:gd name="T53" fmla="*/ 737 h 737"/>
                <a:gd name="T54" fmla="*/ 198 w 765"/>
                <a:gd name="T55" fmla="*/ 708 h 737"/>
                <a:gd name="T56" fmla="*/ 198 w 765"/>
                <a:gd name="T57" fmla="*/ 652 h 737"/>
                <a:gd name="T58" fmla="*/ 283 w 765"/>
                <a:gd name="T59" fmla="*/ 652 h 737"/>
                <a:gd name="T60" fmla="*/ 311 w 765"/>
                <a:gd name="T61" fmla="*/ 680 h 737"/>
                <a:gd name="T62" fmla="*/ 425 w 765"/>
                <a:gd name="T63" fmla="*/ 652 h 737"/>
                <a:gd name="T64" fmla="*/ 510 w 765"/>
                <a:gd name="T65" fmla="*/ 567 h 737"/>
                <a:gd name="T66" fmla="*/ 510 w 765"/>
                <a:gd name="T67" fmla="*/ 510 h 737"/>
                <a:gd name="T68" fmla="*/ 595 w 765"/>
                <a:gd name="T69" fmla="*/ 567 h 737"/>
                <a:gd name="T70" fmla="*/ 652 w 765"/>
                <a:gd name="T71" fmla="*/ 538 h 737"/>
                <a:gd name="T72" fmla="*/ 652 w 765"/>
                <a:gd name="T73" fmla="*/ 510 h 737"/>
                <a:gd name="T74" fmla="*/ 623 w 765"/>
                <a:gd name="T75" fmla="*/ 453 h 737"/>
                <a:gd name="T76" fmla="*/ 623 w 765"/>
                <a:gd name="T77" fmla="*/ 368 h 737"/>
                <a:gd name="T78" fmla="*/ 680 w 765"/>
                <a:gd name="T79" fmla="*/ 311 h 737"/>
                <a:gd name="T80" fmla="*/ 680 w 765"/>
                <a:gd name="T81" fmla="*/ 368 h 737"/>
                <a:gd name="T82" fmla="*/ 708 w 765"/>
                <a:gd name="T83" fmla="*/ 396 h 737"/>
                <a:gd name="T84" fmla="*/ 765 w 765"/>
                <a:gd name="T85" fmla="*/ 3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737">
                  <a:moveTo>
                    <a:pt x="765" y="368"/>
                  </a:moveTo>
                  <a:lnTo>
                    <a:pt x="708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95" y="0"/>
                  </a:lnTo>
                  <a:lnTo>
                    <a:pt x="538" y="56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368" y="141"/>
                  </a:lnTo>
                  <a:lnTo>
                    <a:pt x="283" y="198"/>
                  </a:lnTo>
                  <a:lnTo>
                    <a:pt x="283" y="226"/>
                  </a:lnTo>
                  <a:lnTo>
                    <a:pt x="255" y="340"/>
                  </a:lnTo>
                  <a:lnTo>
                    <a:pt x="198" y="311"/>
                  </a:lnTo>
                  <a:lnTo>
                    <a:pt x="85" y="340"/>
                  </a:lnTo>
                  <a:lnTo>
                    <a:pt x="56" y="396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81"/>
                  </a:lnTo>
                  <a:lnTo>
                    <a:pt x="0" y="538"/>
                  </a:lnTo>
                  <a:lnTo>
                    <a:pt x="56" y="567"/>
                  </a:lnTo>
                  <a:lnTo>
                    <a:pt x="0" y="652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08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11" y="680"/>
                  </a:lnTo>
                  <a:lnTo>
                    <a:pt x="425" y="652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95" y="567"/>
                  </a:lnTo>
                  <a:lnTo>
                    <a:pt x="652" y="538"/>
                  </a:lnTo>
                  <a:lnTo>
                    <a:pt x="652" y="510"/>
                  </a:lnTo>
                  <a:lnTo>
                    <a:pt x="623" y="453"/>
                  </a:lnTo>
                  <a:lnTo>
                    <a:pt x="623" y="368"/>
                  </a:lnTo>
                  <a:lnTo>
                    <a:pt x="680" y="311"/>
                  </a:lnTo>
                  <a:lnTo>
                    <a:pt x="680" y="368"/>
                  </a:lnTo>
                  <a:lnTo>
                    <a:pt x="708" y="396"/>
                  </a:lnTo>
                  <a:lnTo>
                    <a:pt x="765" y="3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753">
              <a:extLst>
                <a:ext uri="{FF2B5EF4-FFF2-40B4-BE49-F238E27FC236}">
                  <a16:creationId xmlns:a16="http://schemas.microsoft.com/office/drawing/2014/main" id="{3CA1D231-412D-4B14-AD65-D9942060C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4838"/>
              <a:ext cx="1191" cy="879"/>
            </a:xfrm>
            <a:custGeom>
              <a:avLst/>
              <a:gdLst>
                <a:gd name="T0" fmla="*/ 0 w 1191"/>
                <a:gd name="T1" fmla="*/ 397 h 879"/>
                <a:gd name="T2" fmla="*/ 0 w 1191"/>
                <a:gd name="T3" fmla="*/ 341 h 879"/>
                <a:gd name="T4" fmla="*/ 85 w 1191"/>
                <a:gd name="T5" fmla="*/ 341 h 879"/>
                <a:gd name="T6" fmla="*/ 113 w 1191"/>
                <a:gd name="T7" fmla="*/ 369 h 879"/>
                <a:gd name="T8" fmla="*/ 227 w 1191"/>
                <a:gd name="T9" fmla="*/ 341 h 879"/>
                <a:gd name="T10" fmla="*/ 312 w 1191"/>
                <a:gd name="T11" fmla="*/ 256 h 879"/>
                <a:gd name="T12" fmla="*/ 312 w 1191"/>
                <a:gd name="T13" fmla="*/ 199 h 879"/>
                <a:gd name="T14" fmla="*/ 397 w 1191"/>
                <a:gd name="T15" fmla="*/ 256 h 879"/>
                <a:gd name="T16" fmla="*/ 454 w 1191"/>
                <a:gd name="T17" fmla="*/ 227 h 879"/>
                <a:gd name="T18" fmla="*/ 454 w 1191"/>
                <a:gd name="T19" fmla="*/ 199 h 879"/>
                <a:gd name="T20" fmla="*/ 425 w 1191"/>
                <a:gd name="T21" fmla="*/ 142 h 879"/>
                <a:gd name="T22" fmla="*/ 425 w 1191"/>
                <a:gd name="T23" fmla="*/ 57 h 879"/>
                <a:gd name="T24" fmla="*/ 482 w 1191"/>
                <a:gd name="T25" fmla="*/ 0 h 879"/>
                <a:gd name="T26" fmla="*/ 482 w 1191"/>
                <a:gd name="T27" fmla="*/ 57 h 879"/>
                <a:gd name="T28" fmla="*/ 510 w 1191"/>
                <a:gd name="T29" fmla="*/ 85 h 879"/>
                <a:gd name="T30" fmla="*/ 567 w 1191"/>
                <a:gd name="T31" fmla="*/ 57 h 879"/>
                <a:gd name="T32" fmla="*/ 624 w 1191"/>
                <a:gd name="T33" fmla="*/ 0 h 879"/>
                <a:gd name="T34" fmla="*/ 652 w 1191"/>
                <a:gd name="T35" fmla="*/ 0 h 879"/>
                <a:gd name="T36" fmla="*/ 709 w 1191"/>
                <a:gd name="T37" fmla="*/ 57 h 879"/>
                <a:gd name="T38" fmla="*/ 624 w 1191"/>
                <a:gd name="T39" fmla="*/ 170 h 879"/>
                <a:gd name="T40" fmla="*/ 709 w 1191"/>
                <a:gd name="T41" fmla="*/ 284 h 879"/>
                <a:gd name="T42" fmla="*/ 936 w 1191"/>
                <a:gd name="T43" fmla="*/ 369 h 879"/>
                <a:gd name="T44" fmla="*/ 1021 w 1191"/>
                <a:gd name="T45" fmla="*/ 341 h 879"/>
                <a:gd name="T46" fmla="*/ 1077 w 1191"/>
                <a:gd name="T47" fmla="*/ 397 h 879"/>
                <a:gd name="T48" fmla="*/ 1106 w 1191"/>
                <a:gd name="T49" fmla="*/ 426 h 879"/>
                <a:gd name="T50" fmla="*/ 1049 w 1191"/>
                <a:gd name="T51" fmla="*/ 511 h 879"/>
                <a:gd name="T52" fmla="*/ 1106 w 1191"/>
                <a:gd name="T53" fmla="*/ 567 h 879"/>
                <a:gd name="T54" fmla="*/ 1106 w 1191"/>
                <a:gd name="T55" fmla="*/ 624 h 879"/>
                <a:gd name="T56" fmla="*/ 1191 w 1191"/>
                <a:gd name="T57" fmla="*/ 709 h 879"/>
                <a:gd name="T58" fmla="*/ 936 w 1191"/>
                <a:gd name="T59" fmla="*/ 794 h 879"/>
                <a:gd name="T60" fmla="*/ 907 w 1191"/>
                <a:gd name="T61" fmla="*/ 879 h 879"/>
                <a:gd name="T62" fmla="*/ 879 w 1191"/>
                <a:gd name="T63" fmla="*/ 851 h 879"/>
                <a:gd name="T64" fmla="*/ 822 w 1191"/>
                <a:gd name="T65" fmla="*/ 709 h 879"/>
                <a:gd name="T66" fmla="*/ 766 w 1191"/>
                <a:gd name="T67" fmla="*/ 737 h 879"/>
                <a:gd name="T68" fmla="*/ 709 w 1191"/>
                <a:gd name="T69" fmla="*/ 681 h 879"/>
                <a:gd name="T70" fmla="*/ 624 w 1191"/>
                <a:gd name="T71" fmla="*/ 652 h 879"/>
                <a:gd name="T72" fmla="*/ 567 w 1191"/>
                <a:gd name="T73" fmla="*/ 482 h 879"/>
                <a:gd name="T74" fmla="*/ 482 w 1191"/>
                <a:gd name="T75" fmla="*/ 426 h 879"/>
                <a:gd name="T76" fmla="*/ 482 w 1191"/>
                <a:gd name="T77" fmla="*/ 624 h 879"/>
                <a:gd name="T78" fmla="*/ 397 w 1191"/>
                <a:gd name="T79" fmla="*/ 652 h 879"/>
                <a:gd name="T80" fmla="*/ 284 w 1191"/>
                <a:gd name="T81" fmla="*/ 567 h 879"/>
                <a:gd name="T82" fmla="*/ 255 w 1191"/>
                <a:gd name="T83" fmla="*/ 596 h 879"/>
                <a:gd name="T84" fmla="*/ 170 w 1191"/>
                <a:gd name="T85" fmla="*/ 539 h 879"/>
                <a:gd name="T86" fmla="*/ 142 w 1191"/>
                <a:gd name="T87" fmla="*/ 454 h 879"/>
                <a:gd name="T88" fmla="*/ 0 w 1191"/>
                <a:gd name="T8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879">
                  <a:moveTo>
                    <a:pt x="0" y="397"/>
                  </a:moveTo>
                  <a:lnTo>
                    <a:pt x="0" y="341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341"/>
                  </a:lnTo>
                  <a:lnTo>
                    <a:pt x="312" y="256"/>
                  </a:lnTo>
                  <a:lnTo>
                    <a:pt x="312" y="19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454" y="199"/>
                  </a:lnTo>
                  <a:lnTo>
                    <a:pt x="425" y="142"/>
                  </a:lnTo>
                  <a:lnTo>
                    <a:pt x="425" y="57"/>
                  </a:lnTo>
                  <a:lnTo>
                    <a:pt x="482" y="0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24" y="0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624" y="170"/>
                  </a:lnTo>
                  <a:lnTo>
                    <a:pt x="709" y="284"/>
                  </a:lnTo>
                  <a:lnTo>
                    <a:pt x="936" y="369"/>
                  </a:lnTo>
                  <a:lnTo>
                    <a:pt x="1021" y="341"/>
                  </a:lnTo>
                  <a:lnTo>
                    <a:pt x="1077" y="397"/>
                  </a:lnTo>
                  <a:lnTo>
                    <a:pt x="1106" y="426"/>
                  </a:lnTo>
                  <a:lnTo>
                    <a:pt x="1049" y="511"/>
                  </a:lnTo>
                  <a:lnTo>
                    <a:pt x="1106" y="567"/>
                  </a:lnTo>
                  <a:lnTo>
                    <a:pt x="1106" y="624"/>
                  </a:lnTo>
                  <a:lnTo>
                    <a:pt x="1191" y="709"/>
                  </a:lnTo>
                  <a:lnTo>
                    <a:pt x="936" y="794"/>
                  </a:lnTo>
                  <a:lnTo>
                    <a:pt x="907" y="879"/>
                  </a:lnTo>
                  <a:lnTo>
                    <a:pt x="879" y="851"/>
                  </a:lnTo>
                  <a:lnTo>
                    <a:pt x="822" y="709"/>
                  </a:lnTo>
                  <a:lnTo>
                    <a:pt x="766" y="737"/>
                  </a:lnTo>
                  <a:lnTo>
                    <a:pt x="709" y="681"/>
                  </a:lnTo>
                  <a:lnTo>
                    <a:pt x="624" y="652"/>
                  </a:lnTo>
                  <a:lnTo>
                    <a:pt x="567" y="482"/>
                  </a:lnTo>
                  <a:lnTo>
                    <a:pt x="482" y="426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284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42" y="454"/>
                  </a:lnTo>
                  <a:lnTo>
                    <a:pt x="0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754">
              <a:extLst>
                <a:ext uri="{FF2B5EF4-FFF2-40B4-BE49-F238E27FC236}">
                  <a16:creationId xmlns:a16="http://schemas.microsoft.com/office/drawing/2014/main" id="{0B4423E2-4093-4C9F-8D3C-3B12A7366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5235"/>
              <a:ext cx="935" cy="709"/>
            </a:xfrm>
            <a:custGeom>
              <a:avLst/>
              <a:gdLst>
                <a:gd name="T0" fmla="*/ 0 w 935"/>
                <a:gd name="T1" fmla="*/ 29 h 709"/>
                <a:gd name="T2" fmla="*/ 28 w 935"/>
                <a:gd name="T3" fmla="*/ 0 h 709"/>
                <a:gd name="T4" fmla="*/ 170 w 935"/>
                <a:gd name="T5" fmla="*/ 57 h 709"/>
                <a:gd name="T6" fmla="*/ 198 w 935"/>
                <a:gd name="T7" fmla="*/ 142 h 709"/>
                <a:gd name="T8" fmla="*/ 283 w 935"/>
                <a:gd name="T9" fmla="*/ 199 h 709"/>
                <a:gd name="T10" fmla="*/ 312 w 935"/>
                <a:gd name="T11" fmla="*/ 170 h 709"/>
                <a:gd name="T12" fmla="*/ 425 w 935"/>
                <a:gd name="T13" fmla="*/ 255 h 709"/>
                <a:gd name="T14" fmla="*/ 510 w 935"/>
                <a:gd name="T15" fmla="*/ 227 h 709"/>
                <a:gd name="T16" fmla="*/ 510 w 935"/>
                <a:gd name="T17" fmla="*/ 29 h 709"/>
                <a:gd name="T18" fmla="*/ 595 w 935"/>
                <a:gd name="T19" fmla="*/ 85 h 709"/>
                <a:gd name="T20" fmla="*/ 652 w 935"/>
                <a:gd name="T21" fmla="*/ 255 h 709"/>
                <a:gd name="T22" fmla="*/ 737 w 935"/>
                <a:gd name="T23" fmla="*/ 284 h 709"/>
                <a:gd name="T24" fmla="*/ 794 w 935"/>
                <a:gd name="T25" fmla="*/ 340 h 709"/>
                <a:gd name="T26" fmla="*/ 850 w 935"/>
                <a:gd name="T27" fmla="*/ 312 h 709"/>
                <a:gd name="T28" fmla="*/ 907 w 935"/>
                <a:gd name="T29" fmla="*/ 454 h 709"/>
                <a:gd name="T30" fmla="*/ 935 w 935"/>
                <a:gd name="T31" fmla="*/ 482 h 709"/>
                <a:gd name="T32" fmla="*/ 907 w 935"/>
                <a:gd name="T33" fmla="*/ 539 h 709"/>
                <a:gd name="T34" fmla="*/ 822 w 935"/>
                <a:gd name="T35" fmla="*/ 567 h 709"/>
                <a:gd name="T36" fmla="*/ 765 w 935"/>
                <a:gd name="T37" fmla="*/ 652 h 709"/>
                <a:gd name="T38" fmla="*/ 680 w 935"/>
                <a:gd name="T39" fmla="*/ 709 h 709"/>
                <a:gd name="T40" fmla="*/ 623 w 935"/>
                <a:gd name="T41" fmla="*/ 567 h 709"/>
                <a:gd name="T42" fmla="*/ 538 w 935"/>
                <a:gd name="T43" fmla="*/ 567 h 709"/>
                <a:gd name="T44" fmla="*/ 482 w 935"/>
                <a:gd name="T45" fmla="*/ 511 h 709"/>
                <a:gd name="T46" fmla="*/ 312 w 935"/>
                <a:gd name="T47" fmla="*/ 482 h 709"/>
                <a:gd name="T48" fmla="*/ 340 w 935"/>
                <a:gd name="T49" fmla="*/ 312 h 709"/>
                <a:gd name="T50" fmla="*/ 312 w 935"/>
                <a:gd name="T51" fmla="*/ 255 h 709"/>
                <a:gd name="T52" fmla="*/ 198 w 935"/>
                <a:gd name="T53" fmla="*/ 255 h 709"/>
                <a:gd name="T54" fmla="*/ 141 w 935"/>
                <a:gd name="T55" fmla="*/ 199 h 709"/>
                <a:gd name="T56" fmla="*/ 113 w 935"/>
                <a:gd name="T57" fmla="*/ 142 h 709"/>
                <a:gd name="T58" fmla="*/ 0 w 935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709">
                  <a:moveTo>
                    <a:pt x="0" y="29"/>
                  </a:moveTo>
                  <a:lnTo>
                    <a:pt x="28" y="0"/>
                  </a:lnTo>
                  <a:lnTo>
                    <a:pt x="170" y="57"/>
                  </a:lnTo>
                  <a:lnTo>
                    <a:pt x="198" y="142"/>
                  </a:lnTo>
                  <a:lnTo>
                    <a:pt x="283" y="199"/>
                  </a:lnTo>
                  <a:lnTo>
                    <a:pt x="312" y="170"/>
                  </a:lnTo>
                  <a:lnTo>
                    <a:pt x="425" y="255"/>
                  </a:lnTo>
                  <a:lnTo>
                    <a:pt x="510" y="227"/>
                  </a:lnTo>
                  <a:lnTo>
                    <a:pt x="510" y="29"/>
                  </a:lnTo>
                  <a:lnTo>
                    <a:pt x="595" y="85"/>
                  </a:lnTo>
                  <a:lnTo>
                    <a:pt x="652" y="255"/>
                  </a:lnTo>
                  <a:lnTo>
                    <a:pt x="737" y="284"/>
                  </a:lnTo>
                  <a:lnTo>
                    <a:pt x="794" y="340"/>
                  </a:lnTo>
                  <a:lnTo>
                    <a:pt x="850" y="312"/>
                  </a:lnTo>
                  <a:lnTo>
                    <a:pt x="907" y="454"/>
                  </a:lnTo>
                  <a:lnTo>
                    <a:pt x="935" y="482"/>
                  </a:lnTo>
                  <a:lnTo>
                    <a:pt x="907" y="539"/>
                  </a:lnTo>
                  <a:lnTo>
                    <a:pt x="822" y="567"/>
                  </a:lnTo>
                  <a:lnTo>
                    <a:pt x="765" y="652"/>
                  </a:lnTo>
                  <a:lnTo>
                    <a:pt x="680" y="709"/>
                  </a:lnTo>
                  <a:lnTo>
                    <a:pt x="623" y="567"/>
                  </a:lnTo>
                  <a:lnTo>
                    <a:pt x="538" y="567"/>
                  </a:lnTo>
                  <a:lnTo>
                    <a:pt x="482" y="511"/>
                  </a:lnTo>
                  <a:lnTo>
                    <a:pt x="312" y="482"/>
                  </a:lnTo>
                  <a:lnTo>
                    <a:pt x="340" y="312"/>
                  </a:lnTo>
                  <a:lnTo>
                    <a:pt x="312" y="255"/>
                  </a:lnTo>
                  <a:lnTo>
                    <a:pt x="198" y="255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0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756">
              <a:extLst>
                <a:ext uri="{FF2B5EF4-FFF2-40B4-BE49-F238E27FC236}">
                  <a16:creationId xmlns:a16="http://schemas.microsoft.com/office/drawing/2014/main" id="{91A27DF5-4712-49E2-A659-671E995B1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850 w 1360"/>
                <a:gd name="T1" fmla="*/ 1049 h 1304"/>
                <a:gd name="T2" fmla="*/ 708 w 1360"/>
                <a:gd name="T3" fmla="*/ 1077 h 1304"/>
                <a:gd name="T4" fmla="*/ 708 w 1360"/>
                <a:gd name="T5" fmla="*/ 1219 h 1304"/>
                <a:gd name="T6" fmla="*/ 623 w 1360"/>
                <a:gd name="T7" fmla="*/ 1219 h 1304"/>
                <a:gd name="T8" fmla="*/ 567 w 1360"/>
                <a:gd name="T9" fmla="*/ 1304 h 1304"/>
                <a:gd name="T10" fmla="*/ 482 w 1360"/>
                <a:gd name="T11" fmla="*/ 1247 h 1304"/>
                <a:gd name="T12" fmla="*/ 482 w 1360"/>
                <a:gd name="T13" fmla="*/ 1134 h 1304"/>
                <a:gd name="T14" fmla="*/ 538 w 1360"/>
                <a:gd name="T15" fmla="*/ 1049 h 1304"/>
                <a:gd name="T16" fmla="*/ 510 w 1360"/>
                <a:gd name="T17" fmla="*/ 964 h 1304"/>
                <a:gd name="T18" fmla="*/ 311 w 1360"/>
                <a:gd name="T19" fmla="*/ 907 h 1304"/>
                <a:gd name="T20" fmla="*/ 226 w 1360"/>
                <a:gd name="T21" fmla="*/ 822 h 1304"/>
                <a:gd name="T22" fmla="*/ 28 w 1360"/>
                <a:gd name="T23" fmla="*/ 737 h 1304"/>
                <a:gd name="T24" fmla="*/ 56 w 1360"/>
                <a:gd name="T25" fmla="*/ 652 h 1304"/>
                <a:gd name="T26" fmla="*/ 0 w 1360"/>
                <a:gd name="T27" fmla="*/ 595 h 1304"/>
                <a:gd name="T28" fmla="*/ 28 w 1360"/>
                <a:gd name="T29" fmla="*/ 595 h 1304"/>
                <a:gd name="T30" fmla="*/ 28 w 1360"/>
                <a:gd name="T31" fmla="*/ 510 h 1304"/>
                <a:gd name="T32" fmla="*/ 85 w 1360"/>
                <a:gd name="T33" fmla="*/ 454 h 1304"/>
                <a:gd name="T34" fmla="*/ 85 w 1360"/>
                <a:gd name="T35" fmla="*/ 368 h 1304"/>
                <a:gd name="T36" fmla="*/ 170 w 1360"/>
                <a:gd name="T37" fmla="*/ 312 h 1304"/>
                <a:gd name="T38" fmla="*/ 198 w 1360"/>
                <a:gd name="T39" fmla="*/ 227 h 1304"/>
                <a:gd name="T40" fmla="*/ 198 w 1360"/>
                <a:gd name="T41" fmla="*/ 170 h 1304"/>
                <a:gd name="T42" fmla="*/ 396 w 1360"/>
                <a:gd name="T43" fmla="*/ 57 h 1304"/>
                <a:gd name="T44" fmla="*/ 482 w 1360"/>
                <a:gd name="T45" fmla="*/ 57 h 1304"/>
                <a:gd name="T46" fmla="*/ 538 w 1360"/>
                <a:gd name="T47" fmla="*/ 0 h 1304"/>
                <a:gd name="T48" fmla="*/ 652 w 1360"/>
                <a:gd name="T49" fmla="*/ 0 h 1304"/>
                <a:gd name="T50" fmla="*/ 737 w 1360"/>
                <a:gd name="T51" fmla="*/ 57 h 1304"/>
                <a:gd name="T52" fmla="*/ 737 w 1360"/>
                <a:gd name="T53" fmla="*/ 113 h 1304"/>
                <a:gd name="T54" fmla="*/ 1020 w 1360"/>
                <a:gd name="T55" fmla="*/ 283 h 1304"/>
                <a:gd name="T56" fmla="*/ 1049 w 1360"/>
                <a:gd name="T57" fmla="*/ 340 h 1304"/>
                <a:gd name="T58" fmla="*/ 1162 w 1360"/>
                <a:gd name="T59" fmla="*/ 312 h 1304"/>
                <a:gd name="T60" fmla="*/ 1247 w 1360"/>
                <a:gd name="T61" fmla="*/ 368 h 1304"/>
                <a:gd name="T62" fmla="*/ 1304 w 1360"/>
                <a:gd name="T63" fmla="*/ 340 h 1304"/>
                <a:gd name="T64" fmla="*/ 1304 w 1360"/>
                <a:gd name="T65" fmla="*/ 397 h 1304"/>
                <a:gd name="T66" fmla="*/ 1360 w 1360"/>
                <a:gd name="T67" fmla="*/ 567 h 1304"/>
                <a:gd name="T68" fmla="*/ 1360 w 1360"/>
                <a:gd name="T69" fmla="*/ 765 h 1304"/>
                <a:gd name="T70" fmla="*/ 1304 w 1360"/>
                <a:gd name="T71" fmla="*/ 765 h 1304"/>
                <a:gd name="T72" fmla="*/ 1332 w 1360"/>
                <a:gd name="T73" fmla="*/ 822 h 1304"/>
                <a:gd name="T74" fmla="*/ 1162 w 1360"/>
                <a:gd name="T75" fmla="*/ 765 h 1304"/>
                <a:gd name="T76" fmla="*/ 992 w 1360"/>
                <a:gd name="T77" fmla="*/ 765 h 1304"/>
                <a:gd name="T78" fmla="*/ 878 w 1360"/>
                <a:gd name="T79" fmla="*/ 652 h 1304"/>
                <a:gd name="T80" fmla="*/ 793 w 1360"/>
                <a:gd name="T81" fmla="*/ 709 h 1304"/>
                <a:gd name="T82" fmla="*/ 737 w 1360"/>
                <a:gd name="T83" fmla="*/ 879 h 1304"/>
                <a:gd name="T84" fmla="*/ 850 w 1360"/>
                <a:gd name="T85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304">
                  <a:moveTo>
                    <a:pt x="850" y="1049"/>
                  </a:moveTo>
                  <a:lnTo>
                    <a:pt x="708" y="1077"/>
                  </a:lnTo>
                  <a:lnTo>
                    <a:pt x="708" y="1219"/>
                  </a:lnTo>
                  <a:lnTo>
                    <a:pt x="623" y="1219"/>
                  </a:lnTo>
                  <a:lnTo>
                    <a:pt x="567" y="1304"/>
                  </a:lnTo>
                  <a:lnTo>
                    <a:pt x="482" y="1247"/>
                  </a:lnTo>
                  <a:lnTo>
                    <a:pt x="482" y="1134"/>
                  </a:lnTo>
                  <a:lnTo>
                    <a:pt x="538" y="1049"/>
                  </a:lnTo>
                  <a:lnTo>
                    <a:pt x="510" y="964"/>
                  </a:lnTo>
                  <a:lnTo>
                    <a:pt x="311" y="907"/>
                  </a:lnTo>
                  <a:lnTo>
                    <a:pt x="226" y="822"/>
                  </a:lnTo>
                  <a:lnTo>
                    <a:pt x="28" y="737"/>
                  </a:lnTo>
                  <a:lnTo>
                    <a:pt x="56" y="652"/>
                  </a:lnTo>
                  <a:lnTo>
                    <a:pt x="0" y="595"/>
                  </a:lnTo>
                  <a:lnTo>
                    <a:pt x="28" y="595"/>
                  </a:lnTo>
                  <a:lnTo>
                    <a:pt x="28" y="510"/>
                  </a:lnTo>
                  <a:lnTo>
                    <a:pt x="85" y="454"/>
                  </a:lnTo>
                  <a:lnTo>
                    <a:pt x="85" y="368"/>
                  </a:lnTo>
                  <a:lnTo>
                    <a:pt x="170" y="312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396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52" y="0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1020" y="283"/>
                  </a:lnTo>
                  <a:lnTo>
                    <a:pt x="1049" y="340"/>
                  </a:lnTo>
                  <a:lnTo>
                    <a:pt x="1162" y="312"/>
                  </a:lnTo>
                  <a:lnTo>
                    <a:pt x="1247" y="368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0" y="567"/>
                  </a:lnTo>
                  <a:lnTo>
                    <a:pt x="1360" y="765"/>
                  </a:lnTo>
                  <a:lnTo>
                    <a:pt x="1304" y="765"/>
                  </a:lnTo>
                  <a:lnTo>
                    <a:pt x="1332" y="822"/>
                  </a:lnTo>
                  <a:lnTo>
                    <a:pt x="1162" y="765"/>
                  </a:lnTo>
                  <a:lnTo>
                    <a:pt x="992" y="765"/>
                  </a:lnTo>
                  <a:lnTo>
                    <a:pt x="878" y="652"/>
                  </a:lnTo>
                  <a:lnTo>
                    <a:pt x="793" y="709"/>
                  </a:lnTo>
                  <a:lnTo>
                    <a:pt x="737" y="879"/>
                  </a:lnTo>
                  <a:lnTo>
                    <a:pt x="850" y="104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757">
              <a:extLst>
                <a:ext uri="{FF2B5EF4-FFF2-40B4-BE49-F238E27FC236}">
                  <a16:creationId xmlns:a16="http://schemas.microsoft.com/office/drawing/2014/main" id="{ED302690-2D2F-4513-AE32-6046C651E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2939"/>
              <a:ext cx="850" cy="709"/>
            </a:xfrm>
            <a:custGeom>
              <a:avLst/>
              <a:gdLst>
                <a:gd name="T0" fmla="*/ 652 w 850"/>
                <a:gd name="T1" fmla="*/ 709 h 709"/>
                <a:gd name="T2" fmla="*/ 538 w 850"/>
                <a:gd name="T3" fmla="*/ 680 h 709"/>
                <a:gd name="T4" fmla="*/ 425 w 850"/>
                <a:gd name="T5" fmla="*/ 709 h 709"/>
                <a:gd name="T6" fmla="*/ 340 w 850"/>
                <a:gd name="T7" fmla="*/ 567 h 709"/>
                <a:gd name="T8" fmla="*/ 141 w 850"/>
                <a:gd name="T9" fmla="*/ 510 h 709"/>
                <a:gd name="T10" fmla="*/ 113 w 850"/>
                <a:gd name="T11" fmla="*/ 397 h 709"/>
                <a:gd name="T12" fmla="*/ 0 w 850"/>
                <a:gd name="T13" fmla="*/ 227 h 709"/>
                <a:gd name="T14" fmla="*/ 56 w 850"/>
                <a:gd name="T15" fmla="*/ 57 h 709"/>
                <a:gd name="T16" fmla="*/ 141 w 850"/>
                <a:gd name="T17" fmla="*/ 0 h 709"/>
                <a:gd name="T18" fmla="*/ 255 w 850"/>
                <a:gd name="T19" fmla="*/ 113 h 709"/>
                <a:gd name="T20" fmla="*/ 425 w 850"/>
                <a:gd name="T21" fmla="*/ 113 h 709"/>
                <a:gd name="T22" fmla="*/ 595 w 850"/>
                <a:gd name="T23" fmla="*/ 170 h 709"/>
                <a:gd name="T24" fmla="*/ 567 w 850"/>
                <a:gd name="T25" fmla="*/ 113 h 709"/>
                <a:gd name="T26" fmla="*/ 623 w 850"/>
                <a:gd name="T27" fmla="*/ 113 h 709"/>
                <a:gd name="T28" fmla="*/ 793 w 850"/>
                <a:gd name="T29" fmla="*/ 142 h 709"/>
                <a:gd name="T30" fmla="*/ 793 w 850"/>
                <a:gd name="T31" fmla="*/ 227 h 709"/>
                <a:gd name="T32" fmla="*/ 850 w 850"/>
                <a:gd name="T33" fmla="*/ 340 h 709"/>
                <a:gd name="T34" fmla="*/ 822 w 850"/>
                <a:gd name="T35" fmla="*/ 340 h 709"/>
                <a:gd name="T36" fmla="*/ 822 w 850"/>
                <a:gd name="T37" fmla="*/ 482 h 709"/>
                <a:gd name="T38" fmla="*/ 737 w 850"/>
                <a:gd name="T39" fmla="*/ 510 h 709"/>
                <a:gd name="T40" fmla="*/ 652 w 850"/>
                <a:gd name="T41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709">
                  <a:moveTo>
                    <a:pt x="652" y="709"/>
                  </a:moveTo>
                  <a:lnTo>
                    <a:pt x="538" y="680"/>
                  </a:lnTo>
                  <a:lnTo>
                    <a:pt x="425" y="709"/>
                  </a:lnTo>
                  <a:lnTo>
                    <a:pt x="340" y="567"/>
                  </a:lnTo>
                  <a:lnTo>
                    <a:pt x="141" y="510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56" y="57"/>
                  </a:lnTo>
                  <a:lnTo>
                    <a:pt x="141" y="0"/>
                  </a:lnTo>
                  <a:lnTo>
                    <a:pt x="255" y="113"/>
                  </a:lnTo>
                  <a:lnTo>
                    <a:pt x="425" y="113"/>
                  </a:lnTo>
                  <a:lnTo>
                    <a:pt x="595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793" y="142"/>
                  </a:lnTo>
                  <a:lnTo>
                    <a:pt x="793" y="227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822" y="482"/>
                  </a:lnTo>
                  <a:lnTo>
                    <a:pt x="737" y="510"/>
                  </a:lnTo>
                  <a:lnTo>
                    <a:pt x="652" y="70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759">
              <a:extLst>
                <a:ext uri="{FF2B5EF4-FFF2-40B4-BE49-F238E27FC236}">
                  <a16:creationId xmlns:a16="http://schemas.microsoft.com/office/drawing/2014/main" id="{490913C0-D7D4-4CFD-A718-7CB2F938D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" y="3279"/>
              <a:ext cx="652" cy="454"/>
            </a:xfrm>
            <a:custGeom>
              <a:avLst/>
              <a:gdLst>
                <a:gd name="T0" fmla="*/ 56 w 652"/>
                <a:gd name="T1" fmla="*/ 454 h 454"/>
                <a:gd name="T2" fmla="*/ 0 w 652"/>
                <a:gd name="T3" fmla="*/ 369 h 454"/>
                <a:gd name="T4" fmla="*/ 85 w 652"/>
                <a:gd name="T5" fmla="*/ 170 h 454"/>
                <a:gd name="T6" fmla="*/ 170 w 652"/>
                <a:gd name="T7" fmla="*/ 142 h 454"/>
                <a:gd name="T8" fmla="*/ 170 w 652"/>
                <a:gd name="T9" fmla="*/ 0 h 454"/>
                <a:gd name="T10" fmla="*/ 283 w 652"/>
                <a:gd name="T11" fmla="*/ 0 h 454"/>
                <a:gd name="T12" fmla="*/ 510 w 652"/>
                <a:gd name="T13" fmla="*/ 142 h 454"/>
                <a:gd name="T14" fmla="*/ 652 w 652"/>
                <a:gd name="T15" fmla="*/ 85 h 454"/>
                <a:gd name="T16" fmla="*/ 595 w 652"/>
                <a:gd name="T17" fmla="*/ 454 h 454"/>
                <a:gd name="T18" fmla="*/ 141 w 652"/>
                <a:gd name="T19" fmla="*/ 425 h 454"/>
                <a:gd name="T20" fmla="*/ 56 w 652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454">
                  <a:moveTo>
                    <a:pt x="56" y="454"/>
                  </a:moveTo>
                  <a:lnTo>
                    <a:pt x="0" y="369"/>
                  </a:lnTo>
                  <a:lnTo>
                    <a:pt x="85" y="170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510" y="142"/>
                  </a:lnTo>
                  <a:lnTo>
                    <a:pt x="652" y="85"/>
                  </a:lnTo>
                  <a:lnTo>
                    <a:pt x="595" y="454"/>
                  </a:lnTo>
                  <a:lnTo>
                    <a:pt x="141" y="425"/>
                  </a:lnTo>
                  <a:lnTo>
                    <a:pt x="56" y="45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761">
              <a:extLst>
                <a:ext uri="{FF2B5EF4-FFF2-40B4-BE49-F238E27FC236}">
                  <a16:creationId xmlns:a16="http://schemas.microsoft.com/office/drawing/2014/main" id="{E69A3EFA-346F-4D7F-9B11-75990EA730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3704"/>
              <a:ext cx="595" cy="312"/>
            </a:xfrm>
            <a:custGeom>
              <a:avLst/>
              <a:gdLst>
                <a:gd name="T0" fmla="*/ 567 w 595"/>
                <a:gd name="T1" fmla="*/ 29 h 312"/>
                <a:gd name="T2" fmla="*/ 113 w 595"/>
                <a:gd name="T3" fmla="*/ 0 h 312"/>
                <a:gd name="T4" fmla="*/ 28 w 595"/>
                <a:gd name="T5" fmla="*/ 29 h 312"/>
                <a:gd name="T6" fmla="*/ 0 w 595"/>
                <a:gd name="T7" fmla="*/ 114 h 312"/>
                <a:gd name="T8" fmla="*/ 113 w 595"/>
                <a:gd name="T9" fmla="*/ 142 h 312"/>
                <a:gd name="T10" fmla="*/ 340 w 595"/>
                <a:gd name="T11" fmla="*/ 312 h 312"/>
                <a:gd name="T12" fmla="*/ 510 w 595"/>
                <a:gd name="T13" fmla="*/ 312 h 312"/>
                <a:gd name="T14" fmla="*/ 510 w 595"/>
                <a:gd name="T15" fmla="*/ 199 h 312"/>
                <a:gd name="T16" fmla="*/ 595 w 595"/>
                <a:gd name="T17" fmla="*/ 57 h 312"/>
                <a:gd name="T18" fmla="*/ 567 w 595"/>
                <a:gd name="T1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312">
                  <a:moveTo>
                    <a:pt x="567" y="29"/>
                  </a:moveTo>
                  <a:lnTo>
                    <a:pt x="113" y="0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113" y="142"/>
                  </a:lnTo>
                  <a:lnTo>
                    <a:pt x="340" y="312"/>
                  </a:lnTo>
                  <a:lnTo>
                    <a:pt x="510" y="312"/>
                  </a:lnTo>
                  <a:lnTo>
                    <a:pt x="510" y="199"/>
                  </a:lnTo>
                  <a:lnTo>
                    <a:pt x="595" y="57"/>
                  </a:lnTo>
                  <a:lnTo>
                    <a:pt x="567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763">
              <a:extLst>
                <a:ext uri="{FF2B5EF4-FFF2-40B4-BE49-F238E27FC236}">
                  <a16:creationId xmlns:a16="http://schemas.microsoft.com/office/drawing/2014/main" id="{36DFD0E6-036B-4A1E-A464-BCEF47524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" y="3052"/>
              <a:ext cx="539" cy="369"/>
            </a:xfrm>
            <a:custGeom>
              <a:avLst/>
              <a:gdLst>
                <a:gd name="T0" fmla="*/ 511 w 539"/>
                <a:gd name="T1" fmla="*/ 312 h 369"/>
                <a:gd name="T2" fmla="*/ 369 w 539"/>
                <a:gd name="T3" fmla="*/ 369 h 369"/>
                <a:gd name="T4" fmla="*/ 142 w 539"/>
                <a:gd name="T5" fmla="*/ 227 h 369"/>
                <a:gd name="T6" fmla="*/ 57 w 539"/>
                <a:gd name="T7" fmla="*/ 227 h 369"/>
                <a:gd name="T8" fmla="*/ 0 w 539"/>
                <a:gd name="T9" fmla="*/ 114 h 369"/>
                <a:gd name="T10" fmla="*/ 0 w 539"/>
                <a:gd name="T11" fmla="*/ 29 h 369"/>
                <a:gd name="T12" fmla="*/ 171 w 539"/>
                <a:gd name="T13" fmla="*/ 0 h 369"/>
                <a:gd name="T14" fmla="*/ 539 w 539"/>
                <a:gd name="T15" fmla="*/ 57 h 369"/>
                <a:gd name="T16" fmla="*/ 539 w 539"/>
                <a:gd name="T17" fmla="*/ 114 h 369"/>
                <a:gd name="T18" fmla="*/ 482 w 539"/>
                <a:gd name="T19" fmla="*/ 255 h 369"/>
                <a:gd name="T20" fmla="*/ 511 w 539"/>
                <a:gd name="T21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369">
                  <a:moveTo>
                    <a:pt x="511" y="312"/>
                  </a:moveTo>
                  <a:lnTo>
                    <a:pt x="369" y="369"/>
                  </a:lnTo>
                  <a:lnTo>
                    <a:pt x="142" y="227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0" y="29"/>
                  </a:lnTo>
                  <a:lnTo>
                    <a:pt x="171" y="0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482" y="255"/>
                  </a:lnTo>
                  <a:lnTo>
                    <a:pt x="511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764">
              <a:extLst>
                <a:ext uri="{FF2B5EF4-FFF2-40B4-BE49-F238E27FC236}">
                  <a16:creationId xmlns:a16="http://schemas.microsoft.com/office/drawing/2014/main" id="{57A98E95-AB8D-45B3-9683-64FB51B16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797"/>
              <a:ext cx="709" cy="312"/>
            </a:xfrm>
            <a:custGeom>
              <a:avLst/>
              <a:gdLst>
                <a:gd name="T0" fmla="*/ 709 w 709"/>
                <a:gd name="T1" fmla="*/ 312 h 312"/>
                <a:gd name="T2" fmla="*/ 341 w 709"/>
                <a:gd name="T3" fmla="*/ 255 h 312"/>
                <a:gd name="T4" fmla="*/ 170 w 709"/>
                <a:gd name="T5" fmla="*/ 284 h 312"/>
                <a:gd name="T6" fmla="*/ 0 w 709"/>
                <a:gd name="T7" fmla="*/ 255 h 312"/>
                <a:gd name="T8" fmla="*/ 0 w 709"/>
                <a:gd name="T9" fmla="*/ 57 h 312"/>
                <a:gd name="T10" fmla="*/ 170 w 709"/>
                <a:gd name="T11" fmla="*/ 0 h 312"/>
                <a:gd name="T12" fmla="*/ 227 w 709"/>
                <a:gd name="T13" fmla="*/ 57 h 312"/>
                <a:gd name="T14" fmla="*/ 482 w 709"/>
                <a:gd name="T15" fmla="*/ 85 h 312"/>
                <a:gd name="T16" fmla="*/ 596 w 709"/>
                <a:gd name="T17" fmla="*/ 0 h 312"/>
                <a:gd name="T18" fmla="*/ 681 w 709"/>
                <a:gd name="T19" fmla="*/ 29 h 312"/>
                <a:gd name="T20" fmla="*/ 709 w 709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312">
                  <a:moveTo>
                    <a:pt x="709" y="312"/>
                  </a:moveTo>
                  <a:lnTo>
                    <a:pt x="341" y="255"/>
                  </a:lnTo>
                  <a:lnTo>
                    <a:pt x="170" y="284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482" y="85"/>
                  </a:lnTo>
                  <a:lnTo>
                    <a:pt x="596" y="0"/>
                  </a:lnTo>
                  <a:lnTo>
                    <a:pt x="681" y="29"/>
                  </a:lnTo>
                  <a:lnTo>
                    <a:pt x="709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765">
              <a:extLst>
                <a:ext uri="{FF2B5EF4-FFF2-40B4-BE49-F238E27FC236}">
                  <a16:creationId xmlns:a16="http://schemas.microsoft.com/office/drawing/2014/main" id="{429DAFC2-BC08-4D66-9F5E-DCF4C9C8E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1890"/>
              <a:ext cx="1389" cy="964"/>
            </a:xfrm>
            <a:custGeom>
              <a:avLst/>
              <a:gdLst>
                <a:gd name="T0" fmla="*/ 1361 w 1389"/>
                <a:gd name="T1" fmla="*/ 794 h 964"/>
                <a:gd name="T2" fmla="*/ 1389 w 1389"/>
                <a:gd name="T3" fmla="*/ 652 h 964"/>
                <a:gd name="T4" fmla="*/ 1361 w 1389"/>
                <a:gd name="T5" fmla="*/ 510 h 964"/>
                <a:gd name="T6" fmla="*/ 1219 w 1389"/>
                <a:gd name="T7" fmla="*/ 539 h 964"/>
                <a:gd name="T8" fmla="*/ 936 w 1389"/>
                <a:gd name="T9" fmla="*/ 397 h 964"/>
                <a:gd name="T10" fmla="*/ 879 w 1389"/>
                <a:gd name="T11" fmla="*/ 482 h 964"/>
                <a:gd name="T12" fmla="*/ 737 w 1389"/>
                <a:gd name="T13" fmla="*/ 454 h 964"/>
                <a:gd name="T14" fmla="*/ 709 w 1389"/>
                <a:gd name="T15" fmla="*/ 340 h 964"/>
                <a:gd name="T16" fmla="*/ 596 w 1389"/>
                <a:gd name="T17" fmla="*/ 284 h 964"/>
                <a:gd name="T18" fmla="*/ 596 w 1389"/>
                <a:gd name="T19" fmla="*/ 142 h 964"/>
                <a:gd name="T20" fmla="*/ 482 w 1389"/>
                <a:gd name="T21" fmla="*/ 0 h 964"/>
                <a:gd name="T22" fmla="*/ 426 w 1389"/>
                <a:gd name="T23" fmla="*/ 85 h 964"/>
                <a:gd name="T24" fmla="*/ 142 w 1389"/>
                <a:gd name="T25" fmla="*/ 57 h 964"/>
                <a:gd name="T26" fmla="*/ 142 w 1389"/>
                <a:gd name="T27" fmla="*/ 142 h 964"/>
                <a:gd name="T28" fmla="*/ 114 w 1389"/>
                <a:gd name="T29" fmla="*/ 198 h 964"/>
                <a:gd name="T30" fmla="*/ 57 w 1389"/>
                <a:gd name="T31" fmla="*/ 198 h 964"/>
                <a:gd name="T32" fmla="*/ 0 w 1389"/>
                <a:gd name="T33" fmla="*/ 369 h 964"/>
                <a:gd name="T34" fmla="*/ 227 w 1389"/>
                <a:gd name="T35" fmla="*/ 397 h 964"/>
                <a:gd name="T36" fmla="*/ 255 w 1389"/>
                <a:gd name="T37" fmla="*/ 340 h 964"/>
                <a:gd name="T38" fmla="*/ 397 w 1389"/>
                <a:gd name="T39" fmla="*/ 425 h 964"/>
                <a:gd name="T40" fmla="*/ 596 w 1389"/>
                <a:gd name="T41" fmla="*/ 369 h 964"/>
                <a:gd name="T42" fmla="*/ 624 w 1389"/>
                <a:gd name="T43" fmla="*/ 595 h 964"/>
                <a:gd name="T44" fmla="*/ 539 w 1389"/>
                <a:gd name="T45" fmla="*/ 539 h 964"/>
                <a:gd name="T46" fmla="*/ 596 w 1389"/>
                <a:gd name="T47" fmla="*/ 737 h 964"/>
                <a:gd name="T48" fmla="*/ 596 w 1389"/>
                <a:gd name="T49" fmla="*/ 765 h 964"/>
                <a:gd name="T50" fmla="*/ 596 w 1389"/>
                <a:gd name="T51" fmla="*/ 794 h 964"/>
                <a:gd name="T52" fmla="*/ 652 w 1389"/>
                <a:gd name="T53" fmla="*/ 964 h 964"/>
                <a:gd name="T54" fmla="*/ 822 w 1389"/>
                <a:gd name="T55" fmla="*/ 907 h 964"/>
                <a:gd name="T56" fmla="*/ 794 w 1389"/>
                <a:gd name="T57" fmla="*/ 851 h 964"/>
                <a:gd name="T58" fmla="*/ 879 w 1389"/>
                <a:gd name="T59" fmla="*/ 794 h 964"/>
                <a:gd name="T60" fmla="*/ 1049 w 1389"/>
                <a:gd name="T61" fmla="*/ 822 h 964"/>
                <a:gd name="T62" fmla="*/ 1078 w 1389"/>
                <a:gd name="T63" fmla="*/ 737 h 964"/>
                <a:gd name="T64" fmla="*/ 1219 w 1389"/>
                <a:gd name="T65" fmla="*/ 680 h 964"/>
                <a:gd name="T66" fmla="*/ 1361 w 1389"/>
                <a:gd name="T67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9" h="964">
                  <a:moveTo>
                    <a:pt x="1361" y="794"/>
                  </a:moveTo>
                  <a:lnTo>
                    <a:pt x="1389" y="652"/>
                  </a:lnTo>
                  <a:lnTo>
                    <a:pt x="1361" y="510"/>
                  </a:lnTo>
                  <a:lnTo>
                    <a:pt x="1219" y="539"/>
                  </a:lnTo>
                  <a:lnTo>
                    <a:pt x="936" y="397"/>
                  </a:lnTo>
                  <a:lnTo>
                    <a:pt x="879" y="482"/>
                  </a:lnTo>
                  <a:lnTo>
                    <a:pt x="737" y="454"/>
                  </a:lnTo>
                  <a:lnTo>
                    <a:pt x="709" y="340"/>
                  </a:lnTo>
                  <a:lnTo>
                    <a:pt x="596" y="284"/>
                  </a:lnTo>
                  <a:lnTo>
                    <a:pt x="596" y="142"/>
                  </a:lnTo>
                  <a:lnTo>
                    <a:pt x="482" y="0"/>
                  </a:lnTo>
                  <a:lnTo>
                    <a:pt x="426" y="85"/>
                  </a:lnTo>
                  <a:lnTo>
                    <a:pt x="142" y="57"/>
                  </a:lnTo>
                  <a:lnTo>
                    <a:pt x="142" y="142"/>
                  </a:lnTo>
                  <a:lnTo>
                    <a:pt x="114" y="198"/>
                  </a:lnTo>
                  <a:lnTo>
                    <a:pt x="57" y="198"/>
                  </a:lnTo>
                  <a:lnTo>
                    <a:pt x="0" y="369"/>
                  </a:lnTo>
                  <a:lnTo>
                    <a:pt x="227" y="397"/>
                  </a:lnTo>
                  <a:lnTo>
                    <a:pt x="255" y="340"/>
                  </a:lnTo>
                  <a:lnTo>
                    <a:pt x="397" y="425"/>
                  </a:lnTo>
                  <a:lnTo>
                    <a:pt x="596" y="369"/>
                  </a:lnTo>
                  <a:lnTo>
                    <a:pt x="624" y="595"/>
                  </a:lnTo>
                  <a:lnTo>
                    <a:pt x="539" y="539"/>
                  </a:lnTo>
                  <a:lnTo>
                    <a:pt x="596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652" y="964"/>
                  </a:lnTo>
                  <a:lnTo>
                    <a:pt x="822" y="907"/>
                  </a:lnTo>
                  <a:lnTo>
                    <a:pt x="794" y="851"/>
                  </a:lnTo>
                  <a:lnTo>
                    <a:pt x="879" y="794"/>
                  </a:lnTo>
                  <a:lnTo>
                    <a:pt x="1049" y="822"/>
                  </a:lnTo>
                  <a:lnTo>
                    <a:pt x="1078" y="737"/>
                  </a:lnTo>
                  <a:lnTo>
                    <a:pt x="1219" y="680"/>
                  </a:lnTo>
                  <a:lnTo>
                    <a:pt x="1361" y="79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766">
              <a:extLst>
                <a:ext uri="{FF2B5EF4-FFF2-40B4-BE49-F238E27FC236}">
                  <a16:creationId xmlns:a16="http://schemas.microsoft.com/office/drawing/2014/main" id="{3B44D43E-3B2E-4D4D-8F23-2A825188F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2" y="2570"/>
              <a:ext cx="567" cy="312"/>
            </a:xfrm>
            <a:custGeom>
              <a:avLst/>
              <a:gdLst>
                <a:gd name="T0" fmla="*/ 567 w 567"/>
                <a:gd name="T1" fmla="*/ 114 h 312"/>
                <a:gd name="T2" fmla="*/ 539 w 567"/>
                <a:gd name="T3" fmla="*/ 256 h 312"/>
                <a:gd name="T4" fmla="*/ 454 w 567"/>
                <a:gd name="T5" fmla="*/ 227 h 312"/>
                <a:gd name="T6" fmla="*/ 340 w 567"/>
                <a:gd name="T7" fmla="*/ 312 h 312"/>
                <a:gd name="T8" fmla="*/ 85 w 567"/>
                <a:gd name="T9" fmla="*/ 284 h 312"/>
                <a:gd name="T10" fmla="*/ 28 w 567"/>
                <a:gd name="T11" fmla="*/ 227 h 312"/>
                <a:gd name="T12" fmla="*/ 0 w 567"/>
                <a:gd name="T13" fmla="*/ 171 h 312"/>
                <a:gd name="T14" fmla="*/ 85 w 567"/>
                <a:gd name="T15" fmla="*/ 114 h 312"/>
                <a:gd name="T16" fmla="*/ 255 w 567"/>
                <a:gd name="T17" fmla="*/ 142 h 312"/>
                <a:gd name="T18" fmla="*/ 284 w 567"/>
                <a:gd name="T19" fmla="*/ 57 h 312"/>
                <a:gd name="T20" fmla="*/ 425 w 567"/>
                <a:gd name="T21" fmla="*/ 0 h 312"/>
                <a:gd name="T22" fmla="*/ 567 w 567"/>
                <a:gd name="T23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12">
                  <a:moveTo>
                    <a:pt x="567" y="114"/>
                  </a:moveTo>
                  <a:lnTo>
                    <a:pt x="539" y="256"/>
                  </a:lnTo>
                  <a:lnTo>
                    <a:pt x="454" y="227"/>
                  </a:lnTo>
                  <a:lnTo>
                    <a:pt x="340" y="312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255" y="142"/>
                  </a:lnTo>
                  <a:lnTo>
                    <a:pt x="284" y="57"/>
                  </a:lnTo>
                  <a:lnTo>
                    <a:pt x="425" y="0"/>
                  </a:lnTo>
                  <a:lnTo>
                    <a:pt x="567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767">
              <a:extLst>
                <a:ext uri="{FF2B5EF4-FFF2-40B4-BE49-F238E27FC236}">
                  <a16:creationId xmlns:a16="http://schemas.microsoft.com/office/drawing/2014/main" id="{D1551AF2-124E-4E2D-851C-7D87A99B2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2230"/>
              <a:ext cx="680" cy="425"/>
            </a:xfrm>
            <a:custGeom>
              <a:avLst/>
              <a:gdLst>
                <a:gd name="T0" fmla="*/ 680 w 680"/>
                <a:gd name="T1" fmla="*/ 255 h 425"/>
                <a:gd name="T2" fmla="*/ 652 w 680"/>
                <a:gd name="T3" fmla="*/ 29 h 425"/>
                <a:gd name="T4" fmla="*/ 453 w 680"/>
                <a:gd name="T5" fmla="*/ 85 h 425"/>
                <a:gd name="T6" fmla="*/ 311 w 680"/>
                <a:gd name="T7" fmla="*/ 0 h 425"/>
                <a:gd name="T8" fmla="*/ 283 w 680"/>
                <a:gd name="T9" fmla="*/ 57 h 425"/>
                <a:gd name="T10" fmla="*/ 56 w 680"/>
                <a:gd name="T11" fmla="*/ 29 h 425"/>
                <a:gd name="T12" fmla="*/ 0 w 680"/>
                <a:gd name="T13" fmla="*/ 57 h 425"/>
                <a:gd name="T14" fmla="*/ 85 w 680"/>
                <a:gd name="T15" fmla="*/ 114 h 425"/>
                <a:gd name="T16" fmla="*/ 85 w 680"/>
                <a:gd name="T17" fmla="*/ 170 h 425"/>
                <a:gd name="T18" fmla="*/ 368 w 680"/>
                <a:gd name="T19" fmla="*/ 340 h 425"/>
                <a:gd name="T20" fmla="*/ 397 w 680"/>
                <a:gd name="T21" fmla="*/ 397 h 425"/>
                <a:gd name="T22" fmla="*/ 510 w 680"/>
                <a:gd name="T23" fmla="*/ 369 h 425"/>
                <a:gd name="T24" fmla="*/ 595 w 680"/>
                <a:gd name="T25" fmla="*/ 425 h 425"/>
                <a:gd name="T26" fmla="*/ 652 w 680"/>
                <a:gd name="T27" fmla="*/ 397 h 425"/>
                <a:gd name="T28" fmla="*/ 595 w 680"/>
                <a:gd name="T29" fmla="*/ 199 h 425"/>
                <a:gd name="T30" fmla="*/ 680 w 680"/>
                <a:gd name="T31" fmla="*/ 2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425">
                  <a:moveTo>
                    <a:pt x="680" y="255"/>
                  </a:moveTo>
                  <a:lnTo>
                    <a:pt x="652" y="29"/>
                  </a:lnTo>
                  <a:lnTo>
                    <a:pt x="453" y="85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56" y="29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170"/>
                  </a:lnTo>
                  <a:lnTo>
                    <a:pt x="368" y="340"/>
                  </a:lnTo>
                  <a:lnTo>
                    <a:pt x="397" y="397"/>
                  </a:lnTo>
                  <a:lnTo>
                    <a:pt x="510" y="369"/>
                  </a:lnTo>
                  <a:lnTo>
                    <a:pt x="595" y="425"/>
                  </a:lnTo>
                  <a:lnTo>
                    <a:pt x="652" y="397"/>
                  </a:lnTo>
                  <a:lnTo>
                    <a:pt x="595" y="199"/>
                  </a:lnTo>
                  <a:lnTo>
                    <a:pt x="680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770">
              <a:extLst>
                <a:ext uri="{FF2B5EF4-FFF2-40B4-BE49-F238E27FC236}">
                  <a16:creationId xmlns:a16="http://schemas.microsoft.com/office/drawing/2014/main" id="{B3A14650-1FFE-4B01-A875-76127CAA8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1408"/>
              <a:ext cx="765" cy="851"/>
            </a:xfrm>
            <a:custGeom>
              <a:avLst/>
              <a:gdLst>
                <a:gd name="T0" fmla="*/ 765 w 765"/>
                <a:gd name="T1" fmla="*/ 539 h 851"/>
                <a:gd name="T2" fmla="*/ 765 w 765"/>
                <a:gd name="T3" fmla="*/ 624 h 851"/>
                <a:gd name="T4" fmla="*/ 737 w 765"/>
                <a:gd name="T5" fmla="*/ 680 h 851"/>
                <a:gd name="T6" fmla="*/ 680 w 765"/>
                <a:gd name="T7" fmla="*/ 680 h 851"/>
                <a:gd name="T8" fmla="*/ 623 w 765"/>
                <a:gd name="T9" fmla="*/ 851 h 851"/>
                <a:gd name="T10" fmla="*/ 567 w 765"/>
                <a:gd name="T11" fmla="*/ 766 h 851"/>
                <a:gd name="T12" fmla="*/ 623 w 765"/>
                <a:gd name="T13" fmla="*/ 624 h 851"/>
                <a:gd name="T14" fmla="*/ 567 w 765"/>
                <a:gd name="T15" fmla="*/ 624 h 851"/>
                <a:gd name="T16" fmla="*/ 425 w 765"/>
                <a:gd name="T17" fmla="*/ 680 h 851"/>
                <a:gd name="T18" fmla="*/ 397 w 765"/>
                <a:gd name="T19" fmla="*/ 539 h 851"/>
                <a:gd name="T20" fmla="*/ 198 w 765"/>
                <a:gd name="T21" fmla="*/ 482 h 851"/>
                <a:gd name="T22" fmla="*/ 113 w 765"/>
                <a:gd name="T23" fmla="*/ 312 h 851"/>
                <a:gd name="T24" fmla="*/ 141 w 765"/>
                <a:gd name="T25" fmla="*/ 255 h 851"/>
                <a:gd name="T26" fmla="*/ 0 w 765"/>
                <a:gd name="T27" fmla="*/ 57 h 851"/>
                <a:gd name="T28" fmla="*/ 56 w 765"/>
                <a:gd name="T29" fmla="*/ 28 h 851"/>
                <a:gd name="T30" fmla="*/ 113 w 765"/>
                <a:gd name="T31" fmla="*/ 0 h 851"/>
                <a:gd name="T32" fmla="*/ 226 w 765"/>
                <a:gd name="T33" fmla="*/ 142 h 851"/>
                <a:gd name="T34" fmla="*/ 226 w 765"/>
                <a:gd name="T35" fmla="*/ 57 h 851"/>
                <a:gd name="T36" fmla="*/ 311 w 765"/>
                <a:gd name="T37" fmla="*/ 0 h 851"/>
                <a:gd name="T38" fmla="*/ 368 w 765"/>
                <a:gd name="T39" fmla="*/ 28 h 851"/>
                <a:gd name="T40" fmla="*/ 453 w 765"/>
                <a:gd name="T41" fmla="*/ 0 h 851"/>
                <a:gd name="T42" fmla="*/ 510 w 765"/>
                <a:gd name="T43" fmla="*/ 57 h 851"/>
                <a:gd name="T44" fmla="*/ 453 w 765"/>
                <a:gd name="T45" fmla="*/ 85 h 851"/>
                <a:gd name="T46" fmla="*/ 453 w 765"/>
                <a:gd name="T47" fmla="*/ 142 h 851"/>
                <a:gd name="T48" fmla="*/ 538 w 765"/>
                <a:gd name="T49" fmla="*/ 170 h 851"/>
                <a:gd name="T50" fmla="*/ 510 w 765"/>
                <a:gd name="T51" fmla="*/ 284 h 851"/>
                <a:gd name="T52" fmla="*/ 538 w 765"/>
                <a:gd name="T53" fmla="*/ 454 h 851"/>
                <a:gd name="T54" fmla="*/ 652 w 765"/>
                <a:gd name="T55" fmla="*/ 539 h 851"/>
                <a:gd name="T56" fmla="*/ 765 w 765"/>
                <a:gd name="T57" fmla="*/ 5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851">
                  <a:moveTo>
                    <a:pt x="765" y="539"/>
                  </a:moveTo>
                  <a:lnTo>
                    <a:pt x="765" y="624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23" y="851"/>
                  </a:lnTo>
                  <a:lnTo>
                    <a:pt x="567" y="766"/>
                  </a:lnTo>
                  <a:lnTo>
                    <a:pt x="623" y="624"/>
                  </a:lnTo>
                  <a:lnTo>
                    <a:pt x="567" y="624"/>
                  </a:lnTo>
                  <a:lnTo>
                    <a:pt x="425" y="680"/>
                  </a:lnTo>
                  <a:lnTo>
                    <a:pt x="397" y="539"/>
                  </a:lnTo>
                  <a:lnTo>
                    <a:pt x="198" y="482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0" y="57"/>
                  </a:lnTo>
                  <a:lnTo>
                    <a:pt x="56" y="28"/>
                  </a:lnTo>
                  <a:lnTo>
                    <a:pt x="113" y="0"/>
                  </a:lnTo>
                  <a:lnTo>
                    <a:pt x="226" y="142"/>
                  </a:lnTo>
                  <a:lnTo>
                    <a:pt x="226" y="57"/>
                  </a:lnTo>
                  <a:lnTo>
                    <a:pt x="311" y="0"/>
                  </a:lnTo>
                  <a:lnTo>
                    <a:pt x="368" y="28"/>
                  </a:lnTo>
                  <a:lnTo>
                    <a:pt x="453" y="0"/>
                  </a:lnTo>
                  <a:lnTo>
                    <a:pt x="510" y="57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38" y="170"/>
                  </a:lnTo>
                  <a:lnTo>
                    <a:pt x="510" y="284"/>
                  </a:lnTo>
                  <a:lnTo>
                    <a:pt x="538" y="454"/>
                  </a:lnTo>
                  <a:lnTo>
                    <a:pt x="652" y="539"/>
                  </a:lnTo>
                  <a:lnTo>
                    <a:pt x="765" y="53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771">
              <a:extLst>
                <a:ext uri="{FF2B5EF4-FFF2-40B4-BE49-F238E27FC236}">
                  <a16:creationId xmlns:a16="http://schemas.microsoft.com/office/drawing/2014/main" id="{36F18157-132D-45E9-B694-3E827BBBA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1238"/>
              <a:ext cx="879" cy="1191"/>
            </a:xfrm>
            <a:custGeom>
              <a:avLst/>
              <a:gdLst>
                <a:gd name="T0" fmla="*/ 879 w 879"/>
                <a:gd name="T1" fmla="*/ 1162 h 1191"/>
                <a:gd name="T2" fmla="*/ 737 w 879"/>
                <a:gd name="T3" fmla="*/ 1191 h 1191"/>
                <a:gd name="T4" fmla="*/ 454 w 879"/>
                <a:gd name="T5" fmla="*/ 1049 h 1191"/>
                <a:gd name="T6" fmla="*/ 397 w 879"/>
                <a:gd name="T7" fmla="*/ 1134 h 1191"/>
                <a:gd name="T8" fmla="*/ 255 w 879"/>
                <a:gd name="T9" fmla="*/ 1106 h 1191"/>
                <a:gd name="T10" fmla="*/ 227 w 879"/>
                <a:gd name="T11" fmla="*/ 992 h 1191"/>
                <a:gd name="T12" fmla="*/ 114 w 879"/>
                <a:gd name="T13" fmla="*/ 936 h 1191"/>
                <a:gd name="T14" fmla="*/ 114 w 879"/>
                <a:gd name="T15" fmla="*/ 794 h 1191"/>
                <a:gd name="T16" fmla="*/ 0 w 879"/>
                <a:gd name="T17" fmla="*/ 652 h 1191"/>
                <a:gd name="T18" fmla="*/ 57 w 879"/>
                <a:gd name="T19" fmla="*/ 624 h 1191"/>
                <a:gd name="T20" fmla="*/ 57 w 879"/>
                <a:gd name="T21" fmla="*/ 567 h 1191"/>
                <a:gd name="T22" fmla="*/ 29 w 879"/>
                <a:gd name="T23" fmla="*/ 454 h 1191"/>
                <a:gd name="T24" fmla="*/ 57 w 879"/>
                <a:gd name="T25" fmla="*/ 397 h 1191"/>
                <a:gd name="T26" fmla="*/ 0 w 879"/>
                <a:gd name="T27" fmla="*/ 369 h 1191"/>
                <a:gd name="T28" fmla="*/ 29 w 879"/>
                <a:gd name="T29" fmla="*/ 255 h 1191"/>
                <a:gd name="T30" fmla="*/ 0 w 879"/>
                <a:gd name="T31" fmla="*/ 198 h 1191"/>
                <a:gd name="T32" fmla="*/ 114 w 879"/>
                <a:gd name="T33" fmla="*/ 113 h 1191"/>
                <a:gd name="T34" fmla="*/ 85 w 879"/>
                <a:gd name="T35" fmla="*/ 57 h 1191"/>
                <a:gd name="T36" fmla="*/ 227 w 879"/>
                <a:gd name="T37" fmla="*/ 0 h 1191"/>
                <a:gd name="T38" fmla="*/ 369 w 879"/>
                <a:gd name="T39" fmla="*/ 28 h 1191"/>
                <a:gd name="T40" fmla="*/ 426 w 879"/>
                <a:gd name="T41" fmla="*/ 57 h 1191"/>
                <a:gd name="T42" fmla="*/ 482 w 879"/>
                <a:gd name="T43" fmla="*/ 28 h 1191"/>
                <a:gd name="T44" fmla="*/ 681 w 879"/>
                <a:gd name="T45" fmla="*/ 57 h 1191"/>
                <a:gd name="T46" fmla="*/ 709 w 879"/>
                <a:gd name="T47" fmla="*/ 113 h 1191"/>
                <a:gd name="T48" fmla="*/ 766 w 879"/>
                <a:gd name="T49" fmla="*/ 113 h 1191"/>
                <a:gd name="T50" fmla="*/ 766 w 879"/>
                <a:gd name="T51" fmla="*/ 312 h 1191"/>
                <a:gd name="T52" fmla="*/ 822 w 879"/>
                <a:gd name="T53" fmla="*/ 425 h 1191"/>
                <a:gd name="T54" fmla="*/ 851 w 879"/>
                <a:gd name="T55" fmla="*/ 709 h 1191"/>
                <a:gd name="T56" fmla="*/ 822 w 879"/>
                <a:gd name="T57" fmla="*/ 822 h 1191"/>
                <a:gd name="T58" fmla="*/ 879 w 879"/>
                <a:gd name="T59" fmla="*/ 116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1191">
                  <a:moveTo>
                    <a:pt x="879" y="1162"/>
                  </a:moveTo>
                  <a:lnTo>
                    <a:pt x="737" y="1191"/>
                  </a:lnTo>
                  <a:lnTo>
                    <a:pt x="454" y="1049"/>
                  </a:lnTo>
                  <a:lnTo>
                    <a:pt x="397" y="1134"/>
                  </a:lnTo>
                  <a:lnTo>
                    <a:pt x="255" y="1106"/>
                  </a:lnTo>
                  <a:lnTo>
                    <a:pt x="227" y="992"/>
                  </a:lnTo>
                  <a:lnTo>
                    <a:pt x="114" y="936"/>
                  </a:lnTo>
                  <a:lnTo>
                    <a:pt x="114" y="794"/>
                  </a:lnTo>
                  <a:lnTo>
                    <a:pt x="0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29" y="255"/>
                  </a:lnTo>
                  <a:lnTo>
                    <a:pt x="0" y="198"/>
                  </a:lnTo>
                  <a:lnTo>
                    <a:pt x="114" y="113"/>
                  </a:lnTo>
                  <a:lnTo>
                    <a:pt x="85" y="57"/>
                  </a:lnTo>
                  <a:lnTo>
                    <a:pt x="227" y="0"/>
                  </a:lnTo>
                  <a:lnTo>
                    <a:pt x="369" y="28"/>
                  </a:lnTo>
                  <a:lnTo>
                    <a:pt x="426" y="57"/>
                  </a:lnTo>
                  <a:lnTo>
                    <a:pt x="482" y="28"/>
                  </a:lnTo>
                  <a:lnTo>
                    <a:pt x="681" y="57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312"/>
                  </a:lnTo>
                  <a:lnTo>
                    <a:pt x="822" y="425"/>
                  </a:lnTo>
                  <a:lnTo>
                    <a:pt x="851" y="709"/>
                  </a:lnTo>
                  <a:lnTo>
                    <a:pt x="822" y="822"/>
                  </a:lnTo>
                  <a:lnTo>
                    <a:pt x="879" y="116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772">
              <a:extLst>
                <a:ext uri="{FF2B5EF4-FFF2-40B4-BE49-F238E27FC236}">
                  <a16:creationId xmlns:a16="http://schemas.microsoft.com/office/drawing/2014/main" id="{D5D58BE6-6585-4458-AF30-EC39544EE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1181"/>
              <a:ext cx="766" cy="794"/>
            </a:xfrm>
            <a:custGeom>
              <a:avLst/>
              <a:gdLst>
                <a:gd name="T0" fmla="*/ 737 w 766"/>
                <a:gd name="T1" fmla="*/ 114 h 794"/>
                <a:gd name="T2" fmla="*/ 766 w 766"/>
                <a:gd name="T3" fmla="*/ 170 h 794"/>
                <a:gd name="T4" fmla="*/ 652 w 766"/>
                <a:gd name="T5" fmla="*/ 255 h 794"/>
                <a:gd name="T6" fmla="*/ 681 w 766"/>
                <a:gd name="T7" fmla="*/ 312 h 794"/>
                <a:gd name="T8" fmla="*/ 652 w 766"/>
                <a:gd name="T9" fmla="*/ 426 h 794"/>
                <a:gd name="T10" fmla="*/ 709 w 766"/>
                <a:gd name="T11" fmla="*/ 454 h 794"/>
                <a:gd name="T12" fmla="*/ 681 w 766"/>
                <a:gd name="T13" fmla="*/ 511 h 794"/>
                <a:gd name="T14" fmla="*/ 709 w 766"/>
                <a:gd name="T15" fmla="*/ 624 h 794"/>
                <a:gd name="T16" fmla="*/ 709 w 766"/>
                <a:gd name="T17" fmla="*/ 681 h 794"/>
                <a:gd name="T18" fmla="*/ 652 w 766"/>
                <a:gd name="T19" fmla="*/ 709 h 794"/>
                <a:gd name="T20" fmla="*/ 596 w 766"/>
                <a:gd name="T21" fmla="*/ 794 h 794"/>
                <a:gd name="T22" fmla="*/ 312 w 766"/>
                <a:gd name="T23" fmla="*/ 766 h 794"/>
                <a:gd name="T24" fmla="*/ 199 w 766"/>
                <a:gd name="T25" fmla="*/ 766 h 794"/>
                <a:gd name="T26" fmla="*/ 85 w 766"/>
                <a:gd name="T27" fmla="*/ 681 h 794"/>
                <a:gd name="T28" fmla="*/ 57 w 766"/>
                <a:gd name="T29" fmla="*/ 511 h 794"/>
                <a:gd name="T30" fmla="*/ 85 w 766"/>
                <a:gd name="T31" fmla="*/ 397 h 794"/>
                <a:gd name="T32" fmla="*/ 0 w 766"/>
                <a:gd name="T33" fmla="*/ 369 h 794"/>
                <a:gd name="T34" fmla="*/ 0 w 766"/>
                <a:gd name="T35" fmla="*/ 312 h 794"/>
                <a:gd name="T36" fmla="*/ 57 w 766"/>
                <a:gd name="T37" fmla="*/ 284 h 794"/>
                <a:gd name="T38" fmla="*/ 142 w 766"/>
                <a:gd name="T39" fmla="*/ 85 h 794"/>
                <a:gd name="T40" fmla="*/ 312 w 766"/>
                <a:gd name="T41" fmla="*/ 29 h 794"/>
                <a:gd name="T42" fmla="*/ 425 w 766"/>
                <a:gd name="T43" fmla="*/ 57 h 794"/>
                <a:gd name="T44" fmla="*/ 454 w 766"/>
                <a:gd name="T45" fmla="*/ 0 h 794"/>
                <a:gd name="T46" fmla="*/ 681 w 766"/>
                <a:gd name="T47" fmla="*/ 57 h 794"/>
                <a:gd name="T48" fmla="*/ 737 w 766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6" h="794">
                  <a:moveTo>
                    <a:pt x="737" y="114"/>
                  </a:moveTo>
                  <a:lnTo>
                    <a:pt x="766" y="170"/>
                  </a:lnTo>
                  <a:lnTo>
                    <a:pt x="652" y="255"/>
                  </a:lnTo>
                  <a:lnTo>
                    <a:pt x="681" y="312"/>
                  </a:lnTo>
                  <a:lnTo>
                    <a:pt x="652" y="426"/>
                  </a:lnTo>
                  <a:lnTo>
                    <a:pt x="709" y="454"/>
                  </a:lnTo>
                  <a:lnTo>
                    <a:pt x="681" y="511"/>
                  </a:lnTo>
                  <a:lnTo>
                    <a:pt x="709" y="624"/>
                  </a:lnTo>
                  <a:lnTo>
                    <a:pt x="709" y="681"/>
                  </a:lnTo>
                  <a:lnTo>
                    <a:pt x="652" y="709"/>
                  </a:lnTo>
                  <a:lnTo>
                    <a:pt x="596" y="794"/>
                  </a:lnTo>
                  <a:lnTo>
                    <a:pt x="312" y="766"/>
                  </a:lnTo>
                  <a:lnTo>
                    <a:pt x="199" y="766"/>
                  </a:lnTo>
                  <a:lnTo>
                    <a:pt x="85" y="681"/>
                  </a:lnTo>
                  <a:lnTo>
                    <a:pt x="57" y="511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142" y="85"/>
                  </a:lnTo>
                  <a:lnTo>
                    <a:pt x="312" y="29"/>
                  </a:lnTo>
                  <a:lnTo>
                    <a:pt x="425" y="57"/>
                  </a:lnTo>
                  <a:lnTo>
                    <a:pt x="454" y="0"/>
                  </a:lnTo>
                  <a:lnTo>
                    <a:pt x="681" y="57"/>
                  </a:lnTo>
                  <a:lnTo>
                    <a:pt x="737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773">
              <a:extLst>
                <a:ext uri="{FF2B5EF4-FFF2-40B4-BE49-F238E27FC236}">
                  <a16:creationId xmlns:a16="http://schemas.microsoft.com/office/drawing/2014/main" id="{2AF38B73-A91E-47AC-BB66-19937E5EE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756"/>
              <a:ext cx="1304" cy="595"/>
            </a:xfrm>
            <a:custGeom>
              <a:avLst/>
              <a:gdLst>
                <a:gd name="T0" fmla="*/ 1304 w 1304"/>
                <a:gd name="T1" fmla="*/ 595 h 595"/>
                <a:gd name="T2" fmla="*/ 1304 w 1304"/>
                <a:gd name="T3" fmla="*/ 482 h 595"/>
                <a:gd name="T4" fmla="*/ 1219 w 1304"/>
                <a:gd name="T5" fmla="*/ 340 h 595"/>
                <a:gd name="T6" fmla="*/ 1219 w 1304"/>
                <a:gd name="T7" fmla="*/ 85 h 595"/>
                <a:gd name="T8" fmla="*/ 1105 w 1304"/>
                <a:gd name="T9" fmla="*/ 57 h 595"/>
                <a:gd name="T10" fmla="*/ 1077 w 1304"/>
                <a:gd name="T11" fmla="*/ 28 h 595"/>
                <a:gd name="T12" fmla="*/ 992 w 1304"/>
                <a:gd name="T13" fmla="*/ 28 h 595"/>
                <a:gd name="T14" fmla="*/ 822 w 1304"/>
                <a:gd name="T15" fmla="*/ 0 h 595"/>
                <a:gd name="T16" fmla="*/ 680 w 1304"/>
                <a:gd name="T17" fmla="*/ 28 h 595"/>
                <a:gd name="T18" fmla="*/ 708 w 1304"/>
                <a:gd name="T19" fmla="*/ 142 h 595"/>
                <a:gd name="T20" fmla="*/ 680 w 1304"/>
                <a:gd name="T21" fmla="*/ 227 h 595"/>
                <a:gd name="T22" fmla="*/ 510 w 1304"/>
                <a:gd name="T23" fmla="*/ 227 h 595"/>
                <a:gd name="T24" fmla="*/ 397 w 1304"/>
                <a:gd name="T25" fmla="*/ 198 h 595"/>
                <a:gd name="T26" fmla="*/ 368 w 1304"/>
                <a:gd name="T27" fmla="*/ 255 h 595"/>
                <a:gd name="T28" fmla="*/ 510 w 1304"/>
                <a:gd name="T29" fmla="*/ 312 h 595"/>
                <a:gd name="T30" fmla="*/ 453 w 1304"/>
                <a:gd name="T31" fmla="*/ 340 h 595"/>
                <a:gd name="T32" fmla="*/ 340 w 1304"/>
                <a:gd name="T33" fmla="*/ 284 h 595"/>
                <a:gd name="T34" fmla="*/ 226 w 1304"/>
                <a:gd name="T35" fmla="*/ 255 h 595"/>
                <a:gd name="T36" fmla="*/ 198 w 1304"/>
                <a:gd name="T37" fmla="*/ 312 h 595"/>
                <a:gd name="T38" fmla="*/ 113 w 1304"/>
                <a:gd name="T39" fmla="*/ 198 h 595"/>
                <a:gd name="T40" fmla="*/ 0 w 1304"/>
                <a:gd name="T41" fmla="*/ 284 h 595"/>
                <a:gd name="T42" fmla="*/ 28 w 1304"/>
                <a:gd name="T43" fmla="*/ 369 h 595"/>
                <a:gd name="T44" fmla="*/ 113 w 1304"/>
                <a:gd name="T45" fmla="*/ 425 h 595"/>
                <a:gd name="T46" fmla="*/ 255 w 1304"/>
                <a:gd name="T47" fmla="*/ 369 h 595"/>
                <a:gd name="T48" fmla="*/ 198 w 1304"/>
                <a:gd name="T49" fmla="*/ 454 h 595"/>
                <a:gd name="T50" fmla="*/ 311 w 1304"/>
                <a:gd name="T51" fmla="*/ 482 h 595"/>
                <a:gd name="T52" fmla="*/ 340 w 1304"/>
                <a:gd name="T53" fmla="*/ 425 h 595"/>
                <a:gd name="T54" fmla="*/ 567 w 1304"/>
                <a:gd name="T55" fmla="*/ 482 h 595"/>
                <a:gd name="T56" fmla="*/ 623 w 1304"/>
                <a:gd name="T57" fmla="*/ 539 h 595"/>
                <a:gd name="T58" fmla="*/ 765 w 1304"/>
                <a:gd name="T59" fmla="*/ 482 h 595"/>
                <a:gd name="T60" fmla="*/ 907 w 1304"/>
                <a:gd name="T61" fmla="*/ 510 h 595"/>
                <a:gd name="T62" fmla="*/ 964 w 1304"/>
                <a:gd name="T63" fmla="*/ 539 h 595"/>
                <a:gd name="T64" fmla="*/ 1020 w 1304"/>
                <a:gd name="T65" fmla="*/ 510 h 595"/>
                <a:gd name="T66" fmla="*/ 1219 w 1304"/>
                <a:gd name="T67" fmla="*/ 539 h 595"/>
                <a:gd name="T68" fmla="*/ 1247 w 1304"/>
                <a:gd name="T69" fmla="*/ 595 h 595"/>
                <a:gd name="T70" fmla="*/ 1304 w 1304"/>
                <a:gd name="T71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595">
                  <a:moveTo>
                    <a:pt x="1304" y="595"/>
                  </a:moveTo>
                  <a:lnTo>
                    <a:pt x="1304" y="482"/>
                  </a:lnTo>
                  <a:lnTo>
                    <a:pt x="1219" y="340"/>
                  </a:lnTo>
                  <a:lnTo>
                    <a:pt x="1219" y="85"/>
                  </a:lnTo>
                  <a:lnTo>
                    <a:pt x="1105" y="57"/>
                  </a:lnTo>
                  <a:lnTo>
                    <a:pt x="1077" y="28"/>
                  </a:lnTo>
                  <a:lnTo>
                    <a:pt x="992" y="28"/>
                  </a:lnTo>
                  <a:lnTo>
                    <a:pt x="822" y="0"/>
                  </a:lnTo>
                  <a:lnTo>
                    <a:pt x="680" y="28"/>
                  </a:lnTo>
                  <a:lnTo>
                    <a:pt x="708" y="142"/>
                  </a:lnTo>
                  <a:lnTo>
                    <a:pt x="680" y="227"/>
                  </a:lnTo>
                  <a:lnTo>
                    <a:pt x="510" y="227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510" y="312"/>
                  </a:lnTo>
                  <a:lnTo>
                    <a:pt x="453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98" y="312"/>
                  </a:lnTo>
                  <a:lnTo>
                    <a:pt x="113" y="198"/>
                  </a:lnTo>
                  <a:lnTo>
                    <a:pt x="0" y="284"/>
                  </a:lnTo>
                  <a:lnTo>
                    <a:pt x="28" y="369"/>
                  </a:lnTo>
                  <a:lnTo>
                    <a:pt x="113" y="425"/>
                  </a:lnTo>
                  <a:lnTo>
                    <a:pt x="255" y="369"/>
                  </a:lnTo>
                  <a:lnTo>
                    <a:pt x="198" y="454"/>
                  </a:lnTo>
                  <a:lnTo>
                    <a:pt x="311" y="482"/>
                  </a:lnTo>
                  <a:lnTo>
                    <a:pt x="340" y="425"/>
                  </a:lnTo>
                  <a:lnTo>
                    <a:pt x="567" y="482"/>
                  </a:lnTo>
                  <a:lnTo>
                    <a:pt x="623" y="539"/>
                  </a:lnTo>
                  <a:lnTo>
                    <a:pt x="765" y="482"/>
                  </a:lnTo>
                  <a:lnTo>
                    <a:pt x="907" y="510"/>
                  </a:lnTo>
                  <a:lnTo>
                    <a:pt x="964" y="539"/>
                  </a:lnTo>
                  <a:lnTo>
                    <a:pt x="1020" y="510"/>
                  </a:lnTo>
                  <a:lnTo>
                    <a:pt x="1219" y="539"/>
                  </a:lnTo>
                  <a:lnTo>
                    <a:pt x="1247" y="595"/>
                  </a:lnTo>
                  <a:lnTo>
                    <a:pt x="1304" y="59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774">
              <a:extLst>
                <a:ext uri="{FF2B5EF4-FFF2-40B4-BE49-F238E27FC236}">
                  <a16:creationId xmlns:a16="http://schemas.microsoft.com/office/drawing/2014/main" id="{4DDF5505-B9BE-447F-914C-69EB083AB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44"/>
              <a:ext cx="425" cy="340"/>
            </a:xfrm>
            <a:custGeom>
              <a:avLst/>
              <a:gdLst>
                <a:gd name="T0" fmla="*/ 425 w 425"/>
                <a:gd name="T1" fmla="*/ 340 h 340"/>
                <a:gd name="T2" fmla="*/ 340 w 425"/>
                <a:gd name="T3" fmla="*/ 170 h 340"/>
                <a:gd name="T4" fmla="*/ 340 w 425"/>
                <a:gd name="T5" fmla="*/ 57 h 340"/>
                <a:gd name="T6" fmla="*/ 226 w 425"/>
                <a:gd name="T7" fmla="*/ 57 h 340"/>
                <a:gd name="T8" fmla="*/ 226 w 425"/>
                <a:gd name="T9" fmla="*/ 0 h 340"/>
                <a:gd name="T10" fmla="*/ 85 w 425"/>
                <a:gd name="T11" fmla="*/ 57 h 340"/>
                <a:gd name="T12" fmla="*/ 56 w 425"/>
                <a:gd name="T13" fmla="*/ 114 h 340"/>
                <a:gd name="T14" fmla="*/ 85 w 425"/>
                <a:gd name="T15" fmla="*/ 142 h 340"/>
                <a:gd name="T16" fmla="*/ 28 w 425"/>
                <a:gd name="T17" fmla="*/ 170 h 340"/>
                <a:gd name="T18" fmla="*/ 56 w 425"/>
                <a:gd name="T19" fmla="*/ 227 h 340"/>
                <a:gd name="T20" fmla="*/ 0 w 425"/>
                <a:gd name="T21" fmla="*/ 284 h 340"/>
                <a:gd name="T22" fmla="*/ 28 w 425"/>
                <a:gd name="T23" fmla="*/ 340 h 340"/>
                <a:gd name="T24" fmla="*/ 170 w 425"/>
                <a:gd name="T25" fmla="*/ 312 h 340"/>
                <a:gd name="T26" fmla="*/ 340 w 425"/>
                <a:gd name="T27" fmla="*/ 340 h 340"/>
                <a:gd name="T28" fmla="*/ 425 w 425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40">
                  <a:moveTo>
                    <a:pt x="425" y="340"/>
                  </a:moveTo>
                  <a:lnTo>
                    <a:pt x="340" y="17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85" y="57"/>
                  </a:lnTo>
                  <a:lnTo>
                    <a:pt x="56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28" y="340"/>
                  </a:lnTo>
                  <a:lnTo>
                    <a:pt x="170" y="312"/>
                  </a:lnTo>
                  <a:lnTo>
                    <a:pt x="340" y="340"/>
                  </a:lnTo>
                  <a:lnTo>
                    <a:pt x="425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775">
              <a:extLst>
                <a:ext uri="{FF2B5EF4-FFF2-40B4-BE49-F238E27FC236}">
                  <a16:creationId xmlns:a16="http://schemas.microsoft.com/office/drawing/2014/main" id="{DEF118E9-E11B-431E-B527-9E5A63032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416"/>
              <a:ext cx="992" cy="1134"/>
            </a:xfrm>
            <a:custGeom>
              <a:avLst/>
              <a:gdLst>
                <a:gd name="T0" fmla="*/ 850 w 992"/>
                <a:gd name="T1" fmla="*/ 538 h 1134"/>
                <a:gd name="T2" fmla="*/ 737 w 992"/>
                <a:gd name="T3" fmla="*/ 624 h 1134"/>
                <a:gd name="T4" fmla="*/ 765 w 992"/>
                <a:gd name="T5" fmla="*/ 709 h 1134"/>
                <a:gd name="T6" fmla="*/ 850 w 992"/>
                <a:gd name="T7" fmla="*/ 765 h 1134"/>
                <a:gd name="T8" fmla="*/ 992 w 992"/>
                <a:gd name="T9" fmla="*/ 709 h 1134"/>
                <a:gd name="T10" fmla="*/ 935 w 992"/>
                <a:gd name="T11" fmla="*/ 794 h 1134"/>
                <a:gd name="T12" fmla="*/ 765 w 992"/>
                <a:gd name="T13" fmla="*/ 850 h 1134"/>
                <a:gd name="T14" fmla="*/ 680 w 992"/>
                <a:gd name="T15" fmla="*/ 1049 h 1134"/>
                <a:gd name="T16" fmla="*/ 623 w 992"/>
                <a:gd name="T17" fmla="*/ 992 h 1134"/>
                <a:gd name="T18" fmla="*/ 538 w 992"/>
                <a:gd name="T19" fmla="*/ 1020 h 1134"/>
                <a:gd name="T20" fmla="*/ 481 w 992"/>
                <a:gd name="T21" fmla="*/ 992 h 1134"/>
                <a:gd name="T22" fmla="*/ 396 w 992"/>
                <a:gd name="T23" fmla="*/ 1049 h 1134"/>
                <a:gd name="T24" fmla="*/ 396 w 992"/>
                <a:gd name="T25" fmla="*/ 1134 h 1134"/>
                <a:gd name="T26" fmla="*/ 283 w 992"/>
                <a:gd name="T27" fmla="*/ 992 h 1134"/>
                <a:gd name="T28" fmla="*/ 226 w 992"/>
                <a:gd name="T29" fmla="*/ 1020 h 1134"/>
                <a:gd name="T30" fmla="*/ 198 w 992"/>
                <a:gd name="T31" fmla="*/ 964 h 1134"/>
                <a:gd name="T32" fmla="*/ 226 w 992"/>
                <a:gd name="T33" fmla="*/ 879 h 1134"/>
                <a:gd name="T34" fmla="*/ 311 w 992"/>
                <a:gd name="T35" fmla="*/ 737 h 1134"/>
                <a:gd name="T36" fmla="*/ 141 w 992"/>
                <a:gd name="T37" fmla="*/ 737 h 1134"/>
                <a:gd name="T38" fmla="*/ 141 w 992"/>
                <a:gd name="T39" fmla="*/ 595 h 1134"/>
                <a:gd name="T40" fmla="*/ 113 w 992"/>
                <a:gd name="T41" fmla="*/ 538 h 1134"/>
                <a:gd name="T42" fmla="*/ 0 w 992"/>
                <a:gd name="T43" fmla="*/ 510 h 1134"/>
                <a:gd name="T44" fmla="*/ 28 w 992"/>
                <a:gd name="T45" fmla="*/ 425 h 1134"/>
                <a:gd name="T46" fmla="*/ 170 w 992"/>
                <a:gd name="T47" fmla="*/ 397 h 1134"/>
                <a:gd name="T48" fmla="*/ 283 w 992"/>
                <a:gd name="T49" fmla="*/ 340 h 1134"/>
                <a:gd name="T50" fmla="*/ 283 w 992"/>
                <a:gd name="T51" fmla="*/ 255 h 1134"/>
                <a:gd name="T52" fmla="*/ 368 w 992"/>
                <a:gd name="T53" fmla="*/ 255 h 1134"/>
                <a:gd name="T54" fmla="*/ 368 w 992"/>
                <a:gd name="T55" fmla="*/ 198 h 1134"/>
                <a:gd name="T56" fmla="*/ 425 w 992"/>
                <a:gd name="T57" fmla="*/ 170 h 1134"/>
                <a:gd name="T58" fmla="*/ 425 w 992"/>
                <a:gd name="T59" fmla="*/ 57 h 1134"/>
                <a:gd name="T60" fmla="*/ 481 w 992"/>
                <a:gd name="T61" fmla="*/ 0 h 1134"/>
                <a:gd name="T62" fmla="*/ 510 w 992"/>
                <a:gd name="T63" fmla="*/ 57 h 1134"/>
                <a:gd name="T64" fmla="*/ 567 w 992"/>
                <a:gd name="T65" fmla="*/ 85 h 1134"/>
                <a:gd name="T66" fmla="*/ 680 w 992"/>
                <a:gd name="T67" fmla="*/ 57 h 1134"/>
                <a:gd name="T68" fmla="*/ 793 w 992"/>
                <a:gd name="T69" fmla="*/ 142 h 1134"/>
                <a:gd name="T70" fmla="*/ 765 w 992"/>
                <a:gd name="T71" fmla="*/ 170 h 1134"/>
                <a:gd name="T72" fmla="*/ 793 w 992"/>
                <a:gd name="T73" fmla="*/ 283 h 1134"/>
                <a:gd name="T74" fmla="*/ 737 w 992"/>
                <a:gd name="T75" fmla="*/ 368 h 1134"/>
                <a:gd name="T76" fmla="*/ 850 w 992"/>
                <a:gd name="T77" fmla="*/ 5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34">
                  <a:moveTo>
                    <a:pt x="850" y="538"/>
                  </a:moveTo>
                  <a:lnTo>
                    <a:pt x="737" y="624"/>
                  </a:lnTo>
                  <a:lnTo>
                    <a:pt x="765" y="709"/>
                  </a:lnTo>
                  <a:lnTo>
                    <a:pt x="850" y="765"/>
                  </a:lnTo>
                  <a:lnTo>
                    <a:pt x="992" y="709"/>
                  </a:lnTo>
                  <a:lnTo>
                    <a:pt x="935" y="794"/>
                  </a:lnTo>
                  <a:lnTo>
                    <a:pt x="765" y="850"/>
                  </a:lnTo>
                  <a:lnTo>
                    <a:pt x="680" y="1049"/>
                  </a:lnTo>
                  <a:lnTo>
                    <a:pt x="623" y="992"/>
                  </a:lnTo>
                  <a:lnTo>
                    <a:pt x="538" y="1020"/>
                  </a:lnTo>
                  <a:lnTo>
                    <a:pt x="481" y="992"/>
                  </a:lnTo>
                  <a:lnTo>
                    <a:pt x="396" y="1049"/>
                  </a:lnTo>
                  <a:lnTo>
                    <a:pt x="396" y="1134"/>
                  </a:lnTo>
                  <a:lnTo>
                    <a:pt x="283" y="992"/>
                  </a:lnTo>
                  <a:lnTo>
                    <a:pt x="226" y="1020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311" y="737"/>
                  </a:lnTo>
                  <a:lnTo>
                    <a:pt x="141" y="737"/>
                  </a:lnTo>
                  <a:lnTo>
                    <a:pt x="141" y="595"/>
                  </a:lnTo>
                  <a:lnTo>
                    <a:pt x="113" y="538"/>
                  </a:lnTo>
                  <a:lnTo>
                    <a:pt x="0" y="510"/>
                  </a:lnTo>
                  <a:lnTo>
                    <a:pt x="28" y="425"/>
                  </a:lnTo>
                  <a:lnTo>
                    <a:pt x="170" y="397"/>
                  </a:lnTo>
                  <a:lnTo>
                    <a:pt x="283" y="340"/>
                  </a:lnTo>
                  <a:lnTo>
                    <a:pt x="283" y="255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425" y="170"/>
                  </a:lnTo>
                  <a:lnTo>
                    <a:pt x="425" y="57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680" y="57"/>
                  </a:lnTo>
                  <a:lnTo>
                    <a:pt x="793" y="142"/>
                  </a:lnTo>
                  <a:lnTo>
                    <a:pt x="765" y="170"/>
                  </a:lnTo>
                  <a:lnTo>
                    <a:pt x="793" y="283"/>
                  </a:lnTo>
                  <a:lnTo>
                    <a:pt x="737" y="368"/>
                  </a:lnTo>
                  <a:lnTo>
                    <a:pt x="850" y="53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776">
              <a:extLst>
                <a:ext uri="{FF2B5EF4-FFF2-40B4-BE49-F238E27FC236}">
                  <a16:creationId xmlns:a16="http://schemas.microsoft.com/office/drawing/2014/main" id="{651BB478-2290-4D8D-B6A7-87F83D453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44"/>
              <a:ext cx="397" cy="397"/>
            </a:xfrm>
            <a:custGeom>
              <a:avLst/>
              <a:gdLst>
                <a:gd name="T0" fmla="*/ 85 w 397"/>
                <a:gd name="T1" fmla="*/ 0 h 397"/>
                <a:gd name="T2" fmla="*/ 28 w 397"/>
                <a:gd name="T3" fmla="*/ 29 h 397"/>
                <a:gd name="T4" fmla="*/ 0 w 397"/>
                <a:gd name="T5" fmla="*/ 170 h 397"/>
                <a:gd name="T6" fmla="*/ 85 w 397"/>
                <a:gd name="T7" fmla="*/ 284 h 397"/>
                <a:gd name="T8" fmla="*/ 57 w 397"/>
                <a:gd name="T9" fmla="*/ 312 h 397"/>
                <a:gd name="T10" fmla="*/ 57 w 397"/>
                <a:gd name="T11" fmla="*/ 397 h 397"/>
                <a:gd name="T12" fmla="*/ 142 w 397"/>
                <a:gd name="T13" fmla="*/ 397 h 397"/>
                <a:gd name="T14" fmla="*/ 284 w 397"/>
                <a:gd name="T15" fmla="*/ 369 h 397"/>
                <a:gd name="T16" fmla="*/ 397 w 397"/>
                <a:gd name="T17" fmla="*/ 312 h 397"/>
                <a:gd name="T18" fmla="*/ 397 w 397"/>
                <a:gd name="T19" fmla="*/ 227 h 397"/>
                <a:gd name="T20" fmla="*/ 114 w 397"/>
                <a:gd name="T21" fmla="*/ 85 h 397"/>
                <a:gd name="T22" fmla="*/ 114 w 397"/>
                <a:gd name="T23" fmla="*/ 29 h 397"/>
                <a:gd name="T24" fmla="*/ 85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85" y="0"/>
                  </a:moveTo>
                  <a:lnTo>
                    <a:pt x="28" y="29"/>
                  </a:lnTo>
                  <a:lnTo>
                    <a:pt x="0" y="170"/>
                  </a:lnTo>
                  <a:lnTo>
                    <a:pt x="85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284" y="369"/>
                  </a:lnTo>
                  <a:lnTo>
                    <a:pt x="397" y="312"/>
                  </a:lnTo>
                  <a:lnTo>
                    <a:pt x="397" y="227"/>
                  </a:lnTo>
                  <a:lnTo>
                    <a:pt x="114" y="85"/>
                  </a:lnTo>
                  <a:lnTo>
                    <a:pt x="114" y="29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778">
              <a:extLst>
                <a:ext uri="{FF2B5EF4-FFF2-40B4-BE49-F238E27FC236}">
                  <a16:creationId xmlns:a16="http://schemas.microsoft.com/office/drawing/2014/main" id="{D3EE6929-94E3-4FD0-AE5B-5F2216148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359"/>
              <a:ext cx="425" cy="312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170 h 312"/>
                <a:gd name="T4" fmla="*/ 283 w 425"/>
                <a:gd name="T5" fmla="*/ 312 h 312"/>
                <a:gd name="T6" fmla="*/ 368 w 425"/>
                <a:gd name="T7" fmla="*/ 312 h 312"/>
                <a:gd name="T8" fmla="*/ 368 w 425"/>
                <a:gd name="T9" fmla="*/ 255 h 312"/>
                <a:gd name="T10" fmla="*/ 425 w 425"/>
                <a:gd name="T11" fmla="*/ 227 h 312"/>
                <a:gd name="T12" fmla="*/ 425 w 425"/>
                <a:gd name="T13" fmla="*/ 114 h 312"/>
                <a:gd name="T14" fmla="*/ 311 w 425"/>
                <a:gd name="T15" fmla="*/ 0 h 312"/>
                <a:gd name="T16" fmla="*/ 283 w 425"/>
                <a:gd name="T17" fmla="*/ 57 h 312"/>
                <a:gd name="T18" fmla="*/ 0 w 425"/>
                <a:gd name="T19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170"/>
                  </a:lnTo>
                  <a:lnTo>
                    <a:pt x="283" y="312"/>
                  </a:lnTo>
                  <a:lnTo>
                    <a:pt x="368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425" y="114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0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780">
              <a:extLst>
                <a:ext uri="{FF2B5EF4-FFF2-40B4-BE49-F238E27FC236}">
                  <a16:creationId xmlns:a16="http://schemas.microsoft.com/office/drawing/2014/main" id="{292F9E08-4BEC-41B1-85FC-B1FCD03C2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3534"/>
              <a:ext cx="312" cy="312"/>
            </a:xfrm>
            <a:custGeom>
              <a:avLst/>
              <a:gdLst>
                <a:gd name="T0" fmla="*/ 28 w 312"/>
                <a:gd name="T1" fmla="*/ 199 h 312"/>
                <a:gd name="T2" fmla="*/ 0 w 312"/>
                <a:gd name="T3" fmla="*/ 312 h 312"/>
                <a:gd name="T4" fmla="*/ 142 w 312"/>
                <a:gd name="T5" fmla="*/ 284 h 312"/>
                <a:gd name="T6" fmla="*/ 199 w 312"/>
                <a:gd name="T7" fmla="*/ 312 h 312"/>
                <a:gd name="T8" fmla="*/ 255 w 312"/>
                <a:gd name="T9" fmla="*/ 284 h 312"/>
                <a:gd name="T10" fmla="*/ 312 w 312"/>
                <a:gd name="T11" fmla="*/ 312 h 312"/>
                <a:gd name="T12" fmla="*/ 312 w 312"/>
                <a:gd name="T13" fmla="*/ 255 h 312"/>
                <a:gd name="T14" fmla="*/ 284 w 312"/>
                <a:gd name="T15" fmla="*/ 227 h 312"/>
                <a:gd name="T16" fmla="*/ 284 w 312"/>
                <a:gd name="T17" fmla="*/ 170 h 312"/>
                <a:gd name="T18" fmla="*/ 227 w 312"/>
                <a:gd name="T19" fmla="*/ 199 h 312"/>
                <a:gd name="T20" fmla="*/ 170 w 312"/>
                <a:gd name="T21" fmla="*/ 170 h 312"/>
                <a:gd name="T22" fmla="*/ 255 w 312"/>
                <a:gd name="T23" fmla="*/ 85 h 312"/>
                <a:gd name="T24" fmla="*/ 142 w 312"/>
                <a:gd name="T25" fmla="*/ 0 h 312"/>
                <a:gd name="T26" fmla="*/ 85 w 312"/>
                <a:gd name="T27" fmla="*/ 29 h 312"/>
                <a:gd name="T28" fmla="*/ 57 w 312"/>
                <a:gd name="T29" fmla="*/ 142 h 312"/>
                <a:gd name="T30" fmla="*/ 28 w 312"/>
                <a:gd name="T31" fmla="*/ 19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2">
                  <a:moveTo>
                    <a:pt x="28" y="199"/>
                  </a:moveTo>
                  <a:lnTo>
                    <a:pt x="0" y="312"/>
                  </a:lnTo>
                  <a:lnTo>
                    <a:pt x="142" y="284"/>
                  </a:lnTo>
                  <a:lnTo>
                    <a:pt x="199" y="312"/>
                  </a:lnTo>
                  <a:lnTo>
                    <a:pt x="255" y="284"/>
                  </a:lnTo>
                  <a:lnTo>
                    <a:pt x="312" y="312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9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57" y="142"/>
                  </a:lnTo>
                  <a:lnTo>
                    <a:pt x="28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781">
              <a:extLst>
                <a:ext uri="{FF2B5EF4-FFF2-40B4-BE49-F238E27FC236}">
                  <a16:creationId xmlns:a16="http://schemas.microsoft.com/office/drawing/2014/main" id="{5E989AAC-8522-4E74-B5D7-A90064195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081"/>
              <a:ext cx="1673" cy="765"/>
            </a:xfrm>
            <a:custGeom>
              <a:avLst/>
              <a:gdLst>
                <a:gd name="T0" fmla="*/ 850 w 1673"/>
                <a:gd name="T1" fmla="*/ 652 h 765"/>
                <a:gd name="T2" fmla="*/ 454 w 1673"/>
                <a:gd name="T3" fmla="*/ 538 h 765"/>
                <a:gd name="T4" fmla="*/ 397 w 1673"/>
                <a:gd name="T5" fmla="*/ 510 h 765"/>
                <a:gd name="T6" fmla="*/ 340 w 1673"/>
                <a:gd name="T7" fmla="*/ 538 h 765"/>
                <a:gd name="T8" fmla="*/ 170 w 1673"/>
                <a:gd name="T9" fmla="*/ 453 h 765"/>
                <a:gd name="T10" fmla="*/ 142 w 1673"/>
                <a:gd name="T11" fmla="*/ 397 h 765"/>
                <a:gd name="T12" fmla="*/ 113 w 1673"/>
                <a:gd name="T13" fmla="*/ 397 h 765"/>
                <a:gd name="T14" fmla="*/ 28 w 1673"/>
                <a:gd name="T15" fmla="*/ 340 h 765"/>
                <a:gd name="T16" fmla="*/ 0 w 1673"/>
                <a:gd name="T17" fmla="*/ 283 h 765"/>
                <a:gd name="T18" fmla="*/ 57 w 1673"/>
                <a:gd name="T19" fmla="*/ 198 h 765"/>
                <a:gd name="T20" fmla="*/ 198 w 1673"/>
                <a:gd name="T21" fmla="*/ 198 h 765"/>
                <a:gd name="T22" fmla="*/ 340 w 1673"/>
                <a:gd name="T23" fmla="*/ 0 h 765"/>
                <a:gd name="T24" fmla="*/ 369 w 1673"/>
                <a:gd name="T25" fmla="*/ 85 h 765"/>
                <a:gd name="T26" fmla="*/ 425 w 1673"/>
                <a:gd name="T27" fmla="*/ 56 h 765"/>
                <a:gd name="T28" fmla="*/ 510 w 1673"/>
                <a:gd name="T29" fmla="*/ 198 h 765"/>
                <a:gd name="T30" fmla="*/ 1077 w 1673"/>
                <a:gd name="T31" fmla="*/ 141 h 765"/>
                <a:gd name="T32" fmla="*/ 1077 w 1673"/>
                <a:gd name="T33" fmla="*/ 226 h 765"/>
                <a:gd name="T34" fmla="*/ 1276 w 1673"/>
                <a:gd name="T35" fmla="*/ 312 h 765"/>
                <a:gd name="T36" fmla="*/ 1361 w 1673"/>
                <a:gd name="T37" fmla="*/ 312 h 765"/>
                <a:gd name="T38" fmla="*/ 1616 w 1673"/>
                <a:gd name="T39" fmla="*/ 453 h 765"/>
                <a:gd name="T40" fmla="*/ 1673 w 1673"/>
                <a:gd name="T41" fmla="*/ 538 h 765"/>
                <a:gd name="T42" fmla="*/ 1616 w 1673"/>
                <a:gd name="T43" fmla="*/ 567 h 765"/>
                <a:gd name="T44" fmla="*/ 1588 w 1673"/>
                <a:gd name="T45" fmla="*/ 623 h 765"/>
                <a:gd name="T46" fmla="*/ 1503 w 1673"/>
                <a:gd name="T47" fmla="*/ 623 h 765"/>
                <a:gd name="T48" fmla="*/ 1503 w 1673"/>
                <a:gd name="T49" fmla="*/ 765 h 765"/>
                <a:gd name="T50" fmla="*/ 1361 w 1673"/>
                <a:gd name="T51" fmla="*/ 737 h 765"/>
                <a:gd name="T52" fmla="*/ 1276 w 1673"/>
                <a:gd name="T53" fmla="*/ 737 h 765"/>
                <a:gd name="T54" fmla="*/ 1247 w 1673"/>
                <a:gd name="T55" fmla="*/ 652 h 765"/>
                <a:gd name="T56" fmla="*/ 1162 w 1673"/>
                <a:gd name="T57" fmla="*/ 652 h 765"/>
                <a:gd name="T58" fmla="*/ 1106 w 1673"/>
                <a:gd name="T59" fmla="*/ 623 h 765"/>
                <a:gd name="T60" fmla="*/ 1049 w 1673"/>
                <a:gd name="T61" fmla="*/ 652 h 765"/>
                <a:gd name="T62" fmla="*/ 992 w 1673"/>
                <a:gd name="T63" fmla="*/ 623 h 765"/>
                <a:gd name="T64" fmla="*/ 1077 w 1673"/>
                <a:gd name="T65" fmla="*/ 538 h 765"/>
                <a:gd name="T66" fmla="*/ 964 w 1673"/>
                <a:gd name="T67" fmla="*/ 453 h 765"/>
                <a:gd name="T68" fmla="*/ 907 w 1673"/>
                <a:gd name="T69" fmla="*/ 482 h 765"/>
                <a:gd name="T70" fmla="*/ 879 w 1673"/>
                <a:gd name="T71" fmla="*/ 595 h 765"/>
                <a:gd name="T72" fmla="*/ 850 w 1673"/>
                <a:gd name="T73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3" h="765">
                  <a:moveTo>
                    <a:pt x="850" y="652"/>
                  </a:moveTo>
                  <a:lnTo>
                    <a:pt x="454" y="538"/>
                  </a:lnTo>
                  <a:lnTo>
                    <a:pt x="397" y="510"/>
                  </a:lnTo>
                  <a:lnTo>
                    <a:pt x="340" y="53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28" y="340"/>
                  </a:lnTo>
                  <a:lnTo>
                    <a:pt x="0" y="283"/>
                  </a:lnTo>
                  <a:lnTo>
                    <a:pt x="57" y="198"/>
                  </a:lnTo>
                  <a:lnTo>
                    <a:pt x="198" y="198"/>
                  </a:lnTo>
                  <a:lnTo>
                    <a:pt x="340" y="0"/>
                  </a:lnTo>
                  <a:lnTo>
                    <a:pt x="369" y="85"/>
                  </a:lnTo>
                  <a:lnTo>
                    <a:pt x="425" y="56"/>
                  </a:lnTo>
                  <a:lnTo>
                    <a:pt x="510" y="198"/>
                  </a:lnTo>
                  <a:lnTo>
                    <a:pt x="1077" y="141"/>
                  </a:lnTo>
                  <a:lnTo>
                    <a:pt x="1077" y="226"/>
                  </a:lnTo>
                  <a:lnTo>
                    <a:pt x="1276" y="312"/>
                  </a:lnTo>
                  <a:lnTo>
                    <a:pt x="1361" y="312"/>
                  </a:lnTo>
                  <a:lnTo>
                    <a:pt x="1616" y="453"/>
                  </a:lnTo>
                  <a:lnTo>
                    <a:pt x="1673" y="538"/>
                  </a:lnTo>
                  <a:lnTo>
                    <a:pt x="1616" y="567"/>
                  </a:lnTo>
                  <a:lnTo>
                    <a:pt x="1588" y="623"/>
                  </a:lnTo>
                  <a:lnTo>
                    <a:pt x="1503" y="623"/>
                  </a:lnTo>
                  <a:lnTo>
                    <a:pt x="1503" y="765"/>
                  </a:lnTo>
                  <a:lnTo>
                    <a:pt x="1361" y="737"/>
                  </a:lnTo>
                  <a:lnTo>
                    <a:pt x="1276" y="737"/>
                  </a:lnTo>
                  <a:lnTo>
                    <a:pt x="1247" y="652"/>
                  </a:lnTo>
                  <a:lnTo>
                    <a:pt x="1162" y="652"/>
                  </a:lnTo>
                  <a:lnTo>
                    <a:pt x="1106" y="623"/>
                  </a:lnTo>
                  <a:lnTo>
                    <a:pt x="1049" y="652"/>
                  </a:lnTo>
                  <a:lnTo>
                    <a:pt x="992" y="623"/>
                  </a:lnTo>
                  <a:lnTo>
                    <a:pt x="1077" y="538"/>
                  </a:lnTo>
                  <a:lnTo>
                    <a:pt x="964" y="453"/>
                  </a:lnTo>
                  <a:lnTo>
                    <a:pt x="907" y="482"/>
                  </a:lnTo>
                  <a:lnTo>
                    <a:pt x="879" y="595"/>
                  </a:lnTo>
                  <a:lnTo>
                    <a:pt x="850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782">
              <a:extLst>
                <a:ext uri="{FF2B5EF4-FFF2-40B4-BE49-F238E27FC236}">
                  <a16:creationId xmlns:a16="http://schemas.microsoft.com/office/drawing/2014/main" id="{FB571B93-A37A-4F2F-92CD-0EEB3D8B4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1181"/>
              <a:ext cx="1078" cy="1531"/>
            </a:xfrm>
            <a:custGeom>
              <a:avLst/>
              <a:gdLst>
                <a:gd name="T0" fmla="*/ 879 w 1078"/>
                <a:gd name="T1" fmla="*/ 57 h 1531"/>
                <a:gd name="T2" fmla="*/ 908 w 1078"/>
                <a:gd name="T3" fmla="*/ 114 h 1531"/>
                <a:gd name="T4" fmla="*/ 879 w 1078"/>
                <a:gd name="T5" fmla="*/ 142 h 1531"/>
                <a:gd name="T6" fmla="*/ 879 w 1078"/>
                <a:gd name="T7" fmla="*/ 340 h 1531"/>
                <a:gd name="T8" fmla="*/ 851 w 1078"/>
                <a:gd name="T9" fmla="*/ 397 h 1531"/>
                <a:gd name="T10" fmla="*/ 1049 w 1078"/>
                <a:gd name="T11" fmla="*/ 511 h 1531"/>
                <a:gd name="T12" fmla="*/ 1078 w 1078"/>
                <a:gd name="T13" fmla="*/ 596 h 1531"/>
                <a:gd name="T14" fmla="*/ 1049 w 1078"/>
                <a:gd name="T15" fmla="*/ 681 h 1531"/>
                <a:gd name="T16" fmla="*/ 879 w 1078"/>
                <a:gd name="T17" fmla="*/ 822 h 1531"/>
                <a:gd name="T18" fmla="*/ 879 w 1078"/>
                <a:gd name="T19" fmla="*/ 907 h 1531"/>
                <a:gd name="T20" fmla="*/ 823 w 1078"/>
                <a:gd name="T21" fmla="*/ 1021 h 1531"/>
                <a:gd name="T22" fmla="*/ 766 w 1078"/>
                <a:gd name="T23" fmla="*/ 964 h 1531"/>
                <a:gd name="T24" fmla="*/ 624 w 1078"/>
                <a:gd name="T25" fmla="*/ 1163 h 1531"/>
                <a:gd name="T26" fmla="*/ 709 w 1078"/>
                <a:gd name="T27" fmla="*/ 1219 h 1531"/>
                <a:gd name="T28" fmla="*/ 681 w 1078"/>
                <a:gd name="T29" fmla="*/ 1276 h 1531"/>
                <a:gd name="T30" fmla="*/ 738 w 1078"/>
                <a:gd name="T31" fmla="*/ 1418 h 1531"/>
                <a:gd name="T32" fmla="*/ 709 w 1078"/>
                <a:gd name="T33" fmla="*/ 1531 h 1531"/>
                <a:gd name="T34" fmla="*/ 624 w 1078"/>
                <a:gd name="T35" fmla="*/ 1474 h 1531"/>
                <a:gd name="T36" fmla="*/ 482 w 1078"/>
                <a:gd name="T37" fmla="*/ 1474 h 1531"/>
                <a:gd name="T38" fmla="*/ 397 w 1078"/>
                <a:gd name="T39" fmla="*/ 1446 h 1531"/>
                <a:gd name="T40" fmla="*/ 86 w 1078"/>
                <a:gd name="T41" fmla="*/ 1276 h 1531"/>
                <a:gd name="T42" fmla="*/ 0 w 1078"/>
                <a:gd name="T43" fmla="*/ 1106 h 1531"/>
                <a:gd name="T44" fmla="*/ 171 w 1078"/>
                <a:gd name="T45" fmla="*/ 1078 h 1531"/>
                <a:gd name="T46" fmla="*/ 171 w 1078"/>
                <a:gd name="T47" fmla="*/ 1021 h 1531"/>
                <a:gd name="T48" fmla="*/ 86 w 1078"/>
                <a:gd name="T49" fmla="*/ 993 h 1531"/>
                <a:gd name="T50" fmla="*/ 142 w 1078"/>
                <a:gd name="T51" fmla="*/ 822 h 1531"/>
                <a:gd name="T52" fmla="*/ 256 w 1078"/>
                <a:gd name="T53" fmla="*/ 794 h 1531"/>
                <a:gd name="T54" fmla="*/ 256 w 1078"/>
                <a:gd name="T55" fmla="*/ 737 h 1531"/>
                <a:gd name="T56" fmla="*/ 341 w 1078"/>
                <a:gd name="T57" fmla="*/ 539 h 1531"/>
                <a:gd name="T58" fmla="*/ 511 w 1078"/>
                <a:gd name="T59" fmla="*/ 454 h 1531"/>
                <a:gd name="T60" fmla="*/ 511 w 1078"/>
                <a:gd name="T61" fmla="*/ 369 h 1531"/>
                <a:gd name="T62" fmla="*/ 596 w 1078"/>
                <a:gd name="T63" fmla="*/ 255 h 1531"/>
                <a:gd name="T64" fmla="*/ 567 w 1078"/>
                <a:gd name="T65" fmla="*/ 142 h 1531"/>
                <a:gd name="T66" fmla="*/ 624 w 1078"/>
                <a:gd name="T67" fmla="*/ 114 h 1531"/>
                <a:gd name="T68" fmla="*/ 624 w 1078"/>
                <a:gd name="T69" fmla="*/ 0 h 1531"/>
                <a:gd name="T70" fmla="*/ 766 w 1078"/>
                <a:gd name="T71" fmla="*/ 57 h 1531"/>
                <a:gd name="T72" fmla="*/ 879 w 1078"/>
                <a:gd name="T73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8" h="1531">
                  <a:moveTo>
                    <a:pt x="879" y="57"/>
                  </a:moveTo>
                  <a:lnTo>
                    <a:pt x="908" y="114"/>
                  </a:lnTo>
                  <a:lnTo>
                    <a:pt x="879" y="142"/>
                  </a:lnTo>
                  <a:lnTo>
                    <a:pt x="879" y="340"/>
                  </a:lnTo>
                  <a:lnTo>
                    <a:pt x="851" y="397"/>
                  </a:lnTo>
                  <a:lnTo>
                    <a:pt x="1049" y="511"/>
                  </a:lnTo>
                  <a:lnTo>
                    <a:pt x="1078" y="596"/>
                  </a:lnTo>
                  <a:lnTo>
                    <a:pt x="1049" y="681"/>
                  </a:lnTo>
                  <a:lnTo>
                    <a:pt x="879" y="822"/>
                  </a:lnTo>
                  <a:lnTo>
                    <a:pt x="879" y="907"/>
                  </a:lnTo>
                  <a:lnTo>
                    <a:pt x="823" y="1021"/>
                  </a:lnTo>
                  <a:lnTo>
                    <a:pt x="766" y="964"/>
                  </a:lnTo>
                  <a:lnTo>
                    <a:pt x="624" y="1163"/>
                  </a:lnTo>
                  <a:lnTo>
                    <a:pt x="709" y="1219"/>
                  </a:lnTo>
                  <a:lnTo>
                    <a:pt x="681" y="1276"/>
                  </a:lnTo>
                  <a:lnTo>
                    <a:pt x="738" y="1418"/>
                  </a:lnTo>
                  <a:lnTo>
                    <a:pt x="709" y="1531"/>
                  </a:lnTo>
                  <a:lnTo>
                    <a:pt x="624" y="1474"/>
                  </a:lnTo>
                  <a:lnTo>
                    <a:pt x="482" y="1474"/>
                  </a:lnTo>
                  <a:lnTo>
                    <a:pt x="397" y="1446"/>
                  </a:lnTo>
                  <a:lnTo>
                    <a:pt x="86" y="1276"/>
                  </a:lnTo>
                  <a:lnTo>
                    <a:pt x="0" y="1106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86" y="993"/>
                  </a:lnTo>
                  <a:lnTo>
                    <a:pt x="142" y="822"/>
                  </a:lnTo>
                  <a:lnTo>
                    <a:pt x="256" y="794"/>
                  </a:lnTo>
                  <a:lnTo>
                    <a:pt x="256" y="737"/>
                  </a:lnTo>
                  <a:lnTo>
                    <a:pt x="341" y="539"/>
                  </a:lnTo>
                  <a:lnTo>
                    <a:pt x="511" y="454"/>
                  </a:lnTo>
                  <a:lnTo>
                    <a:pt x="511" y="369"/>
                  </a:lnTo>
                  <a:lnTo>
                    <a:pt x="596" y="255"/>
                  </a:lnTo>
                  <a:lnTo>
                    <a:pt x="567" y="142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66" y="57"/>
                  </a:lnTo>
                  <a:lnTo>
                    <a:pt x="879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8EAC1DA4-9751-4AEC-A555-6D76D3E50B9A}"/>
              </a:ext>
            </a:extLst>
          </p:cNvPr>
          <p:cNvSpPr>
            <a:spLocks/>
          </p:cNvSpPr>
          <p:nvPr/>
        </p:nvSpPr>
        <p:spPr bwMode="auto">
          <a:xfrm>
            <a:off x="4492355" y="3127623"/>
            <a:ext cx="449930" cy="369662"/>
          </a:xfrm>
          <a:custGeom>
            <a:avLst/>
            <a:gdLst>
              <a:gd name="connsiteX0" fmla="*/ 253505 w 449930"/>
              <a:gd name="connsiteY0" fmla="*/ 0 h 369662"/>
              <a:gd name="connsiteX1" fmla="*/ 318525 w 449930"/>
              <a:gd name="connsiteY1" fmla="*/ 26804 h 369662"/>
              <a:gd name="connsiteX2" fmla="*/ 325339 w 449930"/>
              <a:gd name="connsiteY2" fmla="*/ 100450 h 369662"/>
              <a:gd name="connsiteX3" fmla="*/ 399189 w 449930"/>
              <a:gd name="connsiteY3" fmla="*/ 96270 h 369662"/>
              <a:gd name="connsiteX4" fmla="*/ 418389 w 449930"/>
              <a:gd name="connsiteY4" fmla="*/ 108248 h 369662"/>
              <a:gd name="connsiteX5" fmla="*/ 442191 w 449930"/>
              <a:gd name="connsiteY5" fmla="*/ 154803 h 369662"/>
              <a:gd name="connsiteX6" fmla="*/ 421033 w 449930"/>
              <a:gd name="connsiteY6" fmla="*/ 201726 h 369662"/>
              <a:gd name="connsiteX7" fmla="*/ 449930 w 449930"/>
              <a:gd name="connsiteY7" fmla="*/ 291541 h 369662"/>
              <a:gd name="connsiteX8" fmla="*/ 401356 w 449930"/>
              <a:gd name="connsiteY8" fmla="*/ 368322 h 369662"/>
              <a:gd name="connsiteX9" fmla="*/ 399396 w 449930"/>
              <a:gd name="connsiteY9" fmla="*/ 369662 h 369662"/>
              <a:gd name="connsiteX10" fmla="*/ 378553 w 449930"/>
              <a:gd name="connsiteY10" fmla="*/ 369662 h 369662"/>
              <a:gd name="connsiteX11" fmla="*/ 311795 w 449930"/>
              <a:gd name="connsiteY11" fmla="*/ 347671 h 369662"/>
              <a:gd name="connsiteX12" fmla="*/ 83704 w 449930"/>
              <a:gd name="connsiteY12" fmla="*/ 222991 h 369662"/>
              <a:gd name="connsiteX13" fmla="*/ 65886 w 449930"/>
              <a:gd name="connsiteY13" fmla="*/ 191343 h 369662"/>
              <a:gd name="connsiteX14" fmla="*/ 57821 w 449930"/>
              <a:gd name="connsiteY14" fmla="*/ 194940 h 369662"/>
              <a:gd name="connsiteX15" fmla="*/ 0 w 449930"/>
              <a:gd name="connsiteY15" fmla="*/ 80642 h 369662"/>
              <a:gd name="connsiteX16" fmla="*/ 134300 w 449930"/>
              <a:gd name="connsiteY16" fmla="*/ 58652 h 369662"/>
              <a:gd name="connsiteX17" fmla="*/ 134300 w 449930"/>
              <a:gd name="connsiteY17" fmla="*/ 33138 h 369662"/>
              <a:gd name="connsiteX18" fmla="*/ 148373 w 449930"/>
              <a:gd name="connsiteY18" fmla="*/ 12483 h 369662"/>
              <a:gd name="connsiteX0" fmla="*/ 253505 w 449930"/>
              <a:gd name="connsiteY0" fmla="*/ 0 h 369662"/>
              <a:gd name="connsiteX1" fmla="*/ 318525 w 449930"/>
              <a:gd name="connsiteY1" fmla="*/ 26804 h 369662"/>
              <a:gd name="connsiteX2" fmla="*/ 325339 w 449930"/>
              <a:gd name="connsiteY2" fmla="*/ 100450 h 369662"/>
              <a:gd name="connsiteX3" fmla="*/ 399189 w 449930"/>
              <a:gd name="connsiteY3" fmla="*/ 96270 h 369662"/>
              <a:gd name="connsiteX4" fmla="*/ 418389 w 449930"/>
              <a:gd name="connsiteY4" fmla="*/ 108248 h 369662"/>
              <a:gd name="connsiteX5" fmla="*/ 442191 w 449930"/>
              <a:gd name="connsiteY5" fmla="*/ 154803 h 369662"/>
              <a:gd name="connsiteX6" fmla="*/ 421033 w 449930"/>
              <a:gd name="connsiteY6" fmla="*/ 201726 h 369662"/>
              <a:gd name="connsiteX7" fmla="*/ 449930 w 449930"/>
              <a:gd name="connsiteY7" fmla="*/ 291541 h 369662"/>
              <a:gd name="connsiteX8" fmla="*/ 401356 w 449930"/>
              <a:gd name="connsiteY8" fmla="*/ 368322 h 369662"/>
              <a:gd name="connsiteX9" fmla="*/ 399396 w 449930"/>
              <a:gd name="connsiteY9" fmla="*/ 369662 h 369662"/>
              <a:gd name="connsiteX10" fmla="*/ 378553 w 449930"/>
              <a:gd name="connsiteY10" fmla="*/ 369662 h 369662"/>
              <a:gd name="connsiteX11" fmla="*/ 311795 w 449930"/>
              <a:gd name="connsiteY11" fmla="*/ 347671 h 369662"/>
              <a:gd name="connsiteX12" fmla="*/ 83704 w 449930"/>
              <a:gd name="connsiteY12" fmla="*/ 222991 h 369662"/>
              <a:gd name="connsiteX13" fmla="*/ 65886 w 449930"/>
              <a:gd name="connsiteY13" fmla="*/ 191343 h 369662"/>
              <a:gd name="connsiteX14" fmla="*/ 0 w 449930"/>
              <a:gd name="connsiteY14" fmla="*/ 80642 h 369662"/>
              <a:gd name="connsiteX15" fmla="*/ 134300 w 449930"/>
              <a:gd name="connsiteY15" fmla="*/ 58652 h 369662"/>
              <a:gd name="connsiteX16" fmla="*/ 134300 w 449930"/>
              <a:gd name="connsiteY16" fmla="*/ 33138 h 369662"/>
              <a:gd name="connsiteX17" fmla="*/ 148373 w 449930"/>
              <a:gd name="connsiteY17" fmla="*/ 12483 h 369662"/>
              <a:gd name="connsiteX18" fmla="*/ 253505 w 449930"/>
              <a:gd name="connsiteY18" fmla="*/ 0 h 369662"/>
              <a:gd name="connsiteX0" fmla="*/ 253505 w 449930"/>
              <a:gd name="connsiteY0" fmla="*/ 0 h 369662"/>
              <a:gd name="connsiteX1" fmla="*/ 318525 w 449930"/>
              <a:gd name="connsiteY1" fmla="*/ 26804 h 369662"/>
              <a:gd name="connsiteX2" fmla="*/ 325339 w 449930"/>
              <a:gd name="connsiteY2" fmla="*/ 100450 h 369662"/>
              <a:gd name="connsiteX3" fmla="*/ 399189 w 449930"/>
              <a:gd name="connsiteY3" fmla="*/ 96270 h 369662"/>
              <a:gd name="connsiteX4" fmla="*/ 418389 w 449930"/>
              <a:gd name="connsiteY4" fmla="*/ 108248 h 369662"/>
              <a:gd name="connsiteX5" fmla="*/ 442191 w 449930"/>
              <a:gd name="connsiteY5" fmla="*/ 154803 h 369662"/>
              <a:gd name="connsiteX6" fmla="*/ 421033 w 449930"/>
              <a:gd name="connsiteY6" fmla="*/ 201726 h 369662"/>
              <a:gd name="connsiteX7" fmla="*/ 449930 w 449930"/>
              <a:gd name="connsiteY7" fmla="*/ 291541 h 369662"/>
              <a:gd name="connsiteX8" fmla="*/ 401356 w 449930"/>
              <a:gd name="connsiteY8" fmla="*/ 368322 h 369662"/>
              <a:gd name="connsiteX9" fmla="*/ 399396 w 449930"/>
              <a:gd name="connsiteY9" fmla="*/ 369662 h 369662"/>
              <a:gd name="connsiteX10" fmla="*/ 378553 w 449930"/>
              <a:gd name="connsiteY10" fmla="*/ 369662 h 369662"/>
              <a:gd name="connsiteX11" fmla="*/ 311795 w 449930"/>
              <a:gd name="connsiteY11" fmla="*/ 347671 h 369662"/>
              <a:gd name="connsiteX12" fmla="*/ 83704 w 449930"/>
              <a:gd name="connsiteY12" fmla="*/ 222991 h 369662"/>
              <a:gd name="connsiteX13" fmla="*/ 0 w 449930"/>
              <a:gd name="connsiteY13" fmla="*/ 80642 h 369662"/>
              <a:gd name="connsiteX14" fmla="*/ 134300 w 449930"/>
              <a:gd name="connsiteY14" fmla="*/ 58652 h 369662"/>
              <a:gd name="connsiteX15" fmla="*/ 134300 w 449930"/>
              <a:gd name="connsiteY15" fmla="*/ 33138 h 369662"/>
              <a:gd name="connsiteX16" fmla="*/ 148373 w 449930"/>
              <a:gd name="connsiteY16" fmla="*/ 12483 h 369662"/>
              <a:gd name="connsiteX17" fmla="*/ 253505 w 449930"/>
              <a:gd name="connsiteY17" fmla="*/ 0 h 369662"/>
              <a:gd name="connsiteX0" fmla="*/ 253505 w 449930"/>
              <a:gd name="connsiteY0" fmla="*/ 0 h 369662"/>
              <a:gd name="connsiteX1" fmla="*/ 318525 w 449930"/>
              <a:gd name="connsiteY1" fmla="*/ 26804 h 369662"/>
              <a:gd name="connsiteX2" fmla="*/ 325339 w 449930"/>
              <a:gd name="connsiteY2" fmla="*/ 100450 h 369662"/>
              <a:gd name="connsiteX3" fmla="*/ 399189 w 449930"/>
              <a:gd name="connsiteY3" fmla="*/ 96270 h 369662"/>
              <a:gd name="connsiteX4" fmla="*/ 418389 w 449930"/>
              <a:gd name="connsiteY4" fmla="*/ 108248 h 369662"/>
              <a:gd name="connsiteX5" fmla="*/ 442191 w 449930"/>
              <a:gd name="connsiteY5" fmla="*/ 154803 h 369662"/>
              <a:gd name="connsiteX6" fmla="*/ 421033 w 449930"/>
              <a:gd name="connsiteY6" fmla="*/ 201726 h 369662"/>
              <a:gd name="connsiteX7" fmla="*/ 449930 w 449930"/>
              <a:gd name="connsiteY7" fmla="*/ 291541 h 369662"/>
              <a:gd name="connsiteX8" fmla="*/ 401356 w 449930"/>
              <a:gd name="connsiteY8" fmla="*/ 368322 h 369662"/>
              <a:gd name="connsiteX9" fmla="*/ 399396 w 449930"/>
              <a:gd name="connsiteY9" fmla="*/ 369662 h 369662"/>
              <a:gd name="connsiteX10" fmla="*/ 378553 w 449930"/>
              <a:gd name="connsiteY10" fmla="*/ 369662 h 369662"/>
              <a:gd name="connsiteX11" fmla="*/ 311795 w 449930"/>
              <a:gd name="connsiteY11" fmla="*/ 347671 h 369662"/>
              <a:gd name="connsiteX12" fmla="*/ 71798 w 449930"/>
              <a:gd name="connsiteY12" fmla="*/ 213466 h 369662"/>
              <a:gd name="connsiteX13" fmla="*/ 0 w 449930"/>
              <a:gd name="connsiteY13" fmla="*/ 80642 h 369662"/>
              <a:gd name="connsiteX14" fmla="*/ 134300 w 449930"/>
              <a:gd name="connsiteY14" fmla="*/ 58652 h 369662"/>
              <a:gd name="connsiteX15" fmla="*/ 134300 w 449930"/>
              <a:gd name="connsiteY15" fmla="*/ 33138 h 369662"/>
              <a:gd name="connsiteX16" fmla="*/ 148373 w 449930"/>
              <a:gd name="connsiteY16" fmla="*/ 12483 h 369662"/>
              <a:gd name="connsiteX17" fmla="*/ 253505 w 449930"/>
              <a:gd name="connsiteY17" fmla="*/ 0 h 369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49930" h="369662">
                <a:moveTo>
                  <a:pt x="253505" y="0"/>
                </a:moveTo>
                <a:lnTo>
                  <a:pt x="318525" y="26804"/>
                </a:lnTo>
                <a:lnTo>
                  <a:pt x="325339" y="100450"/>
                </a:lnTo>
                <a:lnTo>
                  <a:pt x="399189" y="96270"/>
                </a:lnTo>
                <a:lnTo>
                  <a:pt x="418389" y="108248"/>
                </a:lnTo>
                <a:lnTo>
                  <a:pt x="442191" y="154803"/>
                </a:lnTo>
                <a:lnTo>
                  <a:pt x="421033" y="201726"/>
                </a:lnTo>
                <a:lnTo>
                  <a:pt x="449930" y="291541"/>
                </a:lnTo>
                <a:lnTo>
                  <a:pt x="401356" y="368322"/>
                </a:lnTo>
                <a:lnTo>
                  <a:pt x="399396" y="369662"/>
                </a:lnTo>
                <a:lnTo>
                  <a:pt x="378553" y="369662"/>
                </a:lnTo>
                <a:lnTo>
                  <a:pt x="311795" y="347671"/>
                </a:lnTo>
                <a:lnTo>
                  <a:pt x="71798" y="213466"/>
                </a:lnTo>
                <a:lnTo>
                  <a:pt x="0" y="80642"/>
                </a:lnTo>
                <a:lnTo>
                  <a:pt x="134300" y="58652"/>
                </a:lnTo>
                <a:lnTo>
                  <a:pt x="134300" y="33138"/>
                </a:lnTo>
                <a:lnTo>
                  <a:pt x="148373" y="12483"/>
                </a:lnTo>
                <a:lnTo>
                  <a:pt x="253505" y="0"/>
                </a:lnTo>
                <a:close/>
              </a:path>
            </a:pathLst>
          </a:custGeom>
          <a:solidFill>
            <a:srgbClr val="00B0F0"/>
          </a:solidFill>
          <a:ln w="28575">
            <a:solidFill>
              <a:srgbClr val="0070C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7F24093B-16F3-44ED-B2D6-DCAC19233661}"/>
              </a:ext>
            </a:extLst>
          </p:cNvPr>
          <p:cNvSpPr txBox="1"/>
          <p:nvPr/>
        </p:nvSpPr>
        <p:spPr>
          <a:xfrm>
            <a:off x="4483664" y="2910979"/>
            <a:ext cx="800219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猪苗代湖</a:t>
            </a:r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D2E2AB60-E2E7-4025-AD67-D7C4793AAE4E}"/>
              </a:ext>
            </a:extLst>
          </p:cNvPr>
          <p:cNvGrpSpPr/>
          <p:nvPr/>
        </p:nvGrpSpPr>
        <p:grpSpPr>
          <a:xfrm>
            <a:off x="4020892" y="3060196"/>
            <a:ext cx="409325" cy="407660"/>
            <a:chOff x="755989" y="-121971"/>
            <a:chExt cx="3396911" cy="3383096"/>
          </a:xfrm>
        </p:grpSpPr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D25044F3-C35D-4189-B7E5-E8970C88C512}"/>
                </a:ext>
              </a:extLst>
            </p:cNvPr>
            <p:cNvSpPr/>
            <p:nvPr/>
          </p:nvSpPr>
          <p:spPr>
            <a:xfrm>
              <a:off x="1843087" y="547741"/>
              <a:ext cx="1142611" cy="262432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2A9020F5-C298-4BAB-8593-12FA948F2A28}"/>
                </a:ext>
              </a:extLst>
            </p:cNvPr>
            <p:cNvSpPr/>
            <p:nvPr/>
          </p:nvSpPr>
          <p:spPr>
            <a:xfrm>
              <a:off x="1582665" y="959221"/>
              <a:ext cx="1663456" cy="262432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D24DBB8B-F012-4CD2-9579-D4C4274EB44B}"/>
                </a:ext>
              </a:extLst>
            </p:cNvPr>
            <p:cNvSpPr/>
            <p:nvPr/>
          </p:nvSpPr>
          <p:spPr>
            <a:xfrm>
              <a:off x="1239766" y="1832334"/>
              <a:ext cx="2349254" cy="262432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BEAE9E7C-4CCE-4C34-BB7C-D58303FFB690}"/>
                </a:ext>
              </a:extLst>
            </p:cNvPr>
            <p:cNvSpPr/>
            <p:nvPr/>
          </p:nvSpPr>
          <p:spPr>
            <a:xfrm>
              <a:off x="1938338" y="638339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605F9494-56D5-4465-8E26-67438A7EE346}"/>
                </a:ext>
              </a:extLst>
            </p:cNvPr>
            <p:cNvSpPr/>
            <p:nvPr/>
          </p:nvSpPr>
          <p:spPr>
            <a:xfrm>
              <a:off x="2324101" y="638339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2CBA89EF-2418-49DE-B399-5512A341B766}"/>
                </a:ext>
              </a:extLst>
            </p:cNvPr>
            <p:cNvSpPr/>
            <p:nvPr/>
          </p:nvSpPr>
          <p:spPr>
            <a:xfrm>
              <a:off x="2686051" y="638339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30FF8F8F-58E7-4DD5-B299-D7390CF11BB7}"/>
                </a:ext>
              </a:extLst>
            </p:cNvPr>
            <p:cNvSpPr/>
            <p:nvPr/>
          </p:nvSpPr>
          <p:spPr>
            <a:xfrm>
              <a:off x="1938338" y="1081251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3DC445F0-1C64-44C0-A238-841467FC19AF}"/>
                </a:ext>
              </a:extLst>
            </p:cNvPr>
            <p:cNvSpPr/>
            <p:nvPr/>
          </p:nvSpPr>
          <p:spPr>
            <a:xfrm>
              <a:off x="2324101" y="1081251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FA9FD818-DB20-48E2-A8D0-76147BD8DCF7}"/>
                </a:ext>
              </a:extLst>
            </p:cNvPr>
            <p:cNvSpPr/>
            <p:nvPr/>
          </p:nvSpPr>
          <p:spPr>
            <a:xfrm>
              <a:off x="2686051" y="1081251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6363AF40-2981-4433-B72B-411256220BDD}"/>
                </a:ext>
              </a:extLst>
            </p:cNvPr>
            <p:cNvSpPr/>
            <p:nvPr/>
          </p:nvSpPr>
          <p:spPr>
            <a:xfrm>
              <a:off x="1938338" y="1948026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25108121-D060-497F-8919-A41B492BF11D}"/>
                </a:ext>
              </a:extLst>
            </p:cNvPr>
            <p:cNvSpPr/>
            <p:nvPr/>
          </p:nvSpPr>
          <p:spPr>
            <a:xfrm>
              <a:off x="2324101" y="1948026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A07F8A51-775F-4456-BFE4-874350DC7F23}"/>
                </a:ext>
              </a:extLst>
            </p:cNvPr>
            <p:cNvSpPr/>
            <p:nvPr/>
          </p:nvSpPr>
          <p:spPr>
            <a:xfrm>
              <a:off x="2686051" y="1948026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D4187449-8D91-4FC9-A7FC-05EE4D9D88CC}"/>
                </a:ext>
              </a:extLst>
            </p:cNvPr>
            <p:cNvSpPr/>
            <p:nvPr/>
          </p:nvSpPr>
          <p:spPr>
            <a:xfrm>
              <a:off x="3038476" y="1948026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1E5F4930-031E-4A95-9B1B-4D7F6BFB3AEF}"/>
                </a:ext>
              </a:extLst>
            </p:cNvPr>
            <p:cNvSpPr/>
            <p:nvPr/>
          </p:nvSpPr>
          <p:spPr>
            <a:xfrm>
              <a:off x="1604963" y="1948026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83E048F3-239F-4019-B6D7-39142D73BA37}"/>
                </a:ext>
              </a:extLst>
            </p:cNvPr>
            <p:cNvSpPr/>
            <p:nvPr/>
          </p:nvSpPr>
          <p:spPr>
            <a:xfrm>
              <a:off x="1044186" y="2146659"/>
              <a:ext cx="2740414" cy="262432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台形 88">
              <a:extLst>
                <a:ext uri="{FF2B5EF4-FFF2-40B4-BE49-F238E27FC236}">
                  <a16:creationId xmlns:a16="http://schemas.microsoft.com/office/drawing/2014/main" id="{DEE2F5CF-53C1-4E6E-918B-DF909F5C32C6}"/>
                </a:ext>
              </a:extLst>
            </p:cNvPr>
            <p:cNvSpPr/>
            <p:nvPr/>
          </p:nvSpPr>
          <p:spPr>
            <a:xfrm rot="10800000">
              <a:off x="1751490" y="499513"/>
              <a:ext cx="1341300" cy="64316"/>
            </a:xfrm>
            <a:prstGeom prst="trapezoid">
              <a:avLst>
                <a:gd name="adj" fmla="val 64257"/>
              </a:avLst>
            </a:prstGeom>
            <a:solidFill>
              <a:sysClr val="window" lastClr="FFFFFF">
                <a:lumMod val="8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DB19AC9C-C0E0-4569-84B7-43238340BA04}"/>
                </a:ext>
              </a:extLst>
            </p:cNvPr>
            <p:cNvSpPr/>
            <p:nvPr/>
          </p:nvSpPr>
          <p:spPr>
            <a:xfrm>
              <a:off x="1768939" y="13203"/>
              <a:ext cx="1306404" cy="511599"/>
            </a:xfrm>
            <a:prstGeom prst="trapezoid">
              <a:avLst>
                <a:gd name="adj" fmla="val 124967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台形 90">
              <a:extLst>
                <a:ext uri="{FF2B5EF4-FFF2-40B4-BE49-F238E27FC236}">
                  <a16:creationId xmlns:a16="http://schemas.microsoft.com/office/drawing/2014/main" id="{2AFA12B4-BE36-48B6-9DBA-CB7A224ED64A}"/>
                </a:ext>
              </a:extLst>
            </p:cNvPr>
            <p:cNvSpPr/>
            <p:nvPr/>
          </p:nvSpPr>
          <p:spPr>
            <a:xfrm>
              <a:off x="1858584" y="83414"/>
              <a:ext cx="1127114" cy="441388"/>
            </a:xfrm>
            <a:prstGeom prst="trapezoid">
              <a:avLst>
                <a:gd name="adj" fmla="val 124967"/>
              </a:avLst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台形 91">
              <a:extLst>
                <a:ext uri="{FF2B5EF4-FFF2-40B4-BE49-F238E27FC236}">
                  <a16:creationId xmlns:a16="http://schemas.microsoft.com/office/drawing/2014/main" id="{5E7EF023-CC84-4556-955E-7CBC4676F801}"/>
                </a:ext>
              </a:extLst>
            </p:cNvPr>
            <p:cNvSpPr/>
            <p:nvPr/>
          </p:nvSpPr>
          <p:spPr>
            <a:xfrm>
              <a:off x="2015927" y="226352"/>
              <a:ext cx="822524" cy="273978"/>
            </a:xfrm>
            <a:prstGeom prst="trapezoid">
              <a:avLst>
                <a:gd name="adj" fmla="val 123693"/>
              </a:avLst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台形 92">
              <a:extLst>
                <a:ext uri="{FF2B5EF4-FFF2-40B4-BE49-F238E27FC236}">
                  <a16:creationId xmlns:a16="http://schemas.microsoft.com/office/drawing/2014/main" id="{63848036-3355-4837-9BC8-355ACB1F6448}"/>
                </a:ext>
              </a:extLst>
            </p:cNvPr>
            <p:cNvSpPr/>
            <p:nvPr/>
          </p:nvSpPr>
          <p:spPr>
            <a:xfrm>
              <a:off x="1688903" y="393257"/>
              <a:ext cx="1476572" cy="132104"/>
            </a:xfrm>
            <a:prstGeom prst="trapezoid">
              <a:avLst>
                <a:gd name="adj" fmla="val 112325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14B60809-2C3A-45F8-B8E8-A1B24A5879EF}"/>
                </a:ext>
              </a:extLst>
            </p:cNvPr>
            <p:cNvSpPr/>
            <p:nvPr/>
          </p:nvSpPr>
          <p:spPr>
            <a:xfrm>
              <a:off x="2355081" y="-121971"/>
              <a:ext cx="134120" cy="142640"/>
            </a:xfrm>
            <a:custGeom>
              <a:avLst/>
              <a:gdLst>
                <a:gd name="connsiteX0" fmla="*/ 17921 w 108890"/>
                <a:gd name="connsiteY0" fmla="*/ 543 h 227708"/>
                <a:gd name="connsiteX1" fmla="*/ 44231 w 108890"/>
                <a:gd name="connsiteY1" fmla="*/ 19646 h 227708"/>
                <a:gd name="connsiteX2" fmla="*/ 54669 w 108890"/>
                <a:gd name="connsiteY2" fmla="*/ 34475 h 227708"/>
                <a:gd name="connsiteX3" fmla="*/ 78144 w 108890"/>
                <a:gd name="connsiteY3" fmla="*/ 6949 h 227708"/>
                <a:gd name="connsiteX4" fmla="*/ 90970 w 108890"/>
                <a:gd name="connsiteY4" fmla="*/ 543 h 227708"/>
                <a:gd name="connsiteX5" fmla="*/ 101544 w 108890"/>
                <a:gd name="connsiteY5" fmla="*/ 1585 h 227708"/>
                <a:gd name="connsiteX6" fmla="*/ 95177 w 108890"/>
                <a:gd name="connsiteY6" fmla="*/ 62348 h 227708"/>
                <a:gd name="connsiteX7" fmla="*/ 71604 w 108890"/>
                <a:gd name="connsiteY7" fmla="*/ 89990 h 227708"/>
                <a:gd name="connsiteX8" fmla="*/ 74721 w 108890"/>
                <a:gd name="connsiteY8" fmla="*/ 93528 h 227708"/>
                <a:gd name="connsiteX9" fmla="*/ 83119 w 108890"/>
                <a:gd name="connsiteY9" fmla="*/ 149107 h 227708"/>
                <a:gd name="connsiteX10" fmla="*/ 54445 w 108890"/>
                <a:gd name="connsiteY10" fmla="*/ 227708 h 227708"/>
                <a:gd name="connsiteX11" fmla="*/ 25771 w 108890"/>
                <a:gd name="connsiteY11" fmla="*/ 149107 h 227708"/>
                <a:gd name="connsiteX12" fmla="*/ 34170 w 108890"/>
                <a:gd name="connsiteY12" fmla="*/ 93528 h 227708"/>
                <a:gd name="connsiteX13" fmla="*/ 37286 w 108890"/>
                <a:gd name="connsiteY13" fmla="*/ 89989 h 227708"/>
                <a:gd name="connsiteX14" fmla="*/ 13714 w 108890"/>
                <a:gd name="connsiteY14" fmla="*/ 62348 h 227708"/>
                <a:gd name="connsiteX15" fmla="*/ 7346 w 108890"/>
                <a:gd name="connsiteY15" fmla="*/ 1585 h 227708"/>
                <a:gd name="connsiteX16" fmla="*/ 17921 w 108890"/>
                <a:gd name="connsiteY16" fmla="*/ 543 h 22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8890" h="227708">
                  <a:moveTo>
                    <a:pt x="17921" y="543"/>
                  </a:moveTo>
                  <a:cubicBezTo>
                    <a:pt x="25898" y="2459"/>
                    <a:pt x="35375" y="9341"/>
                    <a:pt x="44231" y="19646"/>
                  </a:cubicBezTo>
                  <a:lnTo>
                    <a:pt x="54669" y="34475"/>
                  </a:lnTo>
                  <a:lnTo>
                    <a:pt x="78144" y="6949"/>
                  </a:lnTo>
                  <a:cubicBezTo>
                    <a:pt x="82617" y="3701"/>
                    <a:pt x="86981" y="1502"/>
                    <a:pt x="90970" y="543"/>
                  </a:cubicBezTo>
                  <a:cubicBezTo>
                    <a:pt x="94958" y="-415"/>
                    <a:pt x="98571" y="-131"/>
                    <a:pt x="101544" y="1585"/>
                  </a:cubicBezTo>
                  <a:cubicBezTo>
                    <a:pt x="113438" y="8452"/>
                    <a:pt x="110588" y="35657"/>
                    <a:pt x="95177" y="62348"/>
                  </a:cubicBezTo>
                  <a:lnTo>
                    <a:pt x="71604" y="89990"/>
                  </a:lnTo>
                  <a:lnTo>
                    <a:pt x="74721" y="93528"/>
                  </a:lnTo>
                  <a:cubicBezTo>
                    <a:pt x="79910" y="107752"/>
                    <a:pt x="83119" y="127402"/>
                    <a:pt x="83119" y="149107"/>
                  </a:cubicBezTo>
                  <a:cubicBezTo>
                    <a:pt x="83119" y="192517"/>
                    <a:pt x="70281" y="227708"/>
                    <a:pt x="54445" y="227708"/>
                  </a:cubicBezTo>
                  <a:cubicBezTo>
                    <a:pt x="38609" y="227708"/>
                    <a:pt x="25771" y="192517"/>
                    <a:pt x="25771" y="149107"/>
                  </a:cubicBezTo>
                  <a:cubicBezTo>
                    <a:pt x="25771" y="127402"/>
                    <a:pt x="28981" y="107752"/>
                    <a:pt x="34170" y="93528"/>
                  </a:cubicBezTo>
                  <a:lnTo>
                    <a:pt x="37286" y="89989"/>
                  </a:lnTo>
                  <a:lnTo>
                    <a:pt x="13714" y="62348"/>
                  </a:lnTo>
                  <a:cubicBezTo>
                    <a:pt x="-1697" y="35657"/>
                    <a:pt x="-4548" y="8452"/>
                    <a:pt x="7346" y="1585"/>
                  </a:cubicBezTo>
                  <a:cubicBezTo>
                    <a:pt x="10319" y="-131"/>
                    <a:pt x="13933" y="-415"/>
                    <a:pt x="17921" y="543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9423B299-DD81-4ECD-BAF8-1B066C181AC1}"/>
                </a:ext>
              </a:extLst>
            </p:cNvPr>
            <p:cNvSpPr/>
            <p:nvPr/>
          </p:nvSpPr>
          <p:spPr>
            <a:xfrm>
              <a:off x="1399786" y="1446901"/>
              <a:ext cx="2029214" cy="262432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" name="台形 95">
              <a:extLst>
                <a:ext uri="{FF2B5EF4-FFF2-40B4-BE49-F238E27FC236}">
                  <a16:creationId xmlns:a16="http://schemas.microsoft.com/office/drawing/2014/main" id="{FCB61963-1FF7-48CD-8899-DF2E0EA96713}"/>
                </a:ext>
              </a:extLst>
            </p:cNvPr>
            <p:cNvSpPr/>
            <p:nvPr/>
          </p:nvSpPr>
          <p:spPr>
            <a:xfrm rot="10800000">
              <a:off x="1519029" y="886499"/>
              <a:ext cx="1806222" cy="98064"/>
            </a:xfrm>
            <a:prstGeom prst="trapezoid">
              <a:avLst>
                <a:gd name="adj" fmla="val 64257"/>
              </a:avLst>
            </a:prstGeom>
            <a:solidFill>
              <a:sysClr val="window" lastClr="FFFFFF">
                <a:lumMod val="8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" name="台形 96">
              <a:extLst>
                <a:ext uri="{FF2B5EF4-FFF2-40B4-BE49-F238E27FC236}">
                  <a16:creationId xmlns:a16="http://schemas.microsoft.com/office/drawing/2014/main" id="{D0BC5E17-252F-4CC1-AC97-ED17AD8FF362}"/>
                </a:ext>
              </a:extLst>
            </p:cNvPr>
            <p:cNvSpPr/>
            <p:nvPr/>
          </p:nvSpPr>
          <p:spPr>
            <a:xfrm>
              <a:off x="1432998" y="762459"/>
              <a:ext cx="1988382" cy="201420"/>
            </a:xfrm>
            <a:prstGeom prst="trapezoid">
              <a:avLst>
                <a:gd name="adj" fmla="val 112325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" name="台形 97">
              <a:extLst>
                <a:ext uri="{FF2B5EF4-FFF2-40B4-BE49-F238E27FC236}">
                  <a16:creationId xmlns:a16="http://schemas.microsoft.com/office/drawing/2014/main" id="{DE6B975D-002B-4C0F-91ED-EA7723FCA143}"/>
                </a:ext>
              </a:extLst>
            </p:cNvPr>
            <p:cNvSpPr/>
            <p:nvPr/>
          </p:nvSpPr>
          <p:spPr>
            <a:xfrm rot="10800000">
              <a:off x="1339059" y="1339989"/>
              <a:ext cx="2166162" cy="105484"/>
            </a:xfrm>
            <a:prstGeom prst="trapezoid">
              <a:avLst>
                <a:gd name="adj" fmla="val 64257"/>
              </a:avLst>
            </a:prstGeom>
            <a:solidFill>
              <a:sysClr val="window" lastClr="FFFFFF">
                <a:lumMod val="8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8D178F85-B1D4-40F1-9B53-9B460D92839F}"/>
                </a:ext>
              </a:extLst>
            </p:cNvPr>
            <p:cNvSpPr/>
            <p:nvPr/>
          </p:nvSpPr>
          <p:spPr>
            <a:xfrm>
              <a:off x="1234878" y="1212039"/>
              <a:ext cx="2384622" cy="216660"/>
            </a:xfrm>
            <a:prstGeom prst="trapezoid">
              <a:avLst>
                <a:gd name="adj" fmla="val 112325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69673B8D-83F2-4C5D-BF25-C059FF8697D5}"/>
                </a:ext>
              </a:extLst>
            </p:cNvPr>
            <p:cNvSpPr/>
            <p:nvPr/>
          </p:nvSpPr>
          <p:spPr>
            <a:xfrm rot="10800000">
              <a:off x="1193698" y="1777093"/>
              <a:ext cx="2456884" cy="105484"/>
            </a:xfrm>
            <a:prstGeom prst="trapezoid">
              <a:avLst>
                <a:gd name="adj" fmla="val 64257"/>
              </a:avLst>
            </a:prstGeom>
            <a:solidFill>
              <a:sysClr val="window" lastClr="FFFFFF">
                <a:lumMod val="8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" name="台形 100">
              <a:extLst>
                <a:ext uri="{FF2B5EF4-FFF2-40B4-BE49-F238E27FC236}">
                  <a16:creationId xmlns:a16="http://schemas.microsoft.com/office/drawing/2014/main" id="{465A5C1F-9070-4696-92F4-2870C837E5FB}"/>
                </a:ext>
              </a:extLst>
            </p:cNvPr>
            <p:cNvSpPr/>
            <p:nvPr/>
          </p:nvSpPr>
          <p:spPr>
            <a:xfrm>
              <a:off x="1074858" y="1649143"/>
              <a:ext cx="2704662" cy="216660"/>
            </a:xfrm>
            <a:prstGeom prst="trapezoid">
              <a:avLst>
                <a:gd name="adj" fmla="val 112325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" name="台形 101">
              <a:extLst>
                <a:ext uri="{FF2B5EF4-FFF2-40B4-BE49-F238E27FC236}">
                  <a16:creationId xmlns:a16="http://schemas.microsoft.com/office/drawing/2014/main" id="{BFBBBC56-C82A-47AA-8576-647F7733D821}"/>
                </a:ext>
              </a:extLst>
            </p:cNvPr>
            <p:cNvSpPr/>
            <p:nvPr/>
          </p:nvSpPr>
          <p:spPr>
            <a:xfrm>
              <a:off x="1768939" y="1189674"/>
              <a:ext cx="1306404" cy="511599"/>
            </a:xfrm>
            <a:prstGeom prst="trapezoid">
              <a:avLst>
                <a:gd name="adj" fmla="val 124967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4" name="台形 163">
              <a:extLst>
                <a:ext uri="{FF2B5EF4-FFF2-40B4-BE49-F238E27FC236}">
                  <a16:creationId xmlns:a16="http://schemas.microsoft.com/office/drawing/2014/main" id="{E21C279E-F9BC-4AAE-BEAE-E01DE0301560}"/>
                </a:ext>
              </a:extLst>
            </p:cNvPr>
            <p:cNvSpPr/>
            <p:nvPr/>
          </p:nvSpPr>
          <p:spPr>
            <a:xfrm>
              <a:off x="1858584" y="1259885"/>
              <a:ext cx="1127114" cy="441388"/>
            </a:xfrm>
            <a:prstGeom prst="trapezoid">
              <a:avLst>
                <a:gd name="adj" fmla="val 124967"/>
              </a:avLst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F02238B9-024F-4751-8E5A-82CDA64A2226}"/>
                </a:ext>
              </a:extLst>
            </p:cNvPr>
            <p:cNvSpPr/>
            <p:nvPr/>
          </p:nvSpPr>
          <p:spPr>
            <a:xfrm>
              <a:off x="2001765" y="1402823"/>
              <a:ext cx="834781" cy="465931"/>
            </a:xfrm>
            <a:custGeom>
              <a:avLst/>
              <a:gdLst>
                <a:gd name="connsiteX0" fmla="*/ 353054 w 836686"/>
                <a:gd name="connsiteY0" fmla="*/ 0 h 511288"/>
                <a:gd name="connsiteX1" fmla="*/ 497794 w 836686"/>
                <a:gd name="connsiteY1" fmla="*/ 0 h 511288"/>
                <a:gd name="connsiteX2" fmla="*/ 805612 w 836686"/>
                <a:gd name="connsiteY2" fmla="*/ 248856 h 511288"/>
                <a:gd name="connsiteX3" fmla="*/ 825256 w 836686"/>
                <a:gd name="connsiteY3" fmla="*/ 248856 h 511288"/>
                <a:gd name="connsiteX4" fmla="*/ 825256 w 836686"/>
                <a:gd name="connsiteY4" fmla="*/ 264738 h 511288"/>
                <a:gd name="connsiteX5" fmla="*/ 836686 w 836686"/>
                <a:gd name="connsiteY5" fmla="*/ 273978 h 511288"/>
                <a:gd name="connsiteX6" fmla="*/ 825256 w 836686"/>
                <a:gd name="connsiteY6" fmla="*/ 273978 h 511288"/>
                <a:gd name="connsiteX7" fmla="*/ 825256 w 836686"/>
                <a:gd name="connsiteY7" fmla="*/ 511288 h 511288"/>
                <a:gd name="connsiteX8" fmla="*/ 0 w 836686"/>
                <a:gd name="connsiteY8" fmla="*/ 511288 h 511288"/>
                <a:gd name="connsiteX9" fmla="*/ 0 w 836686"/>
                <a:gd name="connsiteY9" fmla="*/ 248856 h 511288"/>
                <a:gd name="connsiteX10" fmla="*/ 45236 w 836686"/>
                <a:gd name="connsiteY10" fmla="*/ 248856 h 511288"/>
                <a:gd name="connsiteX0" fmla="*/ 353054 w 836686"/>
                <a:gd name="connsiteY0" fmla="*/ 0 h 511288"/>
                <a:gd name="connsiteX1" fmla="*/ 497794 w 836686"/>
                <a:gd name="connsiteY1" fmla="*/ 0 h 511288"/>
                <a:gd name="connsiteX2" fmla="*/ 805612 w 836686"/>
                <a:gd name="connsiteY2" fmla="*/ 248856 h 511288"/>
                <a:gd name="connsiteX3" fmla="*/ 825256 w 836686"/>
                <a:gd name="connsiteY3" fmla="*/ 248856 h 511288"/>
                <a:gd name="connsiteX4" fmla="*/ 825256 w 836686"/>
                <a:gd name="connsiteY4" fmla="*/ 264738 h 511288"/>
                <a:gd name="connsiteX5" fmla="*/ 836686 w 836686"/>
                <a:gd name="connsiteY5" fmla="*/ 273978 h 511288"/>
                <a:gd name="connsiteX6" fmla="*/ 825256 w 836686"/>
                <a:gd name="connsiteY6" fmla="*/ 273978 h 511288"/>
                <a:gd name="connsiteX7" fmla="*/ 825256 w 836686"/>
                <a:gd name="connsiteY7" fmla="*/ 511288 h 511288"/>
                <a:gd name="connsiteX8" fmla="*/ 0 w 836686"/>
                <a:gd name="connsiteY8" fmla="*/ 511288 h 511288"/>
                <a:gd name="connsiteX9" fmla="*/ 0 w 836686"/>
                <a:gd name="connsiteY9" fmla="*/ 248856 h 511288"/>
                <a:gd name="connsiteX10" fmla="*/ 353054 w 836686"/>
                <a:gd name="connsiteY10" fmla="*/ 0 h 511288"/>
                <a:gd name="connsiteX0" fmla="*/ 353054 w 836686"/>
                <a:gd name="connsiteY0" fmla="*/ 0 h 511288"/>
                <a:gd name="connsiteX1" fmla="*/ 497794 w 836686"/>
                <a:gd name="connsiteY1" fmla="*/ 0 h 511288"/>
                <a:gd name="connsiteX2" fmla="*/ 805612 w 836686"/>
                <a:gd name="connsiteY2" fmla="*/ 248856 h 511288"/>
                <a:gd name="connsiteX3" fmla="*/ 825256 w 836686"/>
                <a:gd name="connsiteY3" fmla="*/ 248856 h 511288"/>
                <a:gd name="connsiteX4" fmla="*/ 825256 w 836686"/>
                <a:gd name="connsiteY4" fmla="*/ 264738 h 511288"/>
                <a:gd name="connsiteX5" fmla="*/ 836686 w 836686"/>
                <a:gd name="connsiteY5" fmla="*/ 273978 h 511288"/>
                <a:gd name="connsiteX6" fmla="*/ 825256 w 836686"/>
                <a:gd name="connsiteY6" fmla="*/ 511288 h 511288"/>
                <a:gd name="connsiteX7" fmla="*/ 0 w 836686"/>
                <a:gd name="connsiteY7" fmla="*/ 511288 h 511288"/>
                <a:gd name="connsiteX8" fmla="*/ 0 w 836686"/>
                <a:gd name="connsiteY8" fmla="*/ 248856 h 511288"/>
                <a:gd name="connsiteX9" fmla="*/ 353054 w 836686"/>
                <a:gd name="connsiteY9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05612 w 825256"/>
                <a:gd name="connsiteY2" fmla="*/ 248856 h 511288"/>
                <a:gd name="connsiteX3" fmla="*/ 825256 w 825256"/>
                <a:gd name="connsiteY3" fmla="*/ 248856 h 511288"/>
                <a:gd name="connsiteX4" fmla="*/ 825256 w 825256"/>
                <a:gd name="connsiteY4" fmla="*/ 264738 h 511288"/>
                <a:gd name="connsiteX5" fmla="*/ 825256 w 825256"/>
                <a:gd name="connsiteY5" fmla="*/ 511288 h 511288"/>
                <a:gd name="connsiteX6" fmla="*/ 0 w 825256"/>
                <a:gd name="connsiteY6" fmla="*/ 511288 h 511288"/>
                <a:gd name="connsiteX7" fmla="*/ 0 w 825256"/>
                <a:gd name="connsiteY7" fmla="*/ 248856 h 511288"/>
                <a:gd name="connsiteX8" fmla="*/ 353054 w 825256"/>
                <a:gd name="connsiteY8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05612 w 825256"/>
                <a:gd name="connsiteY2" fmla="*/ 248856 h 511288"/>
                <a:gd name="connsiteX3" fmla="*/ 825256 w 825256"/>
                <a:gd name="connsiteY3" fmla="*/ 264738 h 511288"/>
                <a:gd name="connsiteX4" fmla="*/ 825256 w 825256"/>
                <a:gd name="connsiteY4" fmla="*/ 511288 h 511288"/>
                <a:gd name="connsiteX5" fmla="*/ 0 w 825256"/>
                <a:gd name="connsiteY5" fmla="*/ 511288 h 511288"/>
                <a:gd name="connsiteX6" fmla="*/ 0 w 825256"/>
                <a:gd name="connsiteY6" fmla="*/ 248856 h 511288"/>
                <a:gd name="connsiteX7" fmla="*/ 353054 w 825256"/>
                <a:gd name="connsiteY7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05612 w 825256"/>
                <a:gd name="connsiteY2" fmla="*/ 248856 h 511288"/>
                <a:gd name="connsiteX3" fmla="*/ 825256 w 825256"/>
                <a:gd name="connsiteY3" fmla="*/ 511288 h 511288"/>
                <a:gd name="connsiteX4" fmla="*/ 0 w 825256"/>
                <a:gd name="connsiteY4" fmla="*/ 511288 h 511288"/>
                <a:gd name="connsiteX5" fmla="*/ 0 w 825256"/>
                <a:gd name="connsiteY5" fmla="*/ 248856 h 511288"/>
                <a:gd name="connsiteX6" fmla="*/ 353054 w 825256"/>
                <a:gd name="connsiteY6" fmla="*/ 0 h 511288"/>
                <a:gd name="connsiteX0" fmla="*/ 353054 w 843712"/>
                <a:gd name="connsiteY0" fmla="*/ 0 h 511288"/>
                <a:gd name="connsiteX1" fmla="*/ 497794 w 843712"/>
                <a:gd name="connsiteY1" fmla="*/ 0 h 511288"/>
                <a:gd name="connsiteX2" fmla="*/ 843712 w 843712"/>
                <a:gd name="connsiteY2" fmla="*/ 286956 h 511288"/>
                <a:gd name="connsiteX3" fmla="*/ 825256 w 843712"/>
                <a:gd name="connsiteY3" fmla="*/ 511288 h 511288"/>
                <a:gd name="connsiteX4" fmla="*/ 0 w 843712"/>
                <a:gd name="connsiteY4" fmla="*/ 511288 h 511288"/>
                <a:gd name="connsiteX5" fmla="*/ 0 w 843712"/>
                <a:gd name="connsiteY5" fmla="*/ 248856 h 511288"/>
                <a:gd name="connsiteX6" fmla="*/ 353054 w 843712"/>
                <a:gd name="connsiteY6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24662 w 825256"/>
                <a:gd name="connsiteY2" fmla="*/ 286956 h 511288"/>
                <a:gd name="connsiteX3" fmla="*/ 825256 w 825256"/>
                <a:gd name="connsiteY3" fmla="*/ 511288 h 511288"/>
                <a:gd name="connsiteX4" fmla="*/ 0 w 825256"/>
                <a:gd name="connsiteY4" fmla="*/ 511288 h 511288"/>
                <a:gd name="connsiteX5" fmla="*/ 0 w 825256"/>
                <a:gd name="connsiteY5" fmla="*/ 248856 h 511288"/>
                <a:gd name="connsiteX6" fmla="*/ 353054 w 825256"/>
                <a:gd name="connsiteY6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24662 w 825256"/>
                <a:gd name="connsiteY2" fmla="*/ 286956 h 511288"/>
                <a:gd name="connsiteX3" fmla="*/ 825256 w 825256"/>
                <a:gd name="connsiteY3" fmla="*/ 511288 h 511288"/>
                <a:gd name="connsiteX4" fmla="*/ 0 w 825256"/>
                <a:gd name="connsiteY4" fmla="*/ 511288 h 511288"/>
                <a:gd name="connsiteX5" fmla="*/ 0 w 825256"/>
                <a:gd name="connsiteY5" fmla="*/ 272668 h 511288"/>
                <a:gd name="connsiteX6" fmla="*/ 353054 w 825256"/>
                <a:gd name="connsiteY6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24662 w 825256"/>
                <a:gd name="connsiteY2" fmla="*/ 286956 h 511288"/>
                <a:gd name="connsiteX3" fmla="*/ 825256 w 825256"/>
                <a:gd name="connsiteY3" fmla="*/ 511288 h 511288"/>
                <a:gd name="connsiteX4" fmla="*/ 0 w 825256"/>
                <a:gd name="connsiteY4" fmla="*/ 511288 h 511288"/>
                <a:gd name="connsiteX5" fmla="*/ 0 w 825256"/>
                <a:gd name="connsiteY5" fmla="*/ 286956 h 511288"/>
                <a:gd name="connsiteX6" fmla="*/ 353054 w 825256"/>
                <a:gd name="connsiteY6" fmla="*/ 0 h 511288"/>
                <a:gd name="connsiteX0" fmla="*/ 353054 w 834187"/>
                <a:gd name="connsiteY0" fmla="*/ 0 h 511288"/>
                <a:gd name="connsiteX1" fmla="*/ 497794 w 834187"/>
                <a:gd name="connsiteY1" fmla="*/ 0 h 511288"/>
                <a:gd name="connsiteX2" fmla="*/ 834187 w 834187"/>
                <a:gd name="connsiteY2" fmla="*/ 286956 h 511288"/>
                <a:gd name="connsiteX3" fmla="*/ 825256 w 834187"/>
                <a:gd name="connsiteY3" fmla="*/ 511288 h 511288"/>
                <a:gd name="connsiteX4" fmla="*/ 0 w 834187"/>
                <a:gd name="connsiteY4" fmla="*/ 511288 h 511288"/>
                <a:gd name="connsiteX5" fmla="*/ 0 w 834187"/>
                <a:gd name="connsiteY5" fmla="*/ 286956 h 511288"/>
                <a:gd name="connsiteX6" fmla="*/ 353054 w 834187"/>
                <a:gd name="connsiteY6" fmla="*/ 0 h 511288"/>
                <a:gd name="connsiteX0" fmla="*/ 353054 w 834781"/>
                <a:gd name="connsiteY0" fmla="*/ 0 h 511288"/>
                <a:gd name="connsiteX1" fmla="*/ 497794 w 834781"/>
                <a:gd name="connsiteY1" fmla="*/ 0 h 511288"/>
                <a:gd name="connsiteX2" fmla="*/ 834187 w 834781"/>
                <a:gd name="connsiteY2" fmla="*/ 286956 h 511288"/>
                <a:gd name="connsiteX3" fmla="*/ 834781 w 834781"/>
                <a:gd name="connsiteY3" fmla="*/ 511288 h 511288"/>
                <a:gd name="connsiteX4" fmla="*/ 0 w 834781"/>
                <a:gd name="connsiteY4" fmla="*/ 511288 h 511288"/>
                <a:gd name="connsiteX5" fmla="*/ 0 w 834781"/>
                <a:gd name="connsiteY5" fmla="*/ 286956 h 511288"/>
                <a:gd name="connsiteX6" fmla="*/ 353054 w 834781"/>
                <a:gd name="connsiteY6" fmla="*/ 0 h 511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4781" h="511288">
                  <a:moveTo>
                    <a:pt x="353054" y="0"/>
                  </a:moveTo>
                  <a:lnTo>
                    <a:pt x="497794" y="0"/>
                  </a:lnTo>
                  <a:lnTo>
                    <a:pt x="834187" y="286956"/>
                  </a:lnTo>
                  <a:lnTo>
                    <a:pt x="834781" y="511288"/>
                  </a:lnTo>
                  <a:lnTo>
                    <a:pt x="0" y="511288"/>
                  </a:lnTo>
                  <a:lnTo>
                    <a:pt x="0" y="286956"/>
                  </a:lnTo>
                  <a:lnTo>
                    <a:pt x="353054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6" name="台形 165">
              <a:extLst>
                <a:ext uri="{FF2B5EF4-FFF2-40B4-BE49-F238E27FC236}">
                  <a16:creationId xmlns:a16="http://schemas.microsoft.com/office/drawing/2014/main" id="{3419671A-6C14-4206-AD05-9B906F6E0652}"/>
                </a:ext>
              </a:extLst>
            </p:cNvPr>
            <p:cNvSpPr/>
            <p:nvPr/>
          </p:nvSpPr>
          <p:spPr>
            <a:xfrm>
              <a:off x="1025328" y="2078575"/>
              <a:ext cx="2803722" cy="114300"/>
            </a:xfrm>
            <a:prstGeom prst="trapezoid">
              <a:avLst>
                <a:gd name="adj" fmla="val 36122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7" name="台形 166">
              <a:extLst>
                <a:ext uri="{FF2B5EF4-FFF2-40B4-BE49-F238E27FC236}">
                  <a16:creationId xmlns:a16="http://schemas.microsoft.com/office/drawing/2014/main" id="{FAF07DA3-ED8D-4E58-8B80-B2FB53D015BC}"/>
                </a:ext>
              </a:extLst>
            </p:cNvPr>
            <p:cNvSpPr/>
            <p:nvPr/>
          </p:nvSpPr>
          <p:spPr>
            <a:xfrm>
              <a:off x="758628" y="2405647"/>
              <a:ext cx="3394272" cy="855478"/>
            </a:xfrm>
            <a:prstGeom prst="trapezoid">
              <a:avLst>
                <a:gd name="adj" fmla="val 30062"/>
              </a:avLst>
            </a:prstGeom>
            <a:solidFill>
              <a:sysClr val="window" lastClr="FFFFFF">
                <a:lumMod val="6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F79293C5-D8E5-412C-8CCF-E11EAC25984C}"/>
                </a:ext>
              </a:extLst>
            </p:cNvPr>
            <p:cNvSpPr/>
            <p:nvPr/>
          </p:nvSpPr>
          <p:spPr>
            <a:xfrm>
              <a:off x="755989" y="2403827"/>
              <a:ext cx="3394273" cy="855479"/>
            </a:xfrm>
            <a:custGeom>
              <a:avLst/>
              <a:gdLst>
                <a:gd name="connsiteX0" fmla="*/ 2579052 w 3394273"/>
                <a:gd name="connsiteY0" fmla="*/ 852687 h 855479"/>
                <a:gd name="connsiteX1" fmla="*/ 2594650 w 3394273"/>
                <a:gd name="connsiteY1" fmla="*/ 853665 h 855479"/>
                <a:gd name="connsiteX2" fmla="*/ 2601419 w 3394273"/>
                <a:gd name="connsiteY2" fmla="*/ 855478 h 855479"/>
                <a:gd name="connsiteX3" fmla="*/ 2572920 w 3394273"/>
                <a:gd name="connsiteY3" fmla="*/ 855478 h 855479"/>
                <a:gd name="connsiteX4" fmla="*/ 4121 w 3394273"/>
                <a:gd name="connsiteY4" fmla="*/ 841774 h 855479"/>
                <a:gd name="connsiteX5" fmla="*/ 5924 w 3394273"/>
                <a:gd name="connsiteY5" fmla="*/ 855479 h 855479"/>
                <a:gd name="connsiteX6" fmla="*/ 0 w 3394273"/>
                <a:gd name="connsiteY6" fmla="*/ 855479 h 855479"/>
                <a:gd name="connsiteX7" fmla="*/ 99536 w 3394273"/>
                <a:gd name="connsiteY7" fmla="*/ 813404 h 855479"/>
                <a:gd name="connsiteX8" fmla="*/ 119947 w 3394273"/>
                <a:gd name="connsiteY8" fmla="*/ 814682 h 855479"/>
                <a:gd name="connsiteX9" fmla="*/ 260728 w 3394273"/>
                <a:gd name="connsiteY9" fmla="*/ 852405 h 855479"/>
                <a:gd name="connsiteX10" fmla="*/ 266915 w 3394273"/>
                <a:gd name="connsiteY10" fmla="*/ 855478 h 855479"/>
                <a:gd name="connsiteX11" fmla="*/ 55697 w 3394273"/>
                <a:gd name="connsiteY11" fmla="*/ 855478 h 855479"/>
                <a:gd name="connsiteX12" fmla="*/ 56871 w 3394273"/>
                <a:gd name="connsiteY12" fmla="*/ 851100 h 855479"/>
                <a:gd name="connsiteX13" fmla="*/ 99536 w 3394273"/>
                <a:gd name="connsiteY13" fmla="*/ 813404 h 855479"/>
                <a:gd name="connsiteX14" fmla="*/ 967957 w 3394273"/>
                <a:gd name="connsiteY14" fmla="*/ 808784 h 855479"/>
                <a:gd name="connsiteX15" fmla="*/ 991223 w 3394273"/>
                <a:gd name="connsiteY15" fmla="*/ 810242 h 855479"/>
                <a:gd name="connsiteX16" fmla="*/ 1090459 w 3394273"/>
                <a:gd name="connsiteY16" fmla="*/ 836833 h 855479"/>
                <a:gd name="connsiteX17" fmla="*/ 1111337 w 3394273"/>
                <a:gd name="connsiteY17" fmla="*/ 847203 h 855479"/>
                <a:gd name="connsiteX18" fmla="*/ 1118535 w 3394273"/>
                <a:gd name="connsiteY18" fmla="*/ 855479 h 855479"/>
                <a:gd name="connsiteX19" fmla="*/ 918327 w 3394273"/>
                <a:gd name="connsiteY19" fmla="*/ 855479 h 855479"/>
                <a:gd name="connsiteX20" fmla="*/ 919325 w 3394273"/>
                <a:gd name="connsiteY20" fmla="*/ 851754 h 855479"/>
                <a:gd name="connsiteX21" fmla="*/ 967957 w 3394273"/>
                <a:gd name="connsiteY21" fmla="*/ 808784 h 855479"/>
                <a:gd name="connsiteX22" fmla="*/ 395578 w 3394273"/>
                <a:gd name="connsiteY22" fmla="*/ 808783 h 855479"/>
                <a:gd name="connsiteX23" fmla="*/ 418845 w 3394273"/>
                <a:gd name="connsiteY23" fmla="*/ 810241 h 855479"/>
                <a:gd name="connsiteX24" fmla="*/ 518077 w 3394273"/>
                <a:gd name="connsiteY24" fmla="*/ 836833 h 855479"/>
                <a:gd name="connsiteX25" fmla="*/ 538956 w 3394273"/>
                <a:gd name="connsiteY25" fmla="*/ 847203 h 855479"/>
                <a:gd name="connsiteX26" fmla="*/ 546153 w 3394273"/>
                <a:gd name="connsiteY26" fmla="*/ 855479 h 855479"/>
                <a:gd name="connsiteX27" fmla="*/ 345948 w 3394273"/>
                <a:gd name="connsiteY27" fmla="*/ 855479 h 855479"/>
                <a:gd name="connsiteX28" fmla="*/ 346947 w 3394273"/>
                <a:gd name="connsiteY28" fmla="*/ 851752 h 855479"/>
                <a:gd name="connsiteX29" fmla="*/ 395578 w 3394273"/>
                <a:gd name="connsiteY29" fmla="*/ 808783 h 855479"/>
                <a:gd name="connsiteX30" fmla="*/ 3092877 w 3394273"/>
                <a:gd name="connsiteY30" fmla="*/ 790472 h 855479"/>
                <a:gd name="connsiteX31" fmla="*/ 3109577 w 3394273"/>
                <a:gd name="connsiteY31" fmla="*/ 791519 h 855479"/>
                <a:gd name="connsiteX32" fmla="*/ 3180806 w 3394273"/>
                <a:gd name="connsiteY32" fmla="*/ 810604 h 855479"/>
                <a:gd name="connsiteX33" fmla="*/ 3206393 w 3394273"/>
                <a:gd name="connsiteY33" fmla="*/ 830237 h 855479"/>
                <a:gd name="connsiteX34" fmla="*/ 3209715 w 3394273"/>
                <a:gd name="connsiteY34" fmla="*/ 855479 h 855479"/>
                <a:gd name="connsiteX35" fmla="*/ 3048816 w 3394273"/>
                <a:gd name="connsiteY35" fmla="*/ 855478 h 855479"/>
                <a:gd name="connsiteX36" fmla="*/ 3057970 w 3394273"/>
                <a:gd name="connsiteY36" fmla="*/ 821314 h 855479"/>
                <a:gd name="connsiteX37" fmla="*/ 3092877 w 3394273"/>
                <a:gd name="connsiteY37" fmla="*/ 790472 h 855479"/>
                <a:gd name="connsiteX38" fmla="*/ 2082000 w 3394273"/>
                <a:gd name="connsiteY38" fmla="*/ 789958 h 855479"/>
                <a:gd name="connsiteX39" fmla="*/ 2100316 w 3394273"/>
                <a:gd name="connsiteY39" fmla="*/ 791106 h 855479"/>
                <a:gd name="connsiteX40" fmla="*/ 2239214 w 3394273"/>
                <a:gd name="connsiteY40" fmla="*/ 828324 h 855479"/>
                <a:gd name="connsiteX41" fmla="*/ 2267276 w 3394273"/>
                <a:gd name="connsiteY41" fmla="*/ 849856 h 855479"/>
                <a:gd name="connsiteX42" fmla="*/ 2268016 w 3394273"/>
                <a:gd name="connsiteY42" fmla="*/ 855478 h 855479"/>
                <a:gd name="connsiteX43" fmla="*/ 2035222 w 3394273"/>
                <a:gd name="connsiteY43" fmla="*/ 855479 h 855479"/>
                <a:gd name="connsiteX44" fmla="*/ 2043714 w 3394273"/>
                <a:gd name="connsiteY44" fmla="*/ 823785 h 855479"/>
                <a:gd name="connsiteX45" fmla="*/ 2082000 w 3394273"/>
                <a:gd name="connsiteY45" fmla="*/ 789958 h 855479"/>
                <a:gd name="connsiteX46" fmla="*/ 804555 w 3394273"/>
                <a:gd name="connsiteY46" fmla="*/ 762953 h 855479"/>
                <a:gd name="connsiteX47" fmla="*/ 819731 w 3394273"/>
                <a:gd name="connsiteY47" fmla="*/ 763904 h 855479"/>
                <a:gd name="connsiteX48" fmla="*/ 875217 w 3394273"/>
                <a:gd name="connsiteY48" fmla="*/ 778772 h 855479"/>
                <a:gd name="connsiteX49" fmla="*/ 902294 w 3394273"/>
                <a:gd name="connsiteY49" fmla="*/ 825671 h 855479"/>
                <a:gd name="connsiteX50" fmla="*/ 894307 w 3394273"/>
                <a:gd name="connsiteY50" fmla="*/ 855478 h 855479"/>
                <a:gd name="connsiteX51" fmla="*/ 755550 w 3394273"/>
                <a:gd name="connsiteY51" fmla="*/ 855478 h 855479"/>
                <a:gd name="connsiteX52" fmla="*/ 772832 w 3394273"/>
                <a:gd name="connsiteY52" fmla="*/ 790982 h 855479"/>
                <a:gd name="connsiteX53" fmla="*/ 804555 w 3394273"/>
                <a:gd name="connsiteY53" fmla="*/ 762953 h 855479"/>
                <a:gd name="connsiteX54" fmla="*/ 1896597 w 3394273"/>
                <a:gd name="connsiteY54" fmla="*/ 749953 h 855479"/>
                <a:gd name="connsiteX55" fmla="*/ 1912195 w 3394273"/>
                <a:gd name="connsiteY55" fmla="*/ 750929 h 855479"/>
                <a:gd name="connsiteX56" fmla="*/ 1969218 w 3394273"/>
                <a:gd name="connsiteY56" fmla="*/ 766209 h 855479"/>
                <a:gd name="connsiteX57" fmla="*/ 1997046 w 3394273"/>
                <a:gd name="connsiteY57" fmla="*/ 814409 h 855479"/>
                <a:gd name="connsiteX58" fmla="*/ 1986041 w 3394273"/>
                <a:gd name="connsiteY58" fmla="*/ 855479 h 855479"/>
                <a:gd name="connsiteX59" fmla="*/ 1850676 w 3394273"/>
                <a:gd name="connsiteY59" fmla="*/ 855479 h 855479"/>
                <a:gd name="connsiteX60" fmla="*/ 1848292 w 3394273"/>
                <a:gd name="connsiteY60" fmla="*/ 837365 h 855479"/>
                <a:gd name="connsiteX61" fmla="*/ 1863995 w 3394273"/>
                <a:gd name="connsiteY61" fmla="*/ 778759 h 855479"/>
                <a:gd name="connsiteX62" fmla="*/ 1896597 w 3394273"/>
                <a:gd name="connsiteY62" fmla="*/ 749953 h 855479"/>
                <a:gd name="connsiteX63" fmla="*/ 2368824 w 3394273"/>
                <a:gd name="connsiteY63" fmla="*/ 730998 h 855479"/>
                <a:gd name="connsiteX64" fmla="*/ 2392090 w 3394273"/>
                <a:gd name="connsiteY64" fmla="*/ 732456 h 855479"/>
                <a:gd name="connsiteX65" fmla="*/ 2491326 w 3394273"/>
                <a:gd name="connsiteY65" fmla="*/ 759046 h 855479"/>
                <a:gd name="connsiteX66" fmla="*/ 2532837 w 3394273"/>
                <a:gd name="connsiteY66" fmla="*/ 830945 h 855479"/>
                <a:gd name="connsiteX67" fmla="*/ 2526263 w 3394273"/>
                <a:gd name="connsiteY67" fmla="*/ 855479 h 855479"/>
                <a:gd name="connsiteX68" fmla="*/ 2298350 w 3394273"/>
                <a:gd name="connsiteY68" fmla="*/ 855478 h 855479"/>
                <a:gd name="connsiteX69" fmla="*/ 2320191 w 3394273"/>
                <a:gd name="connsiteY69" fmla="*/ 773966 h 855479"/>
                <a:gd name="connsiteX70" fmla="*/ 2368824 w 3394273"/>
                <a:gd name="connsiteY70" fmla="*/ 730998 h 855479"/>
                <a:gd name="connsiteX71" fmla="*/ 1397242 w 3394273"/>
                <a:gd name="connsiteY71" fmla="*/ 706049 h 855479"/>
                <a:gd name="connsiteX72" fmla="*/ 1420509 w 3394273"/>
                <a:gd name="connsiteY72" fmla="*/ 707507 h 855479"/>
                <a:gd name="connsiteX73" fmla="*/ 1519745 w 3394273"/>
                <a:gd name="connsiteY73" fmla="*/ 734098 h 855479"/>
                <a:gd name="connsiteX74" fmla="*/ 1561256 w 3394273"/>
                <a:gd name="connsiteY74" fmla="*/ 805996 h 855479"/>
                <a:gd name="connsiteX75" fmla="*/ 1547997 w 3394273"/>
                <a:gd name="connsiteY75" fmla="*/ 855479 h 855479"/>
                <a:gd name="connsiteX76" fmla="*/ 1328637 w 3394273"/>
                <a:gd name="connsiteY76" fmla="*/ 855479 h 855479"/>
                <a:gd name="connsiteX77" fmla="*/ 1325819 w 3394273"/>
                <a:gd name="connsiteY77" fmla="*/ 834078 h 855479"/>
                <a:gd name="connsiteX78" fmla="*/ 1348610 w 3394273"/>
                <a:gd name="connsiteY78" fmla="*/ 749018 h 855479"/>
                <a:gd name="connsiteX79" fmla="*/ 1397242 w 3394273"/>
                <a:gd name="connsiteY79" fmla="*/ 706049 h 855479"/>
                <a:gd name="connsiteX80" fmla="*/ 646783 w 3394273"/>
                <a:gd name="connsiteY80" fmla="*/ 700579 h 855479"/>
                <a:gd name="connsiteX81" fmla="*/ 661960 w 3394273"/>
                <a:gd name="connsiteY81" fmla="*/ 701530 h 855479"/>
                <a:gd name="connsiteX82" fmla="*/ 717445 w 3394273"/>
                <a:gd name="connsiteY82" fmla="*/ 716397 h 855479"/>
                <a:gd name="connsiteX83" fmla="*/ 744522 w 3394273"/>
                <a:gd name="connsiteY83" fmla="*/ 763296 h 855479"/>
                <a:gd name="connsiteX84" fmla="*/ 719822 w 3394273"/>
                <a:gd name="connsiteY84" fmla="*/ 855478 h 855479"/>
                <a:gd name="connsiteX85" fmla="*/ 591747 w 3394273"/>
                <a:gd name="connsiteY85" fmla="*/ 855479 h 855479"/>
                <a:gd name="connsiteX86" fmla="*/ 588228 w 3394273"/>
                <a:gd name="connsiteY86" fmla="*/ 828749 h 855479"/>
                <a:gd name="connsiteX87" fmla="*/ 615061 w 3394273"/>
                <a:gd name="connsiteY87" fmla="*/ 728607 h 855479"/>
                <a:gd name="connsiteX88" fmla="*/ 646783 w 3394273"/>
                <a:gd name="connsiteY88" fmla="*/ 700579 h 855479"/>
                <a:gd name="connsiteX89" fmla="*/ 3112923 w 3394273"/>
                <a:gd name="connsiteY89" fmla="*/ 693413 h 855479"/>
                <a:gd name="connsiteX90" fmla="*/ 3221087 w 3394273"/>
                <a:gd name="connsiteY90" fmla="*/ 722395 h 855479"/>
                <a:gd name="connsiteX91" fmla="*/ 3235638 w 3394273"/>
                <a:gd name="connsiteY91" fmla="*/ 747597 h 855479"/>
                <a:gd name="connsiteX92" fmla="*/ 3227649 w 3394273"/>
                <a:gd name="connsiteY92" fmla="*/ 777413 h 855479"/>
                <a:gd name="connsiteX93" fmla="*/ 3202447 w 3394273"/>
                <a:gd name="connsiteY93" fmla="*/ 791962 h 855479"/>
                <a:gd name="connsiteX94" fmla="*/ 3094282 w 3394273"/>
                <a:gd name="connsiteY94" fmla="*/ 762980 h 855479"/>
                <a:gd name="connsiteX95" fmla="*/ 3079732 w 3394273"/>
                <a:gd name="connsiteY95" fmla="*/ 737778 h 855479"/>
                <a:gd name="connsiteX96" fmla="*/ 3087721 w 3394273"/>
                <a:gd name="connsiteY96" fmla="*/ 707963 h 855479"/>
                <a:gd name="connsiteX97" fmla="*/ 3112923 w 3394273"/>
                <a:gd name="connsiteY97" fmla="*/ 693413 h 855479"/>
                <a:gd name="connsiteX98" fmla="*/ 260910 w 3394273"/>
                <a:gd name="connsiteY98" fmla="*/ 688312 h 855479"/>
                <a:gd name="connsiteX99" fmla="*/ 276507 w 3394273"/>
                <a:gd name="connsiteY99" fmla="*/ 689289 h 855479"/>
                <a:gd name="connsiteX100" fmla="*/ 333530 w 3394273"/>
                <a:gd name="connsiteY100" fmla="*/ 704568 h 855479"/>
                <a:gd name="connsiteX101" fmla="*/ 361359 w 3394273"/>
                <a:gd name="connsiteY101" fmla="*/ 752768 h 855479"/>
                <a:gd name="connsiteX102" fmla="*/ 345654 w 3394273"/>
                <a:gd name="connsiteY102" fmla="*/ 811375 h 855479"/>
                <a:gd name="connsiteX103" fmla="*/ 297454 w 3394273"/>
                <a:gd name="connsiteY103" fmla="*/ 839203 h 855479"/>
                <a:gd name="connsiteX104" fmla="*/ 240433 w 3394273"/>
                <a:gd name="connsiteY104" fmla="*/ 823924 h 855479"/>
                <a:gd name="connsiteX105" fmla="*/ 212604 w 3394273"/>
                <a:gd name="connsiteY105" fmla="*/ 775724 h 855479"/>
                <a:gd name="connsiteX106" fmla="*/ 228307 w 3394273"/>
                <a:gd name="connsiteY106" fmla="*/ 717117 h 855479"/>
                <a:gd name="connsiteX107" fmla="*/ 260910 w 3394273"/>
                <a:gd name="connsiteY107" fmla="*/ 688312 h 855479"/>
                <a:gd name="connsiteX108" fmla="*/ 2882501 w 3394273"/>
                <a:gd name="connsiteY108" fmla="*/ 679632 h 855479"/>
                <a:gd name="connsiteX109" fmla="*/ 2905766 w 3394273"/>
                <a:gd name="connsiteY109" fmla="*/ 681089 h 855479"/>
                <a:gd name="connsiteX110" fmla="*/ 3005003 w 3394273"/>
                <a:gd name="connsiteY110" fmla="*/ 707679 h 855479"/>
                <a:gd name="connsiteX111" fmla="*/ 3046513 w 3394273"/>
                <a:gd name="connsiteY111" fmla="*/ 779579 h 855479"/>
                <a:gd name="connsiteX112" fmla="*/ 3026176 w 3394273"/>
                <a:gd name="connsiteY112" fmla="*/ 855479 h 855479"/>
                <a:gd name="connsiteX113" fmla="*/ 2819786 w 3394273"/>
                <a:gd name="connsiteY113" fmla="*/ 855479 h 855479"/>
                <a:gd name="connsiteX114" fmla="*/ 2816941 w 3394273"/>
                <a:gd name="connsiteY114" fmla="*/ 852207 h 855479"/>
                <a:gd name="connsiteX115" fmla="*/ 2811076 w 3394273"/>
                <a:gd name="connsiteY115" fmla="*/ 807660 h 855479"/>
                <a:gd name="connsiteX116" fmla="*/ 2833868 w 3394273"/>
                <a:gd name="connsiteY116" fmla="*/ 722600 h 855479"/>
                <a:gd name="connsiteX117" fmla="*/ 2882501 w 3394273"/>
                <a:gd name="connsiteY117" fmla="*/ 679632 h 855479"/>
                <a:gd name="connsiteX118" fmla="*/ 3333801 w 3394273"/>
                <a:gd name="connsiteY118" fmla="*/ 675961 h 855479"/>
                <a:gd name="connsiteX119" fmla="*/ 3340431 w 3394273"/>
                <a:gd name="connsiteY119" fmla="*/ 676376 h 855479"/>
                <a:gd name="connsiteX120" fmla="*/ 3394273 w 3394273"/>
                <a:gd name="connsiteY120" fmla="*/ 855479 h 855479"/>
                <a:gd name="connsiteX121" fmla="*/ 3274279 w 3394273"/>
                <a:gd name="connsiteY121" fmla="*/ 855478 h 855479"/>
                <a:gd name="connsiteX122" fmla="*/ 3268241 w 3394273"/>
                <a:gd name="connsiteY122" fmla="*/ 848536 h 855479"/>
                <a:gd name="connsiteX123" fmla="*/ 3262377 w 3394273"/>
                <a:gd name="connsiteY123" fmla="*/ 803989 h 855479"/>
                <a:gd name="connsiteX124" fmla="*/ 3285168 w 3394273"/>
                <a:gd name="connsiteY124" fmla="*/ 718930 h 855479"/>
                <a:gd name="connsiteX125" fmla="*/ 3333801 w 3394273"/>
                <a:gd name="connsiteY125" fmla="*/ 675961 h 855479"/>
                <a:gd name="connsiteX126" fmla="*/ 2220535 w 3394273"/>
                <a:gd name="connsiteY126" fmla="*/ 657494 h 855479"/>
                <a:gd name="connsiteX127" fmla="*/ 2233995 w 3394273"/>
                <a:gd name="connsiteY127" fmla="*/ 658338 h 855479"/>
                <a:gd name="connsiteX128" fmla="*/ 2291408 w 3394273"/>
                <a:gd name="connsiteY128" fmla="*/ 673721 h 855479"/>
                <a:gd name="connsiteX129" fmla="*/ 2315424 w 3394273"/>
                <a:gd name="connsiteY129" fmla="*/ 715319 h 855479"/>
                <a:gd name="connsiteX130" fmla="*/ 2302238 w 3394273"/>
                <a:gd name="connsiteY130" fmla="*/ 764530 h 855479"/>
                <a:gd name="connsiteX131" fmla="*/ 2260641 w 3394273"/>
                <a:gd name="connsiteY131" fmla="*/ 788546 h 855479"/>
                <a:gd name="connsiteX132" fmla="*/ 2203228 w 3394273"/>
                <a:gd name="connsiteY132" fmla="*/ 773162 h 855479"/>
                <a:gd name="connsiteX133" fmla="*/ 2179213 w 3394273"/>
                <a:gd name="connsiteY133" fmla="*/ 731565 h 855479"/>
                <a:gd name="connsiteX134" fmla="*/ 2192399 w 3394273"/>
                <a:gd name="connsiteY134" fmla="*/ 682354 h 855479"/>
                <a:gd name="connsiteX135" fmla="*/ 2220535 w 3394273"/>
                <a:gd name="connsiteY135" fmla="*/ 657494 h 855479"/>
                <a:gd name="connsiteX136" fmla="*/ 473720 w 3394273"/>
                <a:gd name="connsiteY136" fmla="*/ 647952 h 855479"/>
                <a:gd name="connsiteX137" fmla="*/ 489316 w 3394273"/>
                <a:gd name="connsiteY137" fmla="*/ 648929 h 855479"/>
                <a:gd name="connsiteX138" fmla="*/ 546336 w 3394273"/>
                <a:gd name="connsiteY138" fmla="*/ 664208 h 855479"/>
                <a:gd name="connsiteX139" fmla="*/ 574164 w 3394273"/>
                <a:gd name="connsiteY139" fmla="*/ 712408 h 855479"/>
                <a:gd name="connsiteX140" fmla="*/ 558460 w 3394273"/>
                <a:gd name="connsiteY140" fmla="*/ 771015 h 855479"/>
                <a:gd name="connsiteX141" fmla="*/ 510260 w 3394273"/>
                <a:gd name="connsiteY141" fmla="*/ 798843 h 855479"/>
                <a:gd name="connsiteX142" fmla="*/ 453241 w 3394273"/>
                <a:gd name="connsiteY142" fmla="*/ 783564 h 855479"/>
                <a:gd name="connsiteX143" fmla="*/ 425413 w 3394273"/>
                <a:gd name="connsiteY143" fmla="*/ 735364 h 855479"/>
                <a:gd name="connsiteX144" fmla="*/ 441115 w 3394273"/>
                <a:gd name="connsiteY144" fmla="*/ 676758 h 855479"/>
                <a:gd name="connsiteX145" fmla="*/ 473720 w 3394273"/>
                <a:gd name="connsiteY145" fmla="*/ 647952 h 855479"/>
                <a:gd name="connsiteX146" fmla="*/ 1682683 w 3394273"/>
                <a:gd name="connsiteY146" fmla="*/ 641501 h 855479"/>
                <a:gd name="connsiteX147" fmla="*/ 1705538 w 3394273"/>
                <a:gd name="connsiteY147" fmla="*/ 642934 h 855479"/>
                <a:gd name="connsiteX148" fmla="*/ 1791234 w 3394273"/>
                <a:gd name="connsiteY148" fmla="*/ 665895 h 855479"/>
                <a:gd name="connsiteX149" fmla="*/ 1832011 w 3394273"/>
                <a:gd name="connsiteY149" fmla="*/ 736525 h 855479"/>
                <a:gd name="connsiteX150" fmla="*/ 1809622 w 3394273"/>
                <a:gd name="connsiteY150" fmla="*/ 820082 h 855479"/>
                <a:gd name="connsiteX151" fmla="*/ 1782753 w 3394273"/>
                <a:gd name="connsiteY151" fmla="*/ 855098 h 855479"/>
                <a:gd name="connsiteX152" fmla="*/ 1781650 w 3394273"/>
                <a:gd name="connsiteY152" fmla="*/ 855479 h 855479"/>
                <a:gd name="connsiteX153" fmla="*/ 1718910 w 3394273"/>
                <a:gd name="connsiteY153" fmla="*/ 855478 h 855479"/>
                <a:gd name="connsiteX154" fmla="*/ 1653297 w 3394273"/>
                <a:gd name="connsiteY154" fmla="*/ 837898 h 855479"/>
                <a:gd name="connsiteX155" fmla="*/ 1612520 w 3394273"/>
                <a:gd name="connsiteY155" fmla="*/ 767268 h 855479"/>
                <a:gd name="connsiteX156" fmla="*/ 1634909 w 3394273"/>
                <a:gd name="connsiteY156" fmla="*/ 683712 h 855479"/>
                <a:gd name="connsiteX157" fmla="*/ 1682683 w 3394273"/>
                <a:gd name="connsiteY157" fmla="*/ 641501 h 855479"/>
                <a:gd name="connsiteX158" fmla="*/ 103139 w 3394273"/>
                <a:gd name="connsiteY158" fmla="*/ 633275 h 855479"/>
                <a:gd name="connsiteX159" fmla="*/ 118737 w 3394273"/>
                <a:gd name="connsiteY159" fmla="*/ 634252 h 855479"/>
                <a:gd name="connsiteX160" fmla="*/ 175759 w 3394273"/>
                <a:gd name="connsiteY160" fmla="*/ 649532 h 855479"/>
                <a:gd name="connsiteX161" fmla="*/ 203587 w 3394273"/>
                <a:gd name="connsiteY161" fmla="*/ 697732 h 855479"/>
                <a:gd name="connsiteX162" fmla="*/ 187884 w 3394273"/>
                <a:gd name="connsiteY162" fmla="*/ 756337 h 855479"/>
                <a:gd name="connsiteX163" fmla="*/ 139683 w 3394273"/>
                <a:gd name="connsiteY163" fmla="*/ 784165 h 855479"/>
                <a:gd name="connsiteX164" fmla="*/ 82662 w 3394273"/>
                <a:gd name="connsiteY164" fmla="*/ 768887 h 855479"/>
                <a:gd name="connsiteX165" fmla="*/ 54833 w 3394273"/>
                <a:gd name="connsiteY165" fmla="*/ 720686 h 855479"/>
                <a:gd name="connsiteX166" fmla="*/ 70535 w 3394273"/>
                <a:gd name="connsiteY166" fmla="*/ 662080 h 855479"/>
                <a:gd name="connsiteX167" fmla="*/ 103139 w 3394273"/>
                <a:gd name="connsiteY167" fmla="*/ 633275 h 855479"/>
                <a:gd name="connsiteX168" fmla="*/ 1158751 w 3394273"/>
                <a:gd name="connsiteY168" fmla="*/ 632666 h 855479"/>
                <a:gd name="connsiteX169" fmla="*/ 1182016 w 3394273"/>
                <a:gd name="connsiteY169" fmla="*/ 634125 h 855479"/>
                <a:gd name="connsiteX170" fmla="*/ 1281253 w 3394273"/>
                <a:gd name="connsiteY170" fmla="*/ 660715 h 855479"/>
                <a:gd name="connsiteX171" fmla="*/ 1322763 w 3394273"/>
                <a:gd name="connsiteY171" fmla="*/ 732613 h 855479"/>
                <a:gd name="connsiteX172" fmla="*/ 1299971 w 3394273"/>
                <a:gd name="connsiteY172" fmla="*/ 817674 h 855479"/>
                <a:gd name="connsiteX173" fmla="*/ 1272620 w 3394273"/>
                <a:gd name="connsiteY173" fmla="*/ 853319 h 855479"/>
                <a:gd name="connsiteX174" fmla="*/ 1266346 w 3394273"/>
                <a:gd name="connsiteY174" fmla="*/ 855479 h 855479"/>
                <a:gd name="connsiteX175" fmla="*/ 1214244 w 3394273"/>
                <a:gd name="connsiteY175" fmla="*/ 855479 h 855479"/>
                <a:gd name="connsiteX176" fmla="*/ 1128836 w 3394273"/>
                <a:gd name="connsiteY176" fmla="*/ 832594 h 855479"/>
                <a:gd name="connsiteX177" fmla="*/ 1087326 w 3394273"/>
                <a:gd name="connsiteY177" fmla="*/ 760695 h 855479"/>
                <a:gd name="connsiteX178" fmla="*/ 1110118 w 3394273"/>
                <a:gd name="connsiteY178" fmla="*/ 675635 h 855479"/>
                <a:gd name="connsiteX179" fmla="*/ 1158751 w 3394273"/>
                <a:gd name="connsiteY179" fmla="*/ 632666 h 855479"/>
                <a:gd name="connsiteX180" fmla="*/ 2633000 w 3394273"/>
                <a:gd name="connsiteY180" fmla="*/ 624594 h 855479"/>
                <a:gd name="connsiteX181" fmla="*/ 2656266 w 3394273"/>
                <a:gd name="connsiteY181" fmla="*/ 626052 h 855479"/>
                <a:gd name="connsiteX182" fmla="*/ 2755502 w 3394273"/>
                <a:gd name="connsiteY182" fmla="*/ 652643 h 855479"/>
                <a:gd name="connsiteX183" fmla="*/ 2797013 w 3394273"/>
                <a:gd name="connsiteY183" fmla="*/ 724540 h 855479"/>
                <a:gd name="connsiteX184" fmla="*/ 2774221 w 3394273"/>
                <a:gd name="connsiteY184" fmla="*/ 809601 h 855479"/>
                <a:gd name="connsiteX185" fmla="*/ 2702322 w 3394273"/>
                <a:gd name="connsiteY185" fmla="*/ 851111 h 855479"/>
                <a:gd name="connsiteX186" fmla="*/ 2603086 w 3394273"/>
                <a:gd name="connsiteY186" fmla="*/ 824521 h 855479"/>
                <a:gd name="connsiteX187" fmla="*/ 2561575 w 3394273"/>
                <a:gd name="connsiteY187" fmla="*/ 752622 h 855479"/>
                <a:gd name="connsiteX188" fmla="*/ 2584367 w 3394273"/>
                <a:gd name="connsiteY188" fmla="*/ 667563 h 855479"/>
                <a:gd name="connsiteX189" fmla="*/ 2633000 w 3394273"/>
                <a:gd name="connsiteY189" fmla="*/ 624594 h 855479"/>
                <a:gd name="connsiteX190" fmla="*/ 1418526 w 3394273"/>
                <a:gd name="connsiteY190" fmla="*/ 591411 h 855479"/>
                <a:gd name="connsiteX191" fmla="*/ 1526690 w 3394273"/>
                <a:gd name="connsiteY191" fmla="*/ 620395 h 855479"/>
                <a:gd name="connsiteX192" fmla="*/ 1541241 w 3394273"/>
                <a:gd name="connsiteY192" fmla="*/ 645596 h 855479"/>
                <a:gd name="connsiteX193" fmla="*/ 1533252 w 3394273"/>
                <a:gd name="connsiteY193" fmla="*/ 675411 h 855479"/>
                <a:gd name="connsiteX194" fmla="*/ 1508050 w 3394273"/>
                <a:gd name="connsiteY194" fmla="*/ 689961 h 855479"/>
                <a:gd name="connsiteX195" fmla="*/ 1399886 w 3394273"/>
                <a:gd name="connsiteY195" fmla="*/ 660978 h 855479"/>
                <a:gd name="connsiteX196" fmla="*/ 1385336 w 3394273"/>
                <a:gd name="connsiteY196" fmla="*/ 635777 h 855479"/>
                <a:gd name="connsiteX197" fmla="*/ 1393324 w 3394273"/>
                <a:gd name="connsiteY197" fmla="*/ 605962 h 855479"/>
                <a:gd name="connsiteX198" fmla="*/ 1418526 w 3394273"/>
                <a:gd name="connsiteY198" fmla="*/ 591411 h 855479"/>
                <a:gd name="connsiteX199" fmla="*/ 2465309 w 3394273"/>
                <a:gd name="connsiteY199" fmla="*/ 584843 h 855479"/>
                <a:gd name="connsiteX200" fmla="*/ 2480906 w 3394273"/>
                <a:gd name="connsiteY200" fmla="*/ 585820 h 855479"/>
                <a:gd name="connsiteX201" fmla="*/ 2537929 w 3394273"/>
                <a:gd name="connsiteY201" fmla="*/ 601099 h 855479"/>
                <a:gd name="connsiteX202" fmla="*/ 2565758 w 3394273"/>
                <a:gd name="connsiteY202" fmla="*/ 649299 h 855479"/>
                <a:gd name="connsiteX203" fmla="*/ 2550054 w 3394273"/>
                <a:gd name="connsiteY203" fmla="*/ 707905 h 855479"/>
                <a:gd name="connsiteX204" fmla="*/ 2501853 w 3394273"/>
                <a:gd name="connsiteY204" fmla="*/ 735734 h 855479"/>
                <a:gd name="connsiteX205" fmla="*/ 2444831 w 3394273"/>
                <a:gd name="connsiteY205" fmla="*/ 720455 h 855479"/>
                <a:gd name="connsiteX206" fmla="*/ 2417003 w 3394273"/>
                <a:gd name="connsiteY206" fmla="*/ 672255 h 855479"/>
                <a:gd name="connsiteX207" fmla="*/ 2432706 w 3394273"/>
                <a:gd name="connsiteY207" fmla="*/ 613649 h 855479"/>
                <a:gd name="connsiteX208" fmla="*/ 2465309 w 3394273"/>
                <a:gd name="connsiteY208" fmla="*/ 584843 h 855479"/>
                <a:gd name="connsiteX209" fmla="*/ 931265 w 3394273"/>
                <a:gd name="connsiteY209" fmla="*/ 566622 h 855479"/>
                <a:gd name="connsiteX210" fmla="*/ 954531 w 3394273"/>
                <a:gd name="connsiteY210" fmla="*/ 568081 h 855479"/>
                <a:gd name="connsiteX211" fmla="*/ 1053768 w 3394273"/>
                <a:gd name="connsiteY211" fmla="*/ 594671 h 855479"/>
                <a:gd name="connsiteX212" fmla="*/ 1095278 w 3394273"/>
                <a:gd name="connsiteY212" fmla="*/ 666570 h 855479"/>
                <a:gd name="connsiteX213" fmla="*/ 1072486 w 3394273"/>
                <a:gd name="connsiteY213" fmla="*/ 751630 h 855479"/>
                <a:gd name="connsiteX214" fmla="*/ 1000588 w 3394273"/>
                <a:gd name="connsiteY214" fmla="*/ 793140 h 855479"/>
                <a:gd name="connsiteX215" fmla="*/ 901352 w 3394273"/>
                <a:gd name="connsiteY215" fmla="*/ 766550 h 855479"/>
                <a:gd name="connsiteX216" fmla="*/ 859841 w 3394273"/>
                <a:gd name="connsiteY216" fmla="*/ 694652 h 855479"/>
                <a:gd name="connsiteX217" fmla="*/ 882632 w 3394273"/>
                <a:gd name="connsiteY217" fmla="*/ 609591 h 855479"/>
                <a:gd name="connsiteX218" fmla="*/ 931265 w 3394273"/>
                <a:gd name="connsiteY218" fmla="*/ 566622 h 855479"/>
                <a:gd name="connsiteX219" fmla="*/ 741560 w 3394273"/>
                <a:gd name="connsiteY219" fmla="*/ 541548 h 855479"/>
                <a:gd name="connsiteX220" fmla="*/ 757156 w 3394273"/>
                <a:gd name="connsiteY220" fmla="*/ 542525 h 855479"/>
                <a:gd name="connsiteX221" fmla="*/ 814179 w 3394273"/>
                <a:gd name="connsiteY221" fmla="*/ 557804 h 855479"/>
                <a:gd name="connsiteX222" fmla="*/ 842008 w 3394273"/>
                <a:gd name="connsiteY222" fmla="*/ 606005 h 855479"/>
                <a:gd name="connsiteX223" fmla="*/ 826304 w 3394273"/>
                <a:gd name="connsiteY223" fmla="*/ 664610 h 855479"/>
                <a:gd name="connsiteX224" fmla="*/ 778105 w 3394273"/>
                <a:gd name="connsiteY224" fmla="*/ 692439 h 855479"/>
                <a:gd name="connsiteX225" fmla="*/ 721082 w 3394273"/>
                <a:gd name="connsiteY225" fmla="*/ 677159 h 855479"/>
                <a:gd name="connsiteX226" fmla="*/ 693253 w 3394273"/>
                <a:gd name="connsiteY226" fmla="*/ 628959 h 855479"/>
                <a:gd name="connsiteX227" fmla="*/ 708957 w 3394273"/>
                <a:gd name="connsiteY227" fmla="*/ 570353 h 855479"/>
                <a:gd name="connsiteX228" fmla="*/ 741560 w 3394273"/>
                <a:gd name="connsiteY228" fmla="*/ 541548 h 855479"/>
                <a:gd name="connsiteX229" fmla="*/ 2017120 w 3394273"/>
                <a:gd name="connsiteY229" fmla="*/ 535559 h 855479"/>
                <a:gd name="connsiteX230" fmla="*/ 2040387 w 3394273"/>
                <a:gd name="connsiteY230" fmla="*/ 537017 h 855479"/>
                <a:gd name="connsiteX231" fmla="*/ 2139623 w 3394273"/>
                <a:gd name="connsiteY231" fmla="*/ 563608 h 855479"/>
                <a:gd name="connsiteX232" fmla="*/ 2181134 w 3394273"/>
                <a:gd name="connsiteY232" fmla="*/ 635505 h 855479"/>
                <a:gd name="connsiteX233" fmla="*/ 2158343 w 3394273"/>
                <a:gd name="connsiteY233" fmla="*/ 720565 h 855479"/>
                <a:gd name="connsiteX234" fmla="*/ 2086444 w 3394273"/>
                <a:gd name="connsiteY234" fmla="*/ 762076 h 855479"/>
                <a:gd name="connsiteX235" fmla="*/ 1987207 w 3394273"/>
                <a:gd name="connsiteY235" fmla="*/ 735486 h 855479"/>
                <a:gd name="connsiteX236" fmla="*/ 1945696 w 3394273"/>
                <a:gd name="connsiteY236" fmla="*/ 663587 h 855479"/>
                <a:gd name="connsiteX237" fmla="*/ 1968488 w 3394273"/>
                <a:gd name="connsiteY237" fmla="*/ 578527 h 855479"/>
                <a:gd name="connsiteX238" fmla="*/ 2017120 w 3394273"/>
                <a:gd name="connsiteY238" fmla="*/ 535559 h 855479"/>
                <a:gd name="connsiteX239" fmla="*/ 2747832 w 3394273"/>
                <a:gd name="connsiteY239" fmla="*/ 493115 h 855479"/>
                <a:gd name="connsiteX240" fmla="*/ 2763429 w 3394273"/>
                <a:gd name="connsiteY240" fmla="*/ 494093 h 855479"/>
                <a:gd name="connsiteX241" fmla="*/ 2820451 w 3394273"/>
                <a:gd name="connsiteY241" fmla="*/ 509372 h 855479"/>
                <a:gd name="connsiteX242" fmla="*/ 2848279 w 3394273"/>
                <a:gd name="connsiteY242" fmla="*/ 557572 h 855479"/>
                <a:gd name="connsiteX243" fmla="*/ 2832576 w 3394273"/>
                <a:gd name="connsiteY243" fmla="*/ 616178 h 855479"/>
                <a:gd name="connsiteX244" fmla="*/ 2784376 w 3394273"/>
                <a:gd name="connsiteY244" fmla="*/ 644006 h 855479"/>
                <a:gd name="connsiteX245" fmla="*/ 2727353 w 3394273"/>
                <a:gd name="connsiteY245" fmla="*/ 628727 h 855479"/>
                <a:gd name="connsiteX246" fmla="*/ 2699525 w 3394273"/>
                <a:gd name="connsiteY246" fmla="*/ 580527 h 855479"/>
                <a:gd name="connsiteX247" fmla="*/ 2715229 w 3394273"/>
                <a:gd name="connsiteY247" fmla="*/ 521921 h 855479"/>
                <a:gd name="connsiteX248" fmla="*/ 2747832 w 3394273"/>
                <a:gd name="connsiteY248" fmla="*/ 493115 h 855479"/>
                <a:gd name="connsiteX249" fmla="*/ 2942914 w 3394273"/>
                <a:gd name="connsiteY249" fmla="*/ 487036 h 855479"/>
                <a:gd name="connsiteX250" fmla="*/ 2958090 w 3394273"/>
                <a:gd name="connsiteY250" fmla="*/ 487987 h 855479"/>
                <a:gd name="connsiteX251" fmla="*/ 3013575 w 3394273"/>
                <a:gd name="connsiteY251" fmla="*/ 502854 h 855479"/>
                <a:gd name="connsiteX252" fmla="*/ 3040652 w 3394273"/>
                <a:gd name="connsiteY252" fmla="*/ 549753 h 855479"/>
                <a:gd name="connsiteX253" fmla="*/ 3013819 w 3394273"/>
                <a:gd name="connsiteY253" fmla="*/ 649894 h 855479"/>
                <a:gd name="connsiteX254" fmla="*/ 2966920 w 3394273"/>
                <a:gd name="connsiteY254" fmla="*/ 676971 h 855479"/>
                <a:gd name="connsiteX255" fmla="*/ 2911435 w 3394273"/>
                <a:gd name="connsiteY255" fmla="*/ 662104 h 855479"/>
                <a:gd name="connsiteX256" fmla="*/ 2884358 w 3394273"/>
                <a:gd name="connsiteY256" fmla="*/ 615205 h 855479"/>
                <a:gd name="connsiteX257" fmla="*/ 2911191 w 3394273"/>
                <a:gd name="connsiteY257" fmla="*/ 515064 h 855479"/>
                <a:gd name="connsiteX258" fmla="*/ 2942914 w 3394273"/>
                <a:gd name="connsiteY258" fmla="*/ 487036 h 855479"/>
                <a:gd name="connsiteX259" fmla="*/ 1255385 w 3394273"/>
                <a:gd name="connsiteY259" fmla="*/ 479331 h 855479"/>
                <a:gd name="connsiteX260" fmla="*/ 1272085 w 3394273"/>
                <a:gd name="connsiteY260" fmla="*/ 480378 h 855479"/>
                <a:gd name="connsiteX261" fmla="*/ 1343314 w 3394273"/>
                <a:gd name="connsiteY261" fmla="*/ 499464 h 855479"/>
                <a:gd name="connsiteX262" fmla="*/ 1373109 w 3394273"/>
                <a:gd name="connsiteY262" fmla="*/ 551071 h 855479"/>
                <a:gd name="connsiteX263" fmla="*/ 1356750 w 3394273"/>
                <a:gd name="connsiteY263" fmla="*/ 612125 h 855479"/>
                <a:gd name="connsiteX264" fmla="*/ 1305143 w 3394273"/>
                <a:gd name="connsiteY264" fmla="*/ 641921 h 855479"/>
                <a:gd name="connsiteX265" fmla="*/ 1233914 w 3394273"/>
                <a:gd name="connsiteY265" fmla="*/ 622835 h 855479"/>
                <a:gd name="connsiteX266" fmla="*/ 1204118 w 3394273"/>
                <a:gd name="connsiteY266" fmla="*/ 571228 h 855479"/>
                <a:gd name="connsiteX267" fmla="*/ 1220478 w 3394273"/>
                <a:gd name="connsiteY267" fmla="*/ 510174 h 855479"/>
                <a:gd name="connsiteX268" fmla="*/ 1255385 w 3394273"/>
                <a:gd name="connsiteY268" fmla="*/ 479331 h 855479"/>
                <a:gd name="connsiteX269" fmla="*/ 244512 w 3394273"/>
                <a:gd name="connsiteY269" fmla="*/ 478819 h 855479"/>
                <a:gd name="connsiteX270" fmla="*/ 262828 w 3394273"/>
                <a:gd name="connsiteY270" fmla="*/ 479966 h 855479"/>
                <a:gd name="connsiteX271" fmla="*/ 401726 w 3394273"/>
                <a:gd name="connsiteY271" fmla="*/ 517184 h 855479"/>
                <a:gd name="connsiteX272" fmla="*/ 434404 w 3394273"/>
                <a:gd name="connsiteY272" fmla="*/ 573785 h 855479"/>
                <a:gd name="connsiteX273" fmla="*/ 416462 w 3394273"/>
                <a:gd name="connsiteY273" fmla="*/ 640748 h 855479"/>
                <a:gd name="connsiteX274" fmla="*/ 359861 w 3394273"/>
                <a:gd name="connsiteY274" fmla="*/ 673427 h 855479"/>
                <a:gd name="connsiteX275" fmla="*/ 220963 w 3394273"/>
                <a:gd name="connsiteY275" fmla="*/ 636210 h 855479"/>
                <a:gd name="connsiteX276" fmla="*/ 188283 w 3394273"/>
                <a:gd name="connsiteY276" fmla="*/ 579608 h 855479"/>
                <a:gd name="connsiteX277" fmla="*/ 206225 w 3394273"/>
                <a:gd name="connsiteY277" fmla="*/ 512645 h 855479"/>
                <a:gd name="connsiteX278" fmla="*/ 244512 w 3394273"/>
                <a:gd name="connsiteY278" fmla="*/ 478819 h 855479"/>
                <a:gd name="connsiteX279" fmla="*/ 3132000 w 3394273"/>
                <a:gd name="connsiteY279" fmla="*/ 463153 h 855479"/>
                <a:gd name="connsiteX280" fmla="*/ 3155267 w 3394273"/>
                <a:gd name="connsiteY280" fmla="*/ 464611 h 855479"/>
                <a:gd name="connsiteX281" fmla="*/ 3254502 w 3394273"/>
                <a:gd name="connsiteY281" fmla="*/ 491201 h 855479"/>
                <a:gd name="connsiteX282" fmla="*/ 3296014 w 3394273"/>
                <a:gd name="connsiteY282" fmla="*/ 563100 h 855479"/>
                <a:gd name="connsiteX283" fmla="*/ 3273222 w 3394273"/>
                <a:gd name="connsiteY283" fmla="*/ 648160 h 855479"/>
                <a:gd name="connsiteX284" fmla="*/ 3201322 w 3394273"/>
                <a:gd name="connsiteY284" fmla="*/ 689670 h 855479"/>
                <a:gd name="connsiteX285" fmla="*/ 3102087 w 3394273"/>
                <a:gd name="connsiteY285" fmla="*/ 663080 h 855479"/>
                <a:gd name="connsiteX286" fmla="*/ 3060575 w 3394273"/>
                <a:gd name="connsiteY286" fmla="*/ 591181 h 855479"/>
                <a:gd name="connsiteX287" fmla="*/ 3083368 w 3394273"/>
                <a:gd name="connsiteY287" fmla="*/ 506122 h 855479"/>
                <a:gd name="connsiteX288" fmla="*/ 3132000 w 3394273"/>
                <a:gd name="connsiteY288" fmla="*/ 463153 h 855479"/>
                <a:gd name="connsiteX289" fmla="*/ 121218 w 3394273"/>
                <a:gd name="connsiteY289" fmla="*/ 452253 h 855479"/>
                <a:gd name="connsiteX290" fmla="*/ 131730 w 3394273"/>
                <a:gd name="connsiteY290" fmla="*/ 455069 h 855479"/>
                <a:gd name="connsiteX291" fmla="*/ 159558 w 3394273"/>
                <a:gd name="connsiteY291" fmla="*/ 503269 h 855479"/>
                <a:gd name="connsiteX292" fmla="*/ 143854 w 3394273"/>
                <a:gd name="connsiteY292" fmla="*/ 561874 h 855479"/>
                <a:gd name="connsiteX293" fmla="*/ 95655 w 3394273"/>
                <a:gd name="connsiteY293" fmla="*/ 589703 h 855479"/>
                <a:gd name="connsiteX294" fmla="*/ 81073 w 3394273"/>
                <a:gd name="connsiteY294" fmla="*/ 585796 h 855479"/>
                <a:gd name="connsiteX295" fmla="*/ 1767072 w 3394273"/>
                <a:gd name="connsiteY295" fmla="*/ 425024 h 855479"/>
                <a:gd name="connsiteX296" fmla="*/ 1789927 w 3394273"/>
                <a:gd name="connsiteY296" fmla="*/ 426456 h 855479"/>
                <a:gd name="connsiteX297" fmla="*/ 1875623 w 3394273"/>
                <a:gd name="connsiteY297" fmla="*/ 449418 h 855479"/>
                <a:gd name="connsiteX298" fmla="*/ 1916400 w 3394273"/>
                <a:gd name="connsiteY298" fmla="*/ 520047 h 855479"/>
                <a:gd name="connsiteX299" fmla="*/ 1894011 w 3394273"/>
                <a:gd name="connsiteY299" fmla="*/ 603605 h 855479"/>
                <a:gd name="connsiteX300" fmla="*/ 1823382 w 3394273"/>
                <a:gd name="connsiteY300" fmla="*/ 644383 h 855479"/>
                <a:gd name="connsiteX301" fmla="*/ 1737686 w 3394273"/>
                <a:gd name="connsiteY301" fmla="*/ 621421 h 855479"/>
                <a:gd name="connsiteX302" fmla="*/ 1696909 w 3394273"/>
                <a:gd name="connsiteY302" fmla="*/ 550791 h 855479"/>
                <a:gd name="connsiteX303" fmla="*/ 1719298 w 3394273"/>
                <a:gd name="connsiteY303" fmla="*/ 467234 h 855479"/>
                <a:gd name="connsiteX304" fmla="*/ 1767072 w 3394273"/>
                <a:gd name="connsiteY304" fmla="*/ 425024 h 855479"/>
                <a:gd name="connsiteX305" fmla="*/ 531331 w 3394273"/>
                <a:gd name="connsiteY305" fmla="*/ 419857 h 855479"/>
                <a:gd name="connsiteX306" fmla="*/ 554597 w 3394273"/>
                <a:gd name="connsiteY306" fmla="*/ 421316 h 855479"/>
                <a:gd name="connsiteX307" fmla="*/ 653834 w 3394273"/>
                <a:gd name="connsiteY307" fmla="*/ 447907 h 855479"/>
                <a:gd name="connsiteX308" fmla="*/ 695345 w 3394273"/>
                <a:gd name="connsiteY308" fmla="*/ 519804 h 855479"/>
                <a:gd name="connsiteX309" fmla="*/ 672553 w 3394273"/>
                <a:gd name="connsiteY309" fmla="*/ 604864 h 855479"/>
                <a:gd name="connsiteX310" fmla="*/ 600654 w 3394273"/>
                <a:gd name="connsiteY310" fmla="*/ 646374 h 855479"/>
                <a:gd name="connsiteX311" fmla="*/ 501418 w 3394273"/>
                <a:gd name="connsiteY311" fmla="*/ 619784 h 855479"/>
                <a:gd name="connsiteX312" fmla="*/ 459911 w 3394273"/>
                <a:gd name="connsiteY312" fmla="*/ 547887 h 855479"/>
                <a:gd name="connsiteX313" fmla="*/ 482702 w 3394273"/>
                <a:gd name="connsiteY313" fmla="*/ 462826 h 855479"/>
                <a:gd name="connsiteX314" fmla="*/ 531331 w 3394273"/>
                <a:gd name="connsiteY314" fmla="*/ 419857 h 855479"/>
                <a:gd name="connsiteX315" fmla="*/ 2269759 w 3394273"/>
                <a:gd name="connsiteY315" fmla="*/ 419123 h 855479"/>
                <a:gd name="connsiteX316" fmla="*/ 2293025 w 3394273"/>
                <a:gd name="connsiteY316" fmla="*/ 420582 h 855479"/>
                <a:gd name="connsiteX317" fmla="*/ 2392261 w 3394273"/>
                <a:gd name="connsiteY317" fmla="*/ 447173 h 855479"/>
                <a:gd name="connsiteX318" fmla="*/ 2433772 w 3394273"/>
                <a:gd name="connsiteY318" fmla="*/ 519070 h 855479"/>
                <a:gd name="connsiteX319" fmla="*/ 2410980 w 3394273"/>
                <a:gd name="connsiteY319" fmla="*/ 604131 h 855479"/>
                <a:gd name="connsiteX320" fmla="*/ 2339081 w 3394273"/>
                <a:gd name="connsiteY320" fmla="*/ 645640 h 855479"/>
                <a:gd name="connsiteX321" fmla="*/ 2239846 w 3394273"/>
                <a:gd name="connsiteY321" fmla="*/ 619050 h 855479"/>
                <a:gd name="connsiteX322" fmla="*/ 2198335 w 3394273"/>
                <a:gd name="connsiteY322" fmla="*/ 547153 h 855479"/>
                <a:gd name="connsiteX323" fmla="*/ 2221126 w 3394273"/>
                <a:gd name="connsiteY323" fmla="*/ 462092 h 855479"/>
                <a:gd name="connsiteX324" fmla="*/ 2269759 w 3394273"/>
                <a:gd name="connsiteY324" fmla="*/ 419123 h 855479"/>
                <a:gd name="connsiteX325" fmla="*/ 1275431 w 3394273"/>
                <a:gd name="connsiteY325" fmla="*/ 382272 h 855479"/>
                <a:gd name="connsiteX326" fmla="*/ 1383596 w 3394273"/>
                <a:gd name="connsiteY326" fmla="*/ 411255 h 855479"/>
                <a:gd name="connsiteX327" fmla="*/ 1398146 w 3394273"/>
                <a:gd name="connsiteY327" fmla="*/ 436457 h 855479"/>
                <a:gd name="connsiteX328" fmla="*/ 1390157 w 3394273"/>
                <a:gd name="connsiteY328" fmla="*/ 466272 h 855479"/>
                <a:gd name="connsiteX329" fmla="*/ 1364955 w 3394273"/>
                <a:gd name="connsiteY329" fmla="*/ 480822 h 855479"/>
                <a:gd name="connsiteX330" fmla="*/ 1256791 w 3394273"/>
                <a:gd name="connsiteY330" fmla="*/ 451839 h 855479"/>
                <a:gd name="connsiteX331" fmla="*/ 1242240 w 3394273"/>
                <a:gd name="connsiteY331" fmla="*/ 426637 h 855479"/>
                <a:gd name="connsiteX332" fmla="*/ 1250229 w 3394273"/>
                <a:gd name="connsiteY332" fmla="*/ 396822 h 855479"/>
                <a:gd name="connsiteX333" fmla="*/ 1275431 w 3394273"/>
                <a:gd name="connsiteY333" fmla="*/ 382272 h 855479"/>
                <a:gd name="connsiteX334" fmla="*/ 1045008 w 3394273"/>
                <a:gd name="connsiteY334" fmla="*/ 368491 h 855479"/>
                <a:gd name="connsiteX335" fmla="*/ 1068274 w 3394273"/>
                <a:gd name="connsiteY335" fmla="*/ 369950 h 855479"/>
                <a:gd name="connsiteX336" fmla="*/ 1167509 w 3394273"/>
                <a:gd name="connsiteY336" fmla="*/ 396540 h 855479"/>
                <a:gd name="connsiteX337" fmla="*/ 1209021 w 3394273"/>
                <a:gd name="connsiteY337" fmla="*/ 468438 h 855479"/>
                <a:gd name="connsiteX338" fmla="*/ 1186230 w 3394273"/>
                <a:gd name="connsiteY338" fmla="*/ 553498 h 855479"/>
                <a:gd name="connsiteX339" fmla="*/ 1114330 w 3394273"/>
                <a:gd name="connsiteY339" fmla="*/ 595008 h 855479"/>
                <a:gd name="connsiteX340" fmla="*/ 1015095 w 3394273"/>
                <a:gd name="connsiteY340" fmla="*/ 568418 h 855479"/>
                <a:gd name="connsiteX341" fmla="*/ 973584 w 3394273"/>
                <a:gd name="connsiteY341" fmla="*/ 496520 h 855479"/>
                <a:gd name="connsiteX342" fmla="*/ 996376 w 3394273"/>
                <a:gd name="connsiteY342" fmla="*/ 411460 h 855479"/>
                <a:gd name="connsiteX343" fmla="*/ 1045008 w 3394273"/>
                <a:gd name="connsiteY343" fmla="*/ 368491 h 855479"/>
                <a:gd name="connsiteX344" fmla="*/ 1496308 w 3394273"/>
                <a:gd name="connsiteY344" fmla="*/ 364821 h 855479"/>
                <a:gd name="connsiteX345" fmla="*/ 1519575 w 3394273"/>
                <a:gd name="connsiteY345" fmla="*/ 366278 h 855479"/>
                <a:gd name="connsiteX346" fmla="*/ 1618810 w 3394273"/>
                <a:gd name="connsiteY346" fmla="*/ 392868 h 855479"/>
                <a:gd name="connsiteX347" fmla="*/ 1660322 w 3394273"/>
                <a:gd name="connsiteY347" fmla="*/ 464767 h 855479"/>
                <a:gd name="connsiteX348" fmla="*/ 1637530 w 3394273"/>
                <a:gd name="connsiteY348" fmla="*/ 549827 h 855479"/>
                <a:gd name="connsiteX349" fmla="*/ 1565631 w 3394273"/>
                <a:gd name="connsiteY349" fmla="*/ 591339 h 855479"/>
                <a:gd name="connsiteX350" fmla="*/ 1466395 w 3394273"/>
                <a:gd name="connsiteY350" fmla="*/ 564747 h 855479"/>
                <a:gd name="connsiteX351" fmla="*/ 1424884 w 3394273"/>
                <a:gd name="connsiteY351" fmla="*/ 492850 h 855479"/>
                <a:gd name="connsiteX352" fmla="*/ 1447676 w 3394273"/>
                <a:gd name="connsiteY352" fmla="*/ 407789 h 855479"/>
                <a:gd name="connsiteX353" fmla="*/ 1496308 w 3394273"/>
                <a:gd name="connsiteY353" fmla="*/ 364821 h 855479"/>
                <a:gd name="connsiteX354" fmla="*/ 2537603 w 3394273"/>
                <a:gd name="connsiteY354" fmla="*/ 364087 h 855479"/>
                <a:gd name="connsiteX355" fmla="*/ 2560869 w 3394273"/>
                <a:gd name="connsiteY355" fmla="*/ 365545 h 855479"/>
                <a:gd name="connsiteX356" fmla="*/ 2660105 w 3394273"/>
                <a:gd name="connsiteY356" fmla="*/ 392136 h 855479"/>
                <a:gd name="connsiteX357" fmla="*/ 2701616 w 3394273"/>
                <a:gd name="connsiteY357" fmla="*/ 464034 h 855479"/>
                <a:gd name="connsiteX358" fmla="*/ 2678825 w 3394273"/>
                <a:gd name="connsiteY358" fmla="*/ 549094 h 855479"/>
                <a:gd name="connsiteX359" fmla="*/ 2606925 w 3394273"/>
                <a:gd name="connsiteY359" fmla="*/ 590604 h 855479"/>
                <a:gd name="connsiteX360" fmla="*/ 2507690 w 3394273"/>
                <a:gd name="connsiteY360" fmla="*/ 564014 h 855479"/>
                <a:gd name="connsiteX361" fmla="*/ 2466179 w 3394273"/>
                <a:gd name="connsiteY361" fmla="*/ 492115 h 855479"/>
                <a:gd name="connsiteX362" fmla="*/ 2488971 w 3394273"/>
                <a:gd name="connsiteY362" fmla="*/ 407056 h 855479"/>
                <a:gd name="connsiteX363" fmla="*/ 2537603 w 3394273"/>
                <a:gd name="connsiteY363" fmla="*/ 364087 h 855479"/>
                <a:gd name="connsiteX364" fmla="*/ 383047 w 3394273"/>
                <a:gd name="connsiteY364" fmla="*/ 346354 h 855479"/>
                <a:gd name="connsiteX365" fmla="*/ 396507 w 3394273"/>
                <a:gd name="connsiteY365" fmla="*/ 347198 h 855479"/>
                <a:gd name="connsiteX366" fmla="*/ 453920 w 3394273"/>
                <a:gd name="connsiteY366" fmla="*/ 362581 h 855479"/>
                <a:gd name="connsiteX367" fmla="*/ 477936 w 3394273"/>
                <a:gd name="connsiteY367" fmla="*/ 404178 h 855479"/>
                <a:gd name="connsiteX368" fmla="*/ 464750 w 3394273"/>
                <a:gd name="connsiteY368" fmla="*/ 453390 h 855479"/>
                <a:gd name="connsiteX369" fmla="*/ 423152 w 3394273"/>
                <a:gd name="connsiteY369" fmla="*/ 477406 h 855479"/>
                <a:gd name="connsiteX370" fmla="*/ 365739 w 3394273"/>
                <a:gd name="connsiteY370" fmla="*/ 462021 h 855479"/>
                <a:gd name="connsiteX371" fmla="*/ 341723 w 3394273"/>
                <a:gd name="connsiteY371" fmla="*/ 420425 h 855479"/>
                <a:gd name="connsiteX372" fmla="*/ 354910 w 3394273"/>
                <a:gd name="connsiteY372" fmla="*/ 371213 h 855479"/>
                <a:gd name="connsiteX373" fmla="*/ 383047 w 3394273"/>
                <a:gd name="connsiteY373" fmla="*/ 346354 h 855479"/>
                <a:gd name="connsiteX374" fmla="*/ 2064269 w 3394273"/>
                <a:gd name="connsiteY374" fmla="*/ 314951 h 855479"/>
                <a:gd name="connsiteX375" fmla="*/ 2087125 w 3394273"/>
                <a:gd name="connsiteY375" fmla="*/ 316383 h 855479"/>
                <a:gd name="connsiteX376" fmla="*/ 2172821 w 3394273"/>
                <a:gd name="connsiteY376" fmla="*/ 339345 h 855479"/>
                <a:gd name="connsiteX377" fmla="*/ 2213598 w 3394273"/>
                <a:gd name="connsiteY377" fmla="*/ 409974 h 855479"/>
                <a:gd name="connsiteX378" fmla="*/ 2191210 w 3394273"/>
                <a:gd name="connsiteY378" fmla="*/ 493532 h 855479"/>
                <a:gd name="connsiteX379" fmla="*/ 2120580 w 3394273"/>
                <a:gd name="connsiteY379" fmla="*/ 534310 h 855479"/>
                <a:gd name="connsiteX380" fmla="*/ 2034884 w 3394273"/>
                <a:gd name="connsiteY380" fmla="*/ 511347 h 855479"/>
                <a:gd name="connsiteX381" fmla="*/ 1994108 w 3394273"/>
                <a:gd name="connsiteY381" fmla="*/ 440718 h 855479"/>
                <a:gd name="connsiteX382" fmla="*/ 2016496 w 3394273"/>
                <a:gd name="connsiteY382" fmla="*/ 357159 h 855479"/>
                <a:gd name="connsiteX383" fmla="*/ 2064269 w 3394273"/>
                <a:gd name="connsiteY383" fmla="*/ 314951 h 855479"/>
                <a:gd name="connsiteX384" fmla="*/ 795507 w 3394273"/>
                <a:gd name="connsiteY384" fmla="*/ 313453 h 855479"/>
                <a:gd name="connsiteX385" fmla="*/ 818773 w 3394273"/>
                <a:gd name="connsiteY385" fmla="*/ 314912 h 855479"/>
                <a:gd name="connsiteX386" fmla="*/ 918010 w 3394273"/>
                <a:gd name="connsiteY386" fmla="*/ 341502 h 855479"/>
                <a:gd name="connsiteX387" fmla="*/ 959521 w 3394273"/>
                <a:gd name="connsiteY387" fmla="*/ 413400 h 855479"/>
                <a:gd name="connsiteX388" fmla="*/ 936729 w 3394273"/>
                <a:gd name="connsiteY388" fmla="*/ 498460 h 855479"/>
                <a:gd name="connsiteX389" fmla="*/ 864830 w 3394273"/>
                <a:gd name="connsiteY389" fmla="*/ 539971 h 855479"/>
                <a:gd name="connsiteX390" fmla="*/ 765594 w 3394273"/>
                <a:gd name="connsiteY390" fmla="*/ 513380 h 855479"/>
                <a:gd name="connsiteX391" fmla="*/ 724083 w 3394273"/>
                <a:gd name="connsiteY391" fmla="*/ 441483 h 855479"/>
                <a:gd name="connsiteX392" fmla="*/ 746875 w 3394273"/>
                <a:gd name="connsiteY392" fmla="*/ 356422 h 855479"/>
                <a:gd name="connsiteX393" fmla="*/ 795507 w 3394273"/>
                <a:gd name="connsiteY393" fmla="*/ 313453 h 855479"/>
                <a:gd name="connsiteX394" fmla="*/ 3204649 w 3394273"/>
                <a:gd name="connsiteY394" fmla="*/ 300702 h 855479"/>
                <a:gd name="connsiteX395" fmla="*/ 3219926 w 3394273"/>
                <a:gd name="connsiteY395" fmla="*/ 301659 h 855479"/>
                <a:gd name="connsiteX396" fmla="*/ 3228472 w 3394273"/>
                <a:gd name="connsiteY396" fmla="*/ 303948 h 855479"/>
                <a:gd name="connsiteX397" fmla="*/ 3274139 w 3394273"/>
                <a:gd name="connsiteY397" fmla="*/ 455857 h 855479"/>
                <a:gd name="connsiteX398" fmla="*/ 3185008 w 3394273"/>
                <a:gd name="connsiteY398" fmla="*/ 431975 h 855479"/>
                <a:gd name="connsiteX399" fmla="*/ 3157752 w 3394273"/>
                <a:gd name="connsiteY399" fmla="*/ 384767 h 855479"/>
                <a:gd name="connsiteX400" fmla="*/ 3172717 w 3394273"/>
                <a:gd name="connsiteY400" fmla="*/ 328915 h 855479"/>
                <a:gd name="connsiteX401" fmla="*/ 3204649 w 3394273"/>
                <a:gd name="connsiteY401" fmla="*/ 300702 h 855479"/>
                <a:gd name="connsiteX402" fmla="*/ 1850980 w 3394273"/>
                <a:gd name="connsiteY402" fmla="*/ 299122 h 855479"/>
                <a:gd name="connsiteX403" fmla="*/ 1929517 w 3394273"/>
                <a:gd name="connsiteY403" fmla="*/ 320166 h 855479"/>
                <a:gd name="connsiteX404" fmla="*/ 1953210 w 3394273"/>
                <a:gd name="connsiteY404" fmla="*/ 361203 h 855479"/>
                <a:gd name="connsiteX405" fmla="*/ 1940201 w 3394273"/>
                <a:gd name="connsiteY405" fmla="*/ 409753 h 855479"/>
                <a:gd name="connsiteX406" fmla="*/ 1899164 w 3394273"/>
                <a:gd name="connsiteY406" fmla="*/ 433446 h 855479"/>
                <a:gd name="connsiteX407" fmla="*/ 1820626 w 3394273"/>
                <a:gd name="connsiteY407" fmla="*/ 412402 h 855479"/>
                <a:gd name="connsiteX408" fmla="*/ 1796933 w 3394273"/>
                <a:gd name="connsiteY408" fmla="*/ 371364 h 855479"/>
                <a:gd name="connsiteX409" fmla="*/ 1809942 w 3394273"/>
                <a:gd name="connsiteY409" fmla="*/ 322815 h 855479"/>
                <a:gd name="connsiteX410" fmla="*/ 1850980 w 3394273"/>
                <a:gd name="connsiteY410" fmla="*/ 299122 h 855479"/>
                <a:gd name="connsiteX411" fmla="*/ 627818 w 3394273"/>
                <a:gd name="connsiteY411" fmla="*/ 273702 h 855479"/>
                <a:gd name="connsiteX412" fmla="*/ 643414 w 3394273"/>
                <a:gd name="connsiteY412" fmla="*/ 274679 h 855479"/>
                <a:gd name="connsiteX413" fmla="*/ 700436 w 3394273"/>
                <a:gd name="connsiteY413" fmla="*/ 289959 h 855479"/>
                <a:gd name="connsiteX414" fmla="*/ 728266 w 3394273"/>
                <a:gd name="connsiteY414" fmla="*/ 338159 h 855479"/>
                <a:gd name="connsiteX415" fmla="*/ 712562 w 3394273"/>
                <a:gd name="connsiteY415" fmla="*/ 396765 h 855479"/>
                <a:gd name="connsiteX416" fmla="*/ 664361 w 3394273"/>
                <a:gd name="connsiteY416" fmla="*/ 424594 h 855479"/>
                <a:gd name="connsiteX417" fmla="*/ 607339 w 3394273"/>
                <a:gd name="connsiteY417" fmla="*/ 409315 h 855479"/>
                <a:gd name="connsiteX418" fmla="*/ 579511 w 3394273"/>
                <a:gd name="connsiteY418" fmla="*/ 361115 h 855479"/>
                <a:gd name="connsiteX419" fmla="*/ 595214 w 3394273"/>
                <a:gd name="connsiteY419" fmla="*/ 302508 h 855479"/>
                <a:gd name="connsiteX420" fmla="*/ 627818 w 3394273"/>
                <a:gd name="connsiteY420" fmla="*/ 273702 h 855479"/>
                <a:gd name="connsiteX421" fmla="*/ 2575960 w 3394273"/>
                <a:gd name="connsiteY421" fmla="*/ 256461 h 855479"/>
                <a:gd name="connsiteX422" fmla="*/ 2655039 w 3394273"/>
                <a:gd name="connsiteY422" fmla="*/ 277650 h 855479"/>
                <a:gd name="connsiteX423" fmla="*/ 2673331 w 3394273"/>
                <a:gd name="connsiteY423" fmla="*/ 309335 h 855479"/>
                <a:gd name="connsiteX424" fmla="*/ 2663288 w 3394273"/>
                <a:gd name="connsiteY424" fmla="*/ 346820 h 855479"/>
                <a:gd name="connsiteX425" fmla="*/ 2631603 w 3394273"/>
                <a:gd name="connsiteY425" fmla="*/ 365114 h 855479"/>
                <a:gd name="connsiteX426" fmla="*/ 2552525 w 3394273"/>
                <a:gd name="connsiteY426" fmla="*/ 343925 h 855479"/>
                <a:gd name="connsiteX427" fmla="*/ 2534232 w 3394273"/>
                <a:gd name="connsiteY427" fmla="*/ 312240 h 855479"/>
                <a:gd name="connsiteX428" fmla="*/ 2544275 w 3394273"/>
                <a:gd name="connsiteY428" fmla="*/ 274755 h 855479"/>
                <a:gd name="connsiteX429" fmla="*/ 2575960 w 3394273"/>
                <a:gd name="connsiteY429" fmla="*/ 256461 h 855479"/>
                <a:gd name="connsiteX430" fmla="*/ 2959115 w 3394273"/>
                <a:gd name="connsiteY430" fmla="*/ 256426 h 855479"/>
                <a:gd name="connsiteX431" fmla="*/ 2982382 w 3394273"/>
                <a:gd name="connsiteY431" fmla="*/ 257884 h 855479"/>
                <a:gd name="connsiteX432" fmla="*/ 3081618 w 3394273"/>
                <a:gd name="connsiteY432" fmla="*/ 284474 h 855479"/>
                <a:gd name="connsiteX433" fmla="*/ 3123129 w 3394273"/>
                <a:gd name="connsiteY433" fmla="*/ 356372 h 855479"/>
                <a:gd name="connsiteX434" fmla="*/ 3100337 w 3394273"/>
                <a:gd name="connsiteY434" fmla="*/ 441433 h 855479"/>
                <a:gd name="connsiteX435" fmla="*/ 3028438 w 3394273"/>
                <a:gd name="connsiteY435" fmla="*/ 482943 h 855479"/>
                <a:gd name="connsiteX436" fmla="*/ 2929202 w 3394273"/>
                <a:gd name="connsiteY436" fmla="*/ 456353 h 855479"/>
                <a:gd name="connsiteX437" fmla="*/ 2887691 w 3394273"/>
                <a:gd name="connsiteY437" fmla="*/ 384455 h 855479"/>
                <a:gd name="connsiteX438" fmla="*/ 2910483 w 3394273"/>
                <a:gd name="connsiteY438" fmla="*/ 299395 h 855479"/>
                <a:gd name="connsiteX439" fmla="*/ 2959115 w 3394273"/>
                <a:gd name="connsiteY439" fmla="*/ 256426 h 855479"/>
                <a:gd name="connsiteX440" fmla="*/ 1531761 w 3394273"/>
                <a:gd name="connsiteY440" fmla="*/ 255811 h 855479"/>
                <a:gd name="connsiteX441" fmla="*/ 1563791 w 3394273"/>
                <a:gd name="connsiteY441" fmla="*/ 264394 h 855479"/>
                <a:gd name="connsiteX442" fmla="*/ 1579423 w 3394273"/>
                <a:gd name="connsiteY442" fmla="*/ 291468 h 855479"/>
                <a:gd name="connsiteX443" fmla="*/ 1570339 w 3394273"/>
                <a:gd name="connsiteY443" fmla="*/ 325367 h 855479"/>
                <a:gd name="connsiteX444" fmla="*/ 1543265 w 3394273"/>
                <a:gd name="connsiteY444" fmla="*/ 340998 h 855479"/>
                <a:gd name="connsiteX445" fmla="*/ 1511235 w 3394273"/>
                <a:gd name="connsiteY445" fmla="*/ 332416 h 855479"/>
                <a:gd name="connsiteX446" fmla="*/ 1495604 w 3394273"/>
                <a:gd name="connsiteY446" fmla="*/ 305343 h 855479"/>
                <a:gd name="connsiteX447" fmla="*/ 1504687 w 3394273"/>
                <a:gd name="connsiteY447" fmla="*/ 271443 h 855479"/>
                <a:gd name="connsiteX448" fmla="*/ 1531761 w 3394273"/>
                <a:gd name="connsiteY448" fmla="*/ 255811 h 855479"/>
                <a:gd name="connsiteX449" fmla="*/ 1650034 w 3394273"/>
                <a:gd name="connsiteY449" fmla="*/ 247002 h 855479"/>
                <a:gd name="connsiteX450" fmla="*/ 1757243 w 3394273"/>
                <a:gd name="connsiteY450" fmla="*/ 275729 h 855479"/>
                <a:gd name="connsiteX451" fmla="*/ 1778877 w 3394273"/>
                <a:gd name="connsiteY451" fmla="*/ 313200 h 855479"/>
                <a:gd name="connsiteX452" fmla="*/ 1766999 w 3394273"/>
                <a:gd name="connsiteY452" fmla="*/ 357530 h 855479"/>
                <a:gd name="connsiteX453" fmla="*/ 1729528 w 3394273"/>
                <a:gd name="connsiteY453" fmla="*/ 379164 h 855479"/>
                <a:gd name="connsiteX454" fmla="*/ 1622319 w 3394273"/>
                <a:gd name="connsiteY454" fmla="*/ 350437 h 855479"/>
                <a:gd name="connsiteX455" fmla="*/ 1600686 w 3394273"/>
                <a:gd name="connsiteY455" fmla="*/ 312967 h 855479"/>
                <a:gd name="connsiteX456" fmla="*/ 1612563 w 3394273"/>
                <a:gd name="connsiteY456" fmla="*/ 268635 h 855479"/>
                <a:gd name="connsiteX457" fmla="*/ 1650034 w 3394273"/>
                <a:gd name="connsiteY457" fmla="*/ 247002 h 855479"/>
                <a:gd name="connsiteX458" fmla="*/ 2733745 w 3394273"/>
                <a:gd name="connsiteY458" fmla="*/ 242987 h 855479"/>
                <a:gd name="connsiteX459" fmla="*/ 2750697 w 3394273"/>
                <a:gd name="connsiteY459" fmla="*/ 244049 h 855479"/>
                <a:gd name="connsiteX460" fmla="*/ 2844082 w 3394273"/>
                <a:gd name="connsiteY460" fmla="*/ 269071 h 855479"/>
                <a:gd name="connsiteX461" fmla="*/ 2874326 w 3394273"/>
                <a:gd name="connsiteY461" fmla="*/ 321459 h 855479"/>
                <a:gd name="connsiteX462" fmla="*/ 2857719 w 3394273"/>
                <a:gd name="connsiteY462" fmla="*/ 383438 h 855479"/>
                <a:gd name="connsiteX463" fmla="*/ 2805332 w 3394273"/>
                <a:gd name="connsiteY463" fmla="*/ 413683 h 855479"/>
                <a:gd name="connsiteX464" fmla="*/ 2711949 w 3394273"/>
                <a:gd name="connsiteY464" fmla="*/ 388662 h 855479"/>
                <a:gd name="connsiteX465" fmla="*/ 2681702 w 3394273"/>
                <a:gd name="connsiteY465" fmla="*/ 336275 h 855479"/>
                <a:gd name="connsiteX466" fmla="*/ 2698310 w 3394273"/>
                <a:gd name="connsiteY466" fmla="*/ 274295 h 855479"/>
                <a:gd name="connsiteX467" fmla="*/ 2733745 w 3394273"/>
                <a:gd name="connsiteY467" fmla="*/ 242987 h 855479"/>
                <a:gd name="connsiteX468" fmla="*/ 1999549 w 3394273"/>
                <a:gd name="connsiteY468" fmla="*/ 227416 h 855479"/>
                <a:gd name="connsiteX469" fmla="*/ 2030032 w 3394273"/>
                <a:gd name="connsiteY469" fmla="*/ 235584 h 855479"/>
                <a:gd name="connsiteX470" fmla="*/ 2044909 w 3394273"/>
                <a:gd name="connsiteY470" fmla="*/ 261350 h 855479"/>
                <a:gd name="connsiteX471" fmla="*/ 2035288 w 3394273"/>
                <a:gd name="connsiteY471" fmla="*/ 297257 h 855479"/>
                <a:gd name="connsiteX472" fmla="*/ 2009522 w 3394273"/>
                <a:gd name="connsiteY472" fmla="*/ 312132 h 855479"/>
                <a:gd name="connsiteX473" fmla="*/ 1979037 w 3394273"/>
                <a:gd name="connsiteY473" fmla="*/ 303963 h 855479"/>
                <a:gd name="connsiteX474" fmla="*/ 1964160 w 3394273"/>
                <a:gd name="connsiteY474" fmla="*/ 278197 h 855479"/>
                <a:gd name="connsiteX475" fmla="*/ 1973780 w 3394273"/>
                <a:gd name="connsiteY475" fmla="*/ 242293 h 855479"/>
                <a:gd name="connsiteX476" fmla="*/ 1999549 w 3394273"/>
                <a:gd name="connsiteY476" fmla="*/ 227416 h 855479"/>
                <a:gd name="connsiteX477" fmla="*/ 189524 w 3394273"/>
                <a:gd name="connsiteY477" fmla="*/ 225038 h 855479"/>
                <a:gd name="connsiteX478" fmla="*/ 202899 w 3394273"/>
                <a:gd name="connsiteY478" fmla="*/ 225876 h 855479"/>
                <a:gd name="connsiteX479" fmla="*/ 302135 w 3394273"/>
                <a:gd name="connsiteY479" fmla="*/ 252467 h 855479"/>
                <a:gd name="connsiteX480" fmla="*/ 343646 w 3394273"/>
                <a:gd name="connsiteY480" fmla="*/ 324365 h 855479"/>
                <a:gd name="connsiteX481" fmla="*/ 320855 w 3394273"/>
                <a:gd name="connsiteY481" fmla="*/ 409425 h 855479"/>
                <a:gd name="connsiteX482" fmla="*/ 248956 w 3394273"/>
                <a:gd name="connsiteY482" fmla="*/ 450937 h 855479"/>
                <a:gd name="connsiteX483" fmla="*/ 149720 w 3394273"/>
                <a:gd name="connsiteY483" fmla="*/ 424345 h 855479"/>
                <a:gd name="connsiteX484" fmla="*/ 132221 w 3394273"/>
                <a:gd name="connsiteY484" fmla="*/ 415654 h 855479"/>
                <a:gd name="connsiteX485" fmla="*/ 2399868 w 3394273"/>
                <a:gd name="connsiteY485" fmla="*/ 205459 h 855479"/>
                <a:gd name="connsiteX486" fmla="*/ 2415045 w 3394273"/>
                <a:gd name="connsiteY486" fmla="*/ 206411 h 855479"/>
                <a:gd name="connsiteX487" fmla="*/ 2470530 w 3394273"/>
                <a:gd name="connsiteY487" fmla="*/ 221278 h 855479"/>
                <a:gd name="connsiteX488" fmla="*/ 2497608 w 3394273"/>
                <a:gd name="connsiteY488" fmla="*/ 268176 h 855479"/>
                <a:gd name="connsiteX489" fmla="*/ 2470775 w 3394273"/>
                <a:gd name="connsiteY489" fmla="*/ 368317 h 855479"/>
                <a:gd name="connsiteX490" fmla="*/ 2423876 w 3394273"/>
                <a:gd name="connsiteY490" fmla="*/ 395395 h 855479"/>
                <a:gd name="connsiteX491" fmla="*/ 2368391 w 3394273"/>
                <a:gd name="connsiteY491" fmla="*/ 380527 h 855479"/>
                <a:gd name="connsiteX492" fmla="*/ 2341314 w 3394273"/>
                <a:gd name="connsiteY492" fmla="*/ 333628 h 855479"/>
                <a:gd name="connsiteX493" fmla="*/ 2368147 w 3394273"/>
                <a:gd name="connsiteY493" fmla="*/ 233487 h 855479"/>
                <a:gd name="connsiteX494" fmla="*/ 2399868 w 3394273"/>
                <a:gd name="connsiteY494" fmla="*/ 205459 h 855479"/>
                <a:gd name="connsiteX495" fmla="*/ 1276762 w 3394273"/>
                <a:gd name="connsiteY495" fmla="*/ 189858 h 855479"/>
                <a:gd name="connsiteX496" fmla="*/ 1295261 w 3394273"/>
                <a:gd name="connsiteY496" fmla="*/ 191017 h 855479"/>
                <a:gd name="connsiteX497" fmla="*/ 1420463 w 3394273"/>
                <a:gd name="connsiteY497" fmla="*/ 224564 h 855479"/>
                <a:gd name="connsiteX498" fmla="*/ 1453469 w 3394273"/>
                <a:gd name="connsiteY498" fmla="*/ 281733 h 855479"/>
                <a:gd name="connsiteX499" fmla="*/ 1435347 w 3394273"/>
                <a:gd name="connsiteY499" fmla="*/ 349367 h 855479"/>
                <a:gd name="connsiteX500" fmla="*/ 1378178 w 3394273"/>
                <a:gd name="connsiteY500" fmla="*/ 382374 h 855479"/>
                <a:gd name="connsiteX501" fmla="*/ 1252976 w 3394273"/>
                <a:gd name="connsiteY501" fmla="*/ 348826 h 855479"/>
                <a:gd name="connsiteX502" fmla="*/ 1219969 w 3394273"/>
                <a:gd name="connsiteY502" fmla="*/ 291658 h 855479"/>
                <a:gd name="connsiteX503" fmla="*/ 1238092 w 3394273"/>
                <a:gd name="connsiteY503" fmla="*/ 224023 h 855479"/>
                <a:gd name="connsiteX504" fmla="*/ 1276762 w 3394273"/>
                <a:gd name="connsiteY504" fmla="*/ 189858 h 855479"/>
                <a:gd name="connsiteX505" fmla="*/ 910339 w 3394273"/>
                <a:gd name="connsiteY505" fmla="*/ 181975 h 855479"/>
                <a:gd name="connsiteX506" fmla="*/ 925937 w 3394273"/>
                <a:gd name="connsiteY506" fmla="*/ 182953 h 855479"/>
                <a:gd name="connsiteX507" fmla="*/ 982959 w 3394273"/>
                <a:gd name="connsiteY507" fmla="*/ 198232 h 855479"/>
                <a:gd name="connsiteX508" fmla="*/ 1010787 w 3394273"/>
                <a:gd name="connsiteY508" fmla="*/ 246432 h 855479"/>
                <a:gd name="connsiteX509" fmla="*/ 995084 w 3394273"/>
                <a:gd name="connsiteY509" fmla="*/ 305037 h 855479"/>
                <a:gd name="connsiteX510" fmla="*/ 946884 w 3394273"/>
                <a:gd name="connsiteY510" fmla="*/ 332865 h 855479"/>
                <a:gd name="connsiteX511" fmla="*/ 889861 w 3394273"/>
                <a:gd name="connsiteY511" fmla="*/ 317587 h 855479"/>
                <a:gd name="connsiteX512" fmla="*/ 862033 w 3394273"/>
                <a:gd name="connsiteY512" fmla="*/ 269386 h 855479"/>
                <a:gd name="connsiteX513" fmla="*/ 877737 w 3394273"/>
                <a:gd name="connsiteY513" fmla="*/ 210781 h 855479"/>
                <a:gd name="connsiteX514" fmla="*/ 910339 w 3394273"/>
                <a:gd name="connsiteY514" fmla="*/ 181975 h 855479"/>
                <a:gd name="connsiteX515" fmla="*/ 1105422 w 3394273"/>
                <a:gd name="connsiteY515" fmla="*/ 175895 h 855479"/>
                <a:gd name="connsiteX516" fmla="*/ 1120598 w 3394273"/>
                <a:gd name="connsiteY516" fmla="*/ 176847 h 855479"/>
                <a:gd name="connsiteX517" fmla="*/ 1176083 w 3394273"/>
                <a:gd name="connsiteY517" fmla="*/ 191714 h 855479"/>
                <a:gd name="connsiteX518" fmla="*/ 1203160 w 3394273"/>
                <a:gd name="connsiteY518" fmla="*/ 238613 h 855479"/>
                <a:gd name="connsiteX519" fmla="*/ 1176327 w 3394273"/>
                <a:gd name="connsiteY519" fmla="*/ 338753 h 855479"/>
                <a:gd name="connsiteX520" fmla="*/ 1129428 w 3394273"/>
                <a:gd name="connsiteY520" fmla="*/ 365831 h 855479"/>
                <a:gd name="connsiteX521" fmla="*/ 1073943 w 3394273"/>
                <a:gd name="connsiteY521" fmla="*/ 350963 h 855479"/>
                <a:gd name="connsiteX522" fmla="*/ 1046865 w 3394273"/>
                <a:gd name="connsiteY522" fmla="*/ 304064 h 855479"/>
                <a:gd name="connsiteX523" fmla="*/ 1073699 w 3394273"/>
                <a:gd name="connsiteY523" fmla="*/ 203924 h 855479"/>
                <a:gd name="connsiteX524" fmla="*/ 1105422 w 3394273"/>
                <a:gd name="connsiteY524" fmla="*/ 175895 h 855479"/>
                <a:gd name="connsiteX525" fmla="*/ 2242097 w 3394273"/>
                <a:gd name="connsiteY525" fmla="*/ 143085 h 855479"/>
                <a:gd name="connsiteX526" fmla="*/ 2257273 w 3394273"/>
                <a:gd name="connsiteY526" fmla="*/ 144036 h 855479"/>
                <a:gd name="connsiteX527" fmla="*/ 2312759 w 3394273"/>
                <a:gd name="connsiteY527" fmla="*/ 158903 h 855479"/>
                <a:gd name="connsiteX528" fmla="*/ 2339835 w 3394273"/>
                <a:gd name="connsiteY528" fmla="*/ 205802 h 855479"/>
                <a:gd name="connsiteX529" fmla="*/ 2313003 w 3394273"/>
                <a:gd name="connsiteY529" fmla="*/ 305943 h 855479"/>
                <a:gd name="connsiteX530" fmla="*/ 2266104 w 3394273"/>
                <a:gd name="connsiteY530" fmla="*/ 333020 h 855479"/>
                <a:gd name="connsiteX531" fmla="*/ 2210619 w 3394273"/>
                <a:gd name="connsiteY531" fmla="*/ 318153 h 855479"/>
                <a:gd name="connsiteX532" fmla="*/ 2183542 w 3394273"/>
                <a:gd name="connsiteY532" fmla="*/ 271254 h 855479"/>
                <a:gd name="connsiteX533" fmla="*/ 2210374 w 3394273"/>
                <a:gd name="connsiteY533" fmla="*/ 171113 h 855479"/>
                <a:gd name="connsiteX534" fmla="*/ 2242097 w 3394273"/>
                <a:gd name="connsiteY534" fmla="*/ 143085 h 855479"/>
                <a:gd name="connsiteX535" fmla="*/ 1856219 w 3394273"/>
                <a:gd name="connsiteY535" fmla="*/ 130818 h 855479"/>
                <a:gd name="connsiteX536" fmla="*/ 1871817 w 3394273"/>
                <a:gd name="connsiteY536" fmla="*/ 131794 h 855479"/>
                <a:gd name="connsiteX537" fmla="*/ 1928839 w 3394273"/>
                <a:gd name="connsiteY537" fmla="*/ 147075 h 855479"/>
                <a:gd name="connsiteX538" fmla="*/ 1956669 w 3394273"/>
                <a:gd name="connsiteY538" fmla="*/ 195275 h 855479"/>
                <a:gd name="connsiteX539" fmla="*/ 1940965 w 3394273"/>
                <a:gd name="connsiteY539" fmla="*/ 253880 h 855479"/>
                <a:gd name="connsiteX540" fmla="*/ 1892764 w 3394273"/>
                <a:gd name="connsiteY540" fmla="*/ 281709 h 855479"/>
                <a:gd name="connsiteX541" fmla="*/ 1835742 w 3394273"/>
                <a:gd name="connsiteY541" fmla="*/ 266429 h 855479"/>
                <a:gd name="connsiteX542" fmla="*/ 1807913 w 3394273"/>
                <a:gd name="connsiteY542" fmla="*/ 218230 h 855479"/>
                <a:gd name="connsiteX543" fmla="*/ 1823617 w 3394273"/>
                <a:gd name="connsiteY543" fmla="*/ 159624 h 855479"/>
                <a:gd name="connsiteX544" fmla="*/ 1856219 w 3394273"/>
                <a:gd name="connsiteY544" fmla="*/ 130818 h 855479"/>
                <a:gd name="connsiteX545" fmla="*/ 3008940 w 3394273"/>
                <a:gd name="connsiteY545" fmla="*/ 130420 h 855479"/>
                <a:gd name="connsiteX546" fmla="*/ 3147932 w 3394273"/>
                <a:gd name="connsiteY546" fmla="*/ 167662 h 855479"/>
                <a:gd name="connsiteX547" fmla="*/ 3168463 w 3394273"/>
                <a:gd name="connsiteY547" fmla="*/ 203223 h 855479"/>
                <a:gd name="connsiteX548" fmla="*/ 3157191 w 3394273"/>
                <a:gd name="connsiteY548" fmla="*/ 245293 h 855479"/>
                <a:gd name="connsiteX549" fmla="*/ 3121629 w 3394273"/>
                <a:gd name="connsiteY549" fmla="*/ 265825 h 855479"/>
                <a:gd name="connsiteX550" fmla="*/ 2982637 w 3394273"/>
                <a:gd name="connsiteY550" fmla="*/ 228582 h 855479"/>
                <a:gd name="connsiteX551" fmla="*/ 2962106 w 3394273"/>
                <a:gd name="connsiteY551" fmla="*/ 193020 h 855479"/>
                <a:gd name="connsiteX552" fmla="*/ 2973378 w 3394273"/>
                <a:gd name="connsiteY552" fmla="*/ 150950 h 855479"/>
                <a:gd name="connsiteX553" fmla="*/ 3008940 w 3394273"/>
                <a:gd name="connsiteY553" fmla="*/ 130420 h 855479"/>
                <a:gd name="connsiteX554" fmla="*/ 432270 w 3394273"/>
                <a:gd name="connsiteY554" fmla="*/ 107983 h 855479"/>
                <a:gd name="connsiteX555" fmla="*/ 455536 w 3394273"/>
                <a:gd name="connsiteY555" fmla="*/ 109441 h 855479"/>
                <a:gd name="connsiteX556" fmla="*/ 554768 w 3394273"/>
                <a:gd name="connsiteY556" fmla="*/ 136031 h 855479"/>
                <a:gd name="connsiteX557" fmla="*/ 596279 w 3394273"/>
                <a:gd name="connsiteY557" fmla="*/ 207929 h 855479"/>
                <a:gd name="connsiteX558" fmla="*/ 573487 w 3394273"/>
                <a:gd name="connsiteY558" fmla="*/ 292990 h 855479"/>
                <a:gd name="connsiteX559" fmla="*/ 501589 w 3394273"/>
                <a:gd name="connsiteY559" fmla="*/ 334500 h 855479"/>
                <a:gd name="connsiteX560" fmla="*/ 402358 w 3394273"/>
                <a:gd name="connsiteY560" fmla="*/ 307910 h 855479"/>
                <a:gd name="connsiteX561" fmla="*/ 360846 w 3394273"/>
                <a:gd name="connsiteY561" fmla="*/ 236011 h 855479"/>
                <a:gd name="connsiteX562" fmla="*/ 383637 w 3394273"/>
                <a:gd name="connsiteY562" fmla="*/ 150952 h 855479"/>
                <a:gd name="connsiteX563" fmla="*/ 432270 w 3394273"/>
                <a:gd name="connsiteY563" fmla="*/ 107983 h 855479"/>
                <a:gd name="connsiteX564" fmla="*/ 1344237 w 3394273"/>
                <a:gd name="connsiteY564" fmla="*/ 96419 h 855479"/>
                <a:gd name="connsiteX565" fmla="*/ 1375263 w 3394273"/>
                <a:gd name="connsiteY565" fmla="*/ 104733 h 855479"/>
                <a:gd name="connsiteX566" fmla="*/ 1390403 w 3394273"/>
                <a:gd name="connsiteY566" fmla="*/ 130957 h 855479"/>
                <a:gd name="connsiteX567" fmla="*/ 1378539 w 3394273"/>
                <a:gd name="connsiteY567" fmla="*/ 175229 h 855479"/>
                <a:gd name="connsiteX568" fmla="*/ 1352316 w 3394273"/>
                <a:gd name="connsiteY568" fmla="*/ 190369 h 855479"/>
                <a:gd name="connsiteX569" fmla="*/ 1321291 w 3394273"/>
                <a:gd name="connsiteY569" fmla="*/ 182055 h 855479"/>
                <a:gd name="connsiteX570" fmla="*/ 1306151 w 3394273"/>
                <a:gd name="connsiteY570" fmla="*/ 155832 h 855479"/>
                <a:gd name="connsiteX571" fmla="*/ 1318014 w 3394273"/>
                <a:gd name="connsiteY571" fmla="*/ 111560 h 855479"/>
                <a:gd name="connsiteX572" fmla="*/ 1344237 w 3394273"/>
                <a:gd name="connsiteY572" fmla="*/ 96419 h 855479"/>
                <a:gd name="connsiteX573" fmla="*/ 2762174 w 3394273"/>
                <a:gd name="connsiteY573" fmla="*/ 94335 h 855479"/>
                <a:gd name="connsiteX574" fmla="*/ 2775931 w 3394273"/>
                <a:gd name="connsiteY574" fmla="*/ 95197 h 855479"/>
                <a:gd name="connsiteX575" fmla="*/ 2887083 w 3394273"/>
                <a:gd name="connsiteY575" fmla="*/ 124980 h 855479"/>
                <a:gd name="connsiteX576" fmla="*/ 2911628 w 3394273"/>
                <a:gd name="connsiteY576" fmla="*/ 167495 h 855479"/>
                <a:gd name="connsiteX577" fmla="*/ 2898152 w 3394273"/>
                <a:gd name="connsiteY577" fmla="*/ 217793 h 855479"/>
                <a:gd name="connsiteX578" fmla="*/ 2855637 w 3394273"/>
                <a:gd name="connsiteY578" fmla="*/ 242338 h 855479"/>
                <a:gd name="connsiteX579" fmla="*/ 2744485 w 3394273"/>
                <a:gd name="connsiteY579" fmla="*/ 212555 h 855479"/>
                <a:gd name="connsiteX580" fmla="*/ 2719940 w 3394273"/>
                <a:gd name="connsiteY580" fmla="*/ 170041 h 855479"/>
                <a:gd name="connsiteX581" fmla="*/ 2733417 w 3394273"/>
                <a:gd name="connsiteY581" fmla="*/ 119743 h 855479"/>
                <a:gd name="connsiteX582" fmla="*/ 2762174 w 3394273"/>
                <a:gd name="connsiteY582" fmla="*/ 94335 h 855479"/>
                <a:gd name="connsiteX583" fmla="*/ 683274 w 3394273"/>
                <a:gd name="connsiteY583" fmla="*/ 88855 h 855479"/>
                <a:gd name="connsiteX584" fmla="*/ 702017 w 3394273"/>
                <a:gd name="connsiteY584" fmla="*/ 90030 h 855479"/>
                <a:gd name="connsiteX585" fmla="*/ 823299 w 3394273"/>
                <a:gd name="connsiteY585" fmla="*/ 122526 h 855479"/>
                <a:gd name="connsiteX586" fmla="*/ 856741 w 3394273"/>
                <a:gd name="connsiteY586" fmla="*/ 180448 h 855479"/>
                <a:gd name="connsiteX587" fmla="*/ 838379 w 3394273"/>
                <a:gd name="connsiteY587" fmla="*/ 248976 h 855479"/>
                <a:gd name="connsiteX588" fmla="*/ 780456 w 3394273"/>
                <a:gd name="connsiteY588" fmla="*/ 282417 h 855479"/>
                <a:gd name="connsiteX589" fmla="*/ 659175 w 3394273"/>
                <a:gd name="connsiteY589" fmla="*/ 249921 h 855479"/>
                <a:gd name="connsiteX590" fmla="*/ 625733 w 3394273"/>
                <a:gd name="connsiteY590" fmla="*/ 191998 h 855479"/>
                <a:gd name="connsiteX591" fmla="*/ 644095 w 3394273"/>
                <a:gd name="connsiteY591" fmla="*/ 123470 h 855479"/>
                <a:gd name="connsiteX592" fmla="*/ 683274 w 3394273"/>
                <a:gd name="connsiteY592" fmla="*/ 88855 h 855479"/>
                <a:gd name="connsiteX593" fmla="*/ 2083358 w 3394273"/>
                <a:gd name="connsiteY593" fmla="*/ 86375 h 855479"/>
                <a:gd name="connsiteX594" fmla="*/ 2098955 w 3394273"/>
                <a:gd name="connsiteY594" fmla="*/ 87353 h 855479"/>
                <a:gd name="connsiteX595" fmla="*/ 2155978 w 3394273"/>
                <a:gd name="connsiteY595" fmla="*/ 102631 h 855479"/>
                <a:gd name="connsiteX596" fmla="*/ 2183806 w 3394273"/>
                <a:gd name="connsiteY596" fmla="*/ 150832 h 855479"/>
                <a:gd name="connsiteX597" fmla="*/ 2168103 w 3394273"/>
                <a:gd name="connsiteY597" fmla="*/ 209437 h 855479"/>
                <a:gd name="connsiteX598" fmla="*/ 2119902 w 3394273"/>
                <a:gd name="connsiteY598" fmla="*/ 237266 h 855479"/>
                <a:gd name="connsiteX599" fmla="*/ 2062880 w 3394273"/>
                <a:gd name="connsiteY599" fmla="*/ 221987 h 855479"/>
                <a:gd name="connsiteX600" fmla="*/ 2035052 w 3394273"/>
                <a:gd name="connsiteY600" fmla="*/ 173787 h 855479"/>
                <a:gd name="connsiteX601" fmla="*/ 2050754 w 3394273"/>
                <a:gd name="connsiteY601" fmla="*/ 115181 h 855479"/>
                <a:gd name="connsiteX602" fmla="*/ 2083358 w 3394273"/>
                <a:gd name="connsiteY602" fmla="*/ 86375 h 855479"/>
                <a:gd name="connsiteX603" fmla="*/ 1174498 w 3394273"/>
                <a:gd name="connsiteY603" fmla="*/ 78798 h 855479"/>
                <a:gd name="connsiteX604" fmla="*/ 1229274 w 3394273"/>
                <a:gd name="connsiteY604" fmla="*/ 93475 h 855479"/>
                <a:gd name="connsiteX605" fmla="*/ 1246396 w 3394273"/>
                <a:gd name="connsiteY605" fmla="*/ 123132 h 855479"/>
                <a:gd name="connsiteX606" fmla="*/ 1236996 w 3394273"/>
                <a:gd name="connsiteY606" fmla="*/ 158220 h 855479"/>
                <a:gd name="connsiteX607" fmla="*/ 1207337 w 3394273"/>
                <a:gd name="connsiteY607" fmla="*/ 175343 h 855479"/>
                <a:gd name="connsiteX608" fmla="*/ 1152562 w 3394273"/>
                <a:gd name="connsiteY608" fmla="*/ 160666 h 855479"/>
                <a:gd name="connsiteX609" fmla="*/ 1135438 w 3394273"/>
                <a:gd name="connsiteY609" fmla="*/ 131008 h 855479"/>
                <a:gd name="connsiteX610" fmla="*/ 1144840 w 3394273"/>
                <a:gd name="connsiteY610" fmla="*/ 95921 h 855479"/>
                <a:gd name="connsiteX611" fmla="*/ 1174498 w 3394273"/>
                <a:gd name="connsiteY611" fmla="*/ 78798 h 855479"/>
                <a:gd name="connsiteX612" fmla="*/ 1698449 w 3394273"/>
                <a:gd name="connsiteY612" fmla="*/ 75781 h 855479"/>
                <a:gd name="connsiteX613" fmla="*/ 1714046 w 3394273"/>
                <a:gd name="connsiteY613" fmla="*/ 76758 h 855479"/>
                <a:gd name="connsiteX614" fmla="*/ 1771068 w 3394273"/>
                <a:gd name="connsiteY614" fmla="*/ 92038 h 855479"/>
                <a:gd name="connsiteX615" fmla="*/ 1798896 w 3394273"/>
                <a:gd name="connsiteY615" fmla="*/ 140237 h 855479"/>
                <a:gd name="connsiteX616" fmla="*/ 1783193 w 3394273"/>
                <a:gd name="connsiteY616" fmla="*/ 198842 h 855479"/>
                <a:gd name="connsiteX617" fmla="*/ 1734993 w 3394273"/>
                <a:gd name="connsiteY617" fmla="*/ 226673 h 855479"/>
                <a:gd name="connsiteX618" fmla="*/ 1677971 w 3394273"/>
                <a:gd name="connsiteY618" fmla="*/ 211392 h 855479"/>
                <a:gd name="connsiteX619" fmla="*/ 1650141 w 3394273"/>
                <a:gd name="connsiteY619" fmla="*/ 163192 h 855479"/>
                <a:gd name="connsiteX620" fmla="*/ 1665845 w 3394273"/>
                <a:gd name="connsiteY620" fmla="*/ 104587 h 855479"/>
                <a:gd name="connsiteX621" fmla="*/ 1698449 w 3394273"/>
                <a:gd name="connsiteY621" fmla="*/ 75781 h 855479"/>
                <a:gd name="connsiteX622" fmla="*/ 942749 w 3394273"/>
                <a:gd name="connsiteY622" fmla="*/ 40028 h 855479"/>
                <a:gd name="connsiteX623" fmla="*/ 956058 w 3394273"/>
                <a:gd name="connsiteY623" fmla="*/ 40862 h 855479"/>
                <a:gd name="connsiteX624" fmla="*/ 1052594 w 3394273"/>
                <a:gd name="connsiteY624" fmla="*/ 66729 h 855479"/>
                <a:gd name="connsiteX625" fmla="*/ 1076340 w 3394273"/>
                <a:gd name="connsiteY625" fmla="*/ 107856 h 855479"/>
                <a:gd name="connsiteX626" fmla="*/ 1063302 w 3394273"/>
                <a:gd name="connsiteY626" fmla="*/ 156514 h 855479"/>
                <a:gd name="connsiteX627" fmla="*/ 1022174 w 3394273"/>
                <a:gd name="connsiteY627" fmla="*/ 180258 h 855479"/>
                <a:gd name="connsiteX628" fmla="*/ 925637 w 3394273"/>
                <a:gd name="connsiteY628" fmla="*/ 154391 h 855479"/>
                <a:gd name="connsiteX629" fmla="*/ 901893 w 3394273"/>
                <a:gd name="connsiteY629" fmla="*/ 113264 h 855479"/>
                <a:gd name="connsiteX630" fmla="*/ 914930 w 3394273"/>
                <a:gd name="connsiteY630" fmla="*/ 64608 h 855479"/>
                <a:gd name="connsiteX631" fmla="*/ 942749 w 3394273"/>
                <a:gd name="connsiteY631" fmla="*/ 40028 h 855479"/>
                <a:gd name="connsiteX632" fmla="*/ 3013840 w 3394273"/>
                <a:gd name="connsiteY632" fmla="*/ 33918 h 855479"/>
                <a:gd name="connsiteX633" fmla="*/ 3122005 w 3394273"/>
                <a:gd name="connsiteY633" fmla="*/ 62900 h 855479"/>
                <a:gd name="connsiteX634" fmla="*/ 3136555 w 3394273"/>
                <a:gd name="connsiteY634" fmla="*/ 88102 h 855479"/>
                <a:gd name="connsiteX635" fmla="*/ 3128567 w 3394273"/>
                <a:gd name="connsiteY635" fmla="*/ 117917 h 855479"/>
                <a:gd name="connsiteX636" fmla="*/ 3103364 w 3394273"/>
                <a:gd name="connsiteY636" fmla="*/ 132467 h 855479"/>
                <a:gd name="connsiteX637" fmla="*/ 2995201 w 3394273"/>
                <a:gd name="connsiteY637" fmla="*/ 103485 h 855479"/>
                <a:gd name="connsiteX638" fmla="*/ 2980650 w 3394273"/>
                <a:gd name="connsiteY638" fmla="*/ 78283 h 855479"/>
                <a:gd name="connsiteX639" fmla="*/ 2988639 w 3394273"/>
                <a:gd name="connsiteY639" fmla="*/ 48468 h 855479"/>
                <a:gd name="connsiteX640" fmla="*/ 3013840 w 3394273"/>
                <a:gd name="connsiteY640" fmla="*/ 33918 h 855479"/>
                <a:gd name="connsiteX641" fmla="*/ 1495541 w 3394273"/>
                <a:gd name="connsiteY641" fmla="*/ 15028 h 855479"/>
                <a:gd name="connsiteX642" fmla="*/ 1518396 w 3394273"/>
                <a:gd name="connsiteY642" fmla="*/ 16460 h 855479"/>
                <a:gd name="connsiteX643" fmla="*/ 1604092 w 3394273"/>
                <a:gd name="connsiteY643" fmla="*/ 39423 h 855479"/>
                <a:gd name="connsiteX644" fmla="*/ 1644870 w 3394273"/>
                <a:gd name="connsiteY644" fmla="*/ 110051 h 855479"/>
                <a:gd name="connsiteX645" fmla="*/ 1622481 w 3394273"/>
                <a:gd name="connsiteY645" fmla="*/ 193610 h 855479"/>
                <a:gd name="connsiteX646" fmla="*/ 1551852 w 3394273"/>
                <a:gd name="connsiteY646" fmla="*/ 234387 h 855479"/>
                <a:gd name="connsiteX647" fmla="*/ 1466156 w 3394273"/>
                <a:gd name="connsiteY647" fmla="*/ 211425 h 855479"/>
                <a:gd name="connsiteX648" fmla="*/ 1425378 w 3394273"/>
                <a:gd name="connsiteY648" fmla="*/ 140796 h 855479"/>
                <a:gd name="connsiteX649" fmla="*/ 1447767 w 3394273"/>
                <a:gd name="connsiteY649" fmla="*/ 57238 h 855479"/>
                <a:gd name="connsiteX650" fmla="*/ 1495541 w 3394273"/>
                <a:gd name="connsiteY650" fmla="*/ 15028 h 855479"/>
                <a:gd name="connsiteX651" fmla="*/ 2526578 w 3394273"/>
                <a:gd name="connsiteY651" fmla="*/ 9128 h 855479"/>
                <a:gd name="connsiteX652" fmla="*/ 2549845 w 3394273"/>
                <a:gd name="connsiteY652" fmla="*/ 10587 h 855479"/>
                <a:gd name="connsiteX653" fmla="*/ 2649082 w 3394273"/>
                <a:gd name="connsiteY653" fmla="*/ 37177 h 855479"/>
                <a:gd name="connsiteX654" fmla="*/ 2690592 w 3394273"/>
                <a:gd name="connsiteY654" fmla="*/ 109076 h 855479"/>
                <a:gd name="connsiteX655" fmla="*/ 2667801 w 3394273"/>
                <a:gd name="connsiteY655" fmla="*/ 194135 h 855479"/>
                <a:gd name="connsiteX656" fmla="*/ 2595902 w 3394273"/>
                <a:gd name="connsiteY656" fmla="*/ 235646 h 855479"/>
                <a:gd name="connsiteX657" fmla="*/ 2496666 w 3394273"/>
                <a:gd name="connsiteY657" fmla="*/ 209056 h 855479"/>
                <a:gd name="connsiteX658" fmla="*/ 2455155 w 3394273"/>
                <a:gd name="connsiteY658" fmla="*/ 137157 h 855479"/>
                <a:gd name="connsiteX659" fmla="*/ 2477946 w 3394273"/>
                <a:gd name="connsiteY659" fmla="*/ 52097 h 855479"/>
                <a:gd name="connsiteX660" fmla="*/ 2526578 w 3394273"/>
                <a:gd name="connsiteY660" fmla="*/ 9128 h 855479"/>
                <a:gd name="connsiteX661" fmla="*/ 255154 w 3394273"/>
                <a:gd name="connsiteY661" fmla="*/ 6721 h 855479"/>
                <a:gd name="connsiteX662" fmla="*/ 335332 w 3394273"/>
                <a:gd name="connsiteY662" fmla="*/ 28205 h 855479"/>
                <a:gd name="connsiteX663" fmla="*/ 376110 w 3394273"/>
                <a:gd name="connsiteY663" fmla="*/ 98834 h 855479"/>
                <a:gd name="connsiteX664" fmla="*/ 353720 w 3394273"/>
                <a:gd name="connsiteY664" fmla="*/ 182391 h 855479"/>
                <a:gd name="connsiteX665" fmla="*/ 283092 w 3394273"/>
                <a:gd name="connsiteY665" fmla="*/ 223169 h 855479"/>
                <a:gd name="connsiteX666" fmla="*/ 197396 w 3394273"/>
                <a:gd name="connsiteY666" fmla="*/ 200207 h 855479"/>
                <a:gd name="connsiteX667" fmla="*/ 197042 w 3394273"/>
                <a:gd name="connsiteY667" fmla="*/ 200031 h 855479"/>
                <a:gd name="connsiteX668" fmla="*/ 3137099 w 3394273"/>
                <a:gd name="connsiteY668" fmla="*/ 1 h 855479"/>
                <a:gd name="connsiteX669" fmla="*/ 3146075 w 3394273"/>
                <a:gd name="connsiteY669" fmla="*/ 29859 h 855479"/>
                <a:gd name="connsiteX670" fmla="*/ 3061709 w 3394273"/>
                <a:gd name="connsiteY670" fmla="*/ 7253 h 855479"/>
                <a:gd name="connsiteX671" fmla="*/ 3047106 w 3394273"/>
                <a:gd name="connsiteY671" fmla="*/ 1 h 855479"/>
                <a:gd name="connsiteX672" fmla="*/ 1354120 w 3394273"/>
                <a:gd name="connsiteY672" fmla="*/ 1 h 855479"/>
                <a:gd name="connsiteX673" fmla="*/ 1423697 w 3394273"/>
                <a:gd name="connsiteY673" fmla="*/ 1 h 855479"/>
                <a:gd name="connsiteX674" fmla="*/ 1424955 w 3394273"/>
                <a:gd name="connsiteY674" fmla="*/ 965 h 855479"/>
                <a:gd name="connsiteX675" fmla="*/ 1427093 w 3394273"/>
                <a:gd name="connsiteY675" fmla="*/ 17213 h 855479"/>
                <a:gd name="connsiteX676" fmla="*/ 1415231 w 3394273"/>
                <a:gd name="connsiteY676" fmla="*/ 61485 h 855479"/>
                <a:gd name="connsiteX677" fmla="*/ 1389007 w 3394273"/>
                <a:gd name="connsiteY677" fmla="*/ 76626 h 855479"/>
                <a:gd name="connsiteX678" fmla="*/ 1357983 w 3394273"/>
                <a:gd name="connsiteY678" fmla="*/ 68313 h 855479"/>
                <a:gd name="connsiteX679" fmla="*/ 1342842 w 3394273"/>
                <a:gd name="connsiteY679" fmla="*/ 42089 h 855479"/>
                <a:gd name="connsiteX680" fmla="*/ 2803111 w 3394273"/>
                <a:gd name="connsiteY680" fmla="*/ 0 h 855479"/>
                <a:gd name="connsiteX681" fmla="*/ 2966702 w 3394273"/>
                <a:gd name="connsiteY681" fmla="*/ 1 h 855479"/>
                <a:gd name="connsiteX682" fmla="*/ 2952064 w 3394273"/>
                <a:gd name="connsiteY682" fmla="*/ 54631 h 855479"/>
                <a:gd name="connsiteX683" fmla="*/ 2900457 w 3394273"/>
                <a:gd name="connsiteY683" fmla="*/ 84426 h 855479"/>
                <a:gd name="connsiteX684" fmla="*/ 2829227 w 3394273"/>
                <a:gd name="connsiteY684" fmla="*/ 65340 h 855479"/>
                <a:gd name="connsiteX685" fmla="*/ 2799432 w 3394273"/>
                <a:gd name="connsiteY685" fmla="*/ 13733 h 855479"/>
                <a:gd name="connsiteX686" fmla="*/ 2778477 w 3394273"/>
                <a:gd name="connsiteY686" fmla="*/ 0 h 855479"/>
                <a:gd name="connsiteX687" fmla="*/ 2754191 w 3394273"/>
                <a:gd name="connsiteY687" fmla="*/ 31650 h 855479"/>
                <a:gd name="connsiteX688" fmla="*/ 2709644 w 3394273"/>
                <a:gd name="connsiteY688" fmla="*/ 37514 h 855479"/>
                <a:gd name="connsiteX689" fmla="*/ 2610408 w 3394273"/>
                <a:gd name="connsiteY689" fmla="*/ 10924 h 855479"/>
                <a:gd name="connsiteX690" fmla="*/ 2589530 w 3394273"/>
                <a:gd name="connsiteY690" fmla="*/ 554 h 855479"/>
                <a:gd name="connsiteX691" fmla="*/ 2589049 w 3394273"/>
                <a:gd name="connsiteY691" fmla="*/ 1 h 855479"/>
                <a:gd name="connsiteX692" fmla="*/ 1611878 w 3394273"/>
                <a:gd name="connsiteY692" fmla="*/ 0 h 855479"/>
                <a:gd name="connsiteX693" fmla="*/ 1740338 w 3394273"/>
                <a:gd name="connsiteY693" fmla="*/ 0 h 855479"/>
                <a:gd name="connsiteX694" fmla="*/ 1739164 w 3394273"/>
                <a:gd name="connsiteY694" fmla="*/ 4382 h 855479"/>
                <a:gd name="connsiteX695" fmla="*/ 1690963 w 3394273"/>
                <a:gd name="connsiteY695" fmla="*/ 32210 h 855479"/>
                <a:gd name="connsiteX696" fmla="*/ 1633941 w 3394273"/>
                <a:gd name="connsiteY696" fmla="*/ 16931 h 855479"/>
                <a:gd name="connsiteX697" fmla="*/ 1316683 w 3394273"/>
                <a:gd name="connsiteY697" fmla="*/ 0 h 855479"/>
                <a:gd name="connsiteX698" fmla="*/ 1302858 w 3394273"/>
                <a:gd name="connsiteY698" fmla="*/ 51596 h 855479"/>
                <a:gd name="connsiteX699" fmla="*/ 1251251 w 3394273"/>
                <a:gd name="connsiteY699" fmla="*/ 81392 h 855479"/>
                <a:gd name="connsiteX700" fmla="*/ 1180022 w 3394273"/>
                <a:gd name="connsiteY700" fmla="*/ 62306 h 855479"/>
                <a:gd name="connsiteX701" fmla="*/ 1150225 w 3394273"/>
                <a:gd name="connsiteY701" fmla="*/ 10698 h 855479"/>
                <a:gd name="connsiteX702" fmla="*/ 1153091 w 3394273"/>
                <a:gd name="connsiteY702" fmla="*/ 1 h 855479"/>
                <a:gd name="connsiteX703" fmla="*/ 945319 w 3394273"/>
                <a:gd name="connsiteY703" fmla="*/ 0 h 855479"/>
                <a:gd name="connsiteX704" fmla="*/ 1126941 w 3394273"/>
                <a:gd name="connsiteY704" fmla="*/ 1 h 855479"/>
                <a:gd name="connsiteX705" fmla="*/ 1104985 w 3394273"/>
                <a:gd name="connsiteY705" fmla="*/ 28616 h 855479"/>
                <a:gd name="connsiteX706" fmla="*/ 1060438 w 3394273"/>
                <a:gd name="connsiteY706" fmla="*/ 34479 h 855479"/>
                <a:gd name="connsiteX707" fmla="*/ 961202 w 3394273"/>
                <a:gd name="connsiteY707" fmla="*/ 7889 h 855479"/>
                <a:gd name="connsiteX708" fmla="*/ 407681 w 3394273"/>
                <a:gd name="connsiteY708" fmla="*/ 0 h 855479"/>
                <a:gd name="connsiteX709" fmla="*/ 630540 w 3394273"/>
                <a:gd name="connsiteY709" fmla="*/ 1 h 855479"/>
                <a:gd name="connsiteX710" fmla="*/ 618661 w 3394273"/>
                <a:gd name="connsiteY710" fmla="*/ 44336 h 855479"/>
                <a:gd name="connsiteX711" fmla="*/ 546762 w 3394273"/>
                <a:gd name="connsiteY711" fmla="*/ 85845 h 855479"/>
                <a:gd name="connsiteX712" fmla="*/ 447527 w 3394273"/>
                <a:gd name="connsiteY712" fmla="*/ 59255 h 855479"/>
                <a:gd name="connsiteX713" fmla="*/ 411881 w 3394273"/>
                <a:gd name="connsiteY713" fmla="*/ 31903 h 855479"/>
                <a:gd name="connsiteX714" fmla="*/ 2408337 w 3394273"/>
                <a:gd name="connsiteY714" fmla="*/ 0 h 855479"/>
                <a:gd name="connsiteX715" fmla="*/ 2409494 w 3394273"/>
                <a:gd name="connsiteY715" fmla="*/ 310 h 855479"/>
                <a:gd name="connsiteX716" fmla="*/ 2437322 w 3394273"/>
                <a:gd name="connsiteY716" fmla="*/ 48510 h 855479"/>
                <a:gd name="connsiteX717" fmla="*/ 2421619 w 3394273"/>
                <a:gd name="connsiteY717" fmla="*/ 107117 h 855479"/>
                <a:gd name="connsiteX718" fmla="*/ 2373418 w 3394273"/>
                <a:gd name="connsiteY718" fmla="*/ 134945 h 855479"/>
                <a:gd name="connsiteX719" fmla="*/ 2316395 w 3394273"/>
                <a:gd name="connsiteY719" fmla="*/ 119665 h 855479"/>
                <a:gd name="connsiteX720" fmla="*/ 2288567 w 3394273"/>
                <a:gd name="connsiteY720" fmla="*/ 71466 h 855479"/>
                <a:gd name="connsiteX721" fmla="*/ 2304271 w 3394273"/>
                <a:gd name="connsiteY721" fmla="*/ 12859 h 855479"/>
                <a:gd name="connsiteX722" fmla="*/ 2312301 w 3394273"/>
                <a:gd name="connsiteY722" fmla="*/ 0 h 855479"/>
                <a:gd name="connsiteX723" fmla="*/ 2280560 w 3394273"/>
                <a:gd name="connsiteY723" fmla="*/ 0 h 855479"/>
                <a:gd name="connsiteX724" fmla="*/ 2267867 w 3394273"/>
                <a:gd name="connsiteY724" fmla="*/ 47370 h 855479"/>
                <a:gd name="connsiteX725" fmla="*/ 2195968 w 3394273"/>
                <a:gd name="connsiteY725" fmla="*/ 88880 h 855479"/>
                <a:gd name="connsiteX726" fmla="*/ 2096732 w 3394273"/>
                <a:gd name="connsiteY726" fmla="*/ 62290 h 855479"/>
                <a:gd name="connsiteX727" fmla="*/ 2061086 w 3394273"/>
                <a:gd name="connsiteY727" fmla="*/ 34938 h 855479"/>
                <a:gd name="connsiteX728" fmla="*/ 2056486 w 3394273"/>
                <a:gd name="connsiteY728" fmla="*/ 1 h 855479"/>
                <a:gd name="connsiteX729" fmla="*/ 1789518 w 3394273"/>
                <a:gd name="connsiteY729" fmla="*/ 0 h 855479"/>
                <a:gd name="connsiteX730" fmla="*/ 2027570 w 3394273"/>
                <a:gd name="connsiteY730" fmla="*/ 1 h 855479"/>
                <a:gd name="connsiteX731" fmla="*/ 2029715 w 3394273"/>
                <a:gd name="connsiteY731" fmla="*/ 16292 h 855479"/>
                <a:gd name="connsiteX732" fmla="*/ 2011772 w 3394273"/>
                <a:gd name="connsiteY732" fmla="*/ 83254 h 855479"/>
                <a:gd name="connsiteX733" fmla="*/ 1955170 w 3394273"/>
                <a:gd name="connsiteY733" fmla="*/ 115933 h 855479"/>
                <a:gd name="connsiteX734" fmla="*/ 1816272 w 3394273"/>
                <a:gd name="connsiteY734" fmla="*/ 78716 h 855479"/>
                <a:gd name="connsiteX735" fmla="*/ 1783593 w 3394273"/>
                <a:gd name="connsiteY735" fmla="*/ 22114 h 855479"/>
                <a:gd name="connsiteX736" fmla="*/ 782981 w 3394273"/>
                <a:gd name="connsiteY736" fmla="*/ 0 h 855479"/>
                <a:gd name="connsiteX737" fmla="*/ 876869 w 3394273"/>
                <a:gd name="connsiteY737" fmla="*/ 25158 h 855479"/>
                <a:gd name="connsiteX738" fmla="*/ 888881 w 3394273"/>
                <a:gd name="connsiteY738" fmla="*/ 45961 h 855479"/>
                <a:gd name="connsiteX739" fmla="*/ 882285 w 3394273"/>
                <a:gd name="connsiteY739" fmla="*/ 70573 h 855479"/>
                <a:gd name="connsiteX740" fmla="*/ 861482 w 3394273"/>
                <a:gd name="connsiteY740" fmla="*/ 82584 h 855479"/>
                <a:gd name="connsiteX741" fmla="*/ 689750 w 3394273"/>
                <a:gd name="connsiteY741" fmla="*/ 36567 h 855479"/>
                <a:gd name="connsiteX742" fmla="*/ 677738 w 3394273"/>
                <a:gd name="connsiteY742" fmla="*/ 15764 h 855479"/>
                <a:gd name="connsiteX743" fmla="*/ 681962 w 3394273"/>
                <a:gd name="connsiteY743" fmla="*/ 0 h 855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</a:cxnLst>
              <a:rect l="l" t="t" r="r" b="b"/>
              <a:pathLst>
                <a:path w="3394273" h="855479">
                  <a:moveTo>
                    <a:pt x="2579052" y="852687"/>
                  </a:moveTo>
                  <a:cubicBezTo>
                    <a:pt x="2584116" y="851983"/>
                    <a:pt x="2589401" y="852258"/>
                    <a:pt x="2594650" y="853665"/>
                  </a:cubicBezTo>
                  <a:lnTo>
                    <a:pt x="2601419" y="855478"/>
                  </a:lnTo>
                  <a:lnTo>
                    <a:pt x="2572920" y="855478"/>
                  </a:lnTo>
                  <a:close/>
                  <a:moveTo>
                    <a:pt x="4121" y="841774"/>
                  </a:moveTo>
                  <a:lnTo>
                    <a:pt x="5924" y="855479"/>
                  </a:lnTo>
                  <a:lnTo>
                    <a:pt x="0" y="855479"/>
                  </a:lnTo>
                  <a:close/>
                  <a:moveTo>
                    <a:pt x="99536" y="813404"/>
                  </a:moveTo>
                  <a:cubicBezTo>
                    <a:pt x="106162" y="812481"/>
                    <a:pt x="113078" y="812843"/>
                    <a:pt x="119947" y="814682"/>
                  </a:cubicBezTo>
                  <a:lnTo>
                    <a:pt x="260728" y="852405"/>
                  </a:lnTo>
                  <a:lnTo>
                    <a:pt x="266915" y="855478"/>
                  </a:lnTo>
                  <a:lnTo>
                    <a:pt x="55697" y="855478"/>
                  </a:lnTo>
                  <a:lnTo>
                    <a:pt x="56871" y="851100"/>
                  </a:lnTo>
                  <a:cubicBezTo>
                    <a:pt x="62393" y="830495"/>
                    <a:pt x="79657" y="816171"/>
                    <a:pt x="99536" y="813404"/>
                  </a:cubicBezTo>
                  <a:close/>
                  <a:moveTo>
                    <a:pt x="967957" y="808784"/>
                  </a:moveTo>
                  <a:cubicBezTo>
                    <a:pt x="975510" y="807732"/>
                    <a:pt x="983394" y="808144"/>
                    <a:pt x="991223" y="810242"/>
                  </a:cubicBezTo>
                  <a:lnTo>
                    <a:pt x="1090459" y="836833"/>
                  </a:lnTo>
                  <a:cubicBezTo>
                    <a:pt x="1098289" y="838931"/>
                    <a:pt x="1105322" y="842515"/>
                    <a:pt x="1111337" y="847203"/>
                  </a:cubicBezTo>
                  <a:lnTo>
                    <a:pt x="1118535" y="855479"/>
                  </a:lnTo>
                  <a:lnTo>
                    <a:pt x="918327" y="855479"/>
                  </a:lnTo>
                  <a:lnTo>
                    <a:pt x="919325" y="851754"/>
                  </a:lnTo>
                  <a:cubicBezTo>
                    <a:pt x="925618" y="828265"/>
                    <a:pt x="945298" y="811939"/>
                    <a:pt x="967957" y="808784"/>
                  </a:cubicBezTo>
                  <a:close/>
                  <a:moveTo>
                    <a:pt x="395578" y="808783"/>
                  </a:moveTo>
                  <a:cubicBezTo>
                    <a:pt x="403132" y="807731"/>
                    <a:pt x="411016" y="808144"/>
                    <a:pt x="418845" y="810241"/>
                  </a:cubicBezTo>
                  <a:lnTo>
                    <a:pt x="518077" y="836833"/>
                  </a:lnTo>
                  <a:cubicBezTo>
                    <a:pt x="525906" y="838930"/>
                    <a:pt x="532940" y="842515"/>
                    <a:pt x="538956" y="847203"/>
                  </a:cubicBezTo>
                  <a:lnTo>
                    <a:pt x="546153" y="855479"/>
                  </a:lnTo>
                  <a:lnTo>
                    <a:pt x="345948" y="855479"/>
                  </a:lnTo>
                  <a:lnTo>
                    <a:pt x="346947" y="851752"/>
                  </a:lnTo>
                  <a:cubicBezTo>
                    <a:pt x="353241" y="828264"/>
                    <a:pt x="372921" y="811938"/>
                    <a:pt x="395578" y="808783"/>
                  </a:cubicBezTo>
                  <a:close/>
                  <a:moveTo>
                    <a:pt x="3092877" y="790472"/>
                  </a:moveTo>
                  <a:cubicBezTo>
                    <a:pt x="3098298" y="789716"/>
                    <a:pt x="3103957" y="790013"/>
                    <a:pt x="3109577" y="791519"/>
                  </a:cubicBezTo>
                  <a:lnTo>
                    <a:pt x="3180806" y="810604"/>
                  </a:lnTo>
                  <a:cubicBezTo>
                    <a:pt x="3192046" y="813615"/>
                    <a:pt x="3201000" y="820898"/>
                    <a:pt x="3206393" y="830237"/>
                  </a:cubicBezTo>
                  <a:lnTo>
                    <a:pt x="3209715" y="855479"/>
                  </a:lnTo>
                  <a:lnTo>
                    <a:pt x="3048816" y="855478"/>
                  </a:lnTo>
                  <a:lnTo>
                    <a:pt x="3057970" y="821314"/>
                  </a:lnTo>
                  <a:cubicBezTo>
                    <a:pt x="3062487" y="804455"/>
                    <a:pt x="3076613" y="792736"/>
                    <a:pt x="3092877" y="790472"/>
                  </a:cubicBezTo>
                  <a:close/>
                  <a:moveTo>
                    <a:pt x="2082000" y="789958"/>
                  </a:moveTo>
                  <a:cubicBezTo>
                    <a:pt x="2087946" y="789131"/>
                    <a:pt x="2094152" y="789454"/>
                    <a:pt x="2100316" y="791106"/>
                  </a:cubicBezTo>
                  <a:lnTo>
                    <a:pt x="2239214" y="828324"/>
                  </a:lnTo>
                  <a:cubicBezTo>
                    <a:pt x="2251541" y="831627"/>
                    <a:pt x="2261363" y="839614"/>
                    <a:pt x="2267276" y="849856"/>
                  </a:cubicBezTo>
                  <a:lnTo>
                    <a:pt x="2268016" y="855478"/>
                  </a:lnTo>
                  <a:lnTo>
                    <a:pt x="2035222" y="855479"/>
                  </a:lnTo>
                  <a:lnTo>
                    <a:pt x="2043714" y="823785"/>
                  </a:lnTo>
                  <a:cubicBezTo>
                    <a:pt x="2048669" y="805294"/>
                    <a:pt x="2064161" y="792442"/>
                    <a:pt x="2082000" y="789958"/>
                  </a:cubicBezTo>
                  <a:close/>
                  <a:moveTo>
                    <a:pt x="804555" y="762953"/>
                  </a:moveTo>
                  <a:cubicBezTo>
                    <a:pt x="809483" y="762268"/>
                    <a:pt x="814625" y="762536"/>
                    <a:pt x="819731" y="763904"/>
                  </a:cubicBezTo>
                  <a:lnTo>
                    <a:pt x="875217" y="778772"/>
                  </a:lnTo>
                  <a:cubicBezTo>
                    <a:pt x="895644" y="784245"/>
                    <a:pt x="907767" y="805242"/>
                    <a:pt x="902294" y="825671"/>
                  </a:cubicBezTo>
                  <a:lnTo>
                    <a:pt x="894307" y="855478"/>
                  </a:lnTo>
                  <a:lnTo>
                    <a:pt x="755550" y="855478"/>
                  </a:lnTo>
                  <a:lnTo>
                    <a:pt x="772832" y="790982"/>
                  </a:lnTo>
                  <a:cubicBezTo>
                    <a:pt x="776938" y="775660"/>
                    <a:pt x="789775" y="765011"/>
                    <a:pt x="804555" y="762953"/>
                  </a:cubicBezTo>
                  <a:close/>
                  <a:moveTo>
                    <a:pt x="1896597" y="749953"/>
                  </a:moveTo>
                  <a:cubicBezTo>
                    <a:pt x="1901660" y="749248"/>
                    <a:pt x="1906946" y="749523"/>
                    <a:pt x="1912195" y="750929"/>
                  </a:cubicBezTo>
                  <a:lnTo>
                    <a:pt x="1969218" y="766209"/>
                  </a:lnTo>
                  <a:cubicBezTo>
                    <a:pt x="1990212" y="771834"/>
                    <a:pt x="2002671" y="793415"/>
                    <a:pt x="1997046" y="814409"/>
                  </a:cubicBezTo>
                  <a:lnTo>
                    <a:pt x="1986041" y="855479"/>
                  </a:lnTo>
                  <a:lnTo>
                    <a:pt x="1850676" y="855479"/>
                  </a:lnTo>
                  <a:lnTo>
                    <a:pt x="1848292" y="837365"/>
                  </a:lnTo>
                  <a:lnTo>
                    <a:pt x="1863995" y="778759"/>
                  </a:lnTo>
                  <a:cubicBezTo>
                    <a:pt x="1868214" y="763012"/>
                    <a:pt x="1881407" y="752068"/>
                    <a:pt x="1896597" y="749953"/>
                  </a:cubicBezTo>
                  <a:close/>
                  <a:moveTo>
                    <a:pt x="2368824" y="730998"/>
                  </a:moveTo>
                  <a:cubicBezTo>
                    <a:pt x="2376376" y="729946"/>
                    <a:pt x="2384261" y="730358"/>
                    <a:pt x="2392090" y="732456"/>
                  </a:cubicBezTo>
                  <a:lnTo>
                    <a:pt x="2491326" y="759046"/>
                  </a:lnTo>
                  <a:cubicBezTo>
                    <a:pt x="2522643" y="767437"/>
                    <a:pt x="2541228" y="799627"/>
                    <a:pt x="2532837" y="830945"/>
                  </a:cubicBezTo>
                  <a:lnTo>
                    <a:pt x="2526263" y="855479"/>
                  </a:lnTo>
                  <a:lnTo>
                    <a:pt x="2298350" y="855478"/>
                  </a:lnTo>
                  <a:lnTo>
                    <a:pt x="2320191" y="773966"/>
                  </a:lnTo>
                  <a:cubicBezTo>
                    <a:pt x="2326485" y="750478"/>
                    <a:pt x="2346165" y="734153"/>
                    <a:pt x="2368824" y="730998"/>
                  </a:cubicBezTo>
                  <a:close/>
                  <a:moveTo>
                    <a:pt x="1397242" y="706049"/>
                  </a:moveTo>
                  <a:cubicBezTo>
                    <a:pt x="1404796" y="704998"/>
                    <a:pt x="1412680" y="705410"/>
                    <a:pt x="1420509" y="707507"/>
                  </a:cubicBezTo>
                  <a:lnTo>
                    <a:pt x="1519745" y="734098"/>
                  </a:lnTo>
                  <a:cubicBezTo>
                    <a:pt x="1551062" y="742489"/>
                    <a:pt x="1569647" y="774679"/>
                    <a:pt x="1561256" y="805996"/>
                  </a:cubicBezTo>
                  <a:lnTo>
                    <a:pt x="1547997" y="855479"/>
                  </a:lnTo>
                  <a:lnTo>
                    <a:pt x="1328637" y="855479"/>
                  </a:lnTo>
                  <a:lnTo>
                    <a:pt x="1325819" y="834078"/>
                  </a:lnTo>
                  <a:lnTo>
                    <a:pt x="1348610" y="749018"/>
                  </a:lnTo>
                  <a:cubicBezTo>
                    <a:pt x="1354904" y="725530"/>
                    <a:pt x="1374584" y="709204"/>
                    <a:pt x="1397242" y="706049"/>
                  </a:cubicBezTo>
                  <a:close/>
                  <a:moveTo>
                    <a:pt x="646783" y="700579"/>
                  </a:moveTo>
                  <a:cubicBezTo>
                    <a:pt x="651709" y="699893"/>
                    <a:pt x="656852" y="700161"/>
                    <a:pt x="661960" y="701530"/>
                  </a:cubicBezTo>
                  <a:lnTo>
                    <a:pt x="717445" y="716397"/>
                  </a:lnTo>
                  <a:cubicBezTo>
                    <a:pt x="737873" y="721872"/>
                    <a:pt x="749996" y="742868"/>
                    <a:pt x="744522" y="763296"/>
                  </a:cubicBezTo>
                  <a:lnTo>
                    <a:pt x="719822" y="855478"/>
                  </a:lnTo>
                  <a:lnTo>
                    <a:pt x="591747" y="855479"/>
                  </a:lnTo>
                  <a:lnTo>
                    <a:pt x="588228" y="828749"/>
                  </a:lnTo>
                  <a:lnTo>
                    <a:pt x="615061" y="728607"/>
                  </a:lnTo>
                  <a:cubicBezTo>
                    <a:pt x="619166" y="713287"/>
                    <a:pt x="632003" y="702637"/>
                    <a:pt x="646783" y="700579"/>
                  </a:cubicBezTo>
                  <a:close/>
                  <a:moveTo>
                    <a:pt x="3112923" y="693413"/>
                  </a:moveTo>
                  <a:lnTo>
                    <a:pt x="3221087" y="722395"/>
                  </a:lnTo>
                  <a:cubicBezTo>
                    <a:pt x="3232065" y="725337"/>
                    <a:pt x="3238579" y="736621"/>
                    <a:pt x="3235638" y="747597"/>
                  </a:cubicBezTo>
                  <a:lnTo>
                    <a:pt x="3227649" y="777413"/>
                  </a:lnTo>
                  <a:cubicBezTo>
                    <a:pt x="3224708" y="788389"/>
                    <a:pt x="3213424" y="794904"/>
                    <a:pt x="3202447" y="791962"/>
                  </a:cubicBezTo>
                  <a:lnTo>
                    <a:pt x="3094282" y="762980"/>
                  </a:lnTo>
                  <a:cubicBezTo>
                    <a:pt x="3083306" y="760038"/>
                    <a:pt x="3076791" y="748755"/>
                    <a:pt x="3079732" y="737778"/>
                  </a:cubicBezTo>
                  <a:lnTo>
                    <a:pt x="3087721" y="707963"/>
                  </a:lnTo>
                  <a:cubicBezTo>
                    <a:pt x="3090662" y="696985"/>
                    <a:pt x="3101946" y="690472"/>
                    <a:pt x="3112923" y="693413"/>
                  </a:cubicBezTo>
                  <a:close/>
                  <a:moveTo>
                    <a:pt x="260910" y="688312"/>
                  </a:moveTo>
                  <a:cubicBezTo>
                    <a:pt x="265975" y="687607"/>
                    <a:pt x="271259" y="687883"/>
                    <a:pt x="276507" y="689289"/>
                  </a:cubicBezTo>
                  <a:lnTo>
                    <a:pt x="333530" y="704568"/>
                  </a:lnTo>
                  <a:cubicBezTo>
                    <a:pt x="354524" y="710194"/>
                    <a:pt x="366984" y="731774"/>
                    <a:pt x="361359" y="752768"/>
                  </a:cubicBezTo>
                  <a:lnTo>
                    <a:pt x="345654" y="811375"/>
                  </a:lnTo>
                  <a:cubicBezTo>
                    <a:pt x="340030" y="832369"/>
                    <a:pt x="318449" y="844828"/>
                    <a:pt x="297454" y="839203"/>
                  </a:cubicBezTo>
                  <a:lnTo>
                    <a:pt x="240433" y="823924"/>
                  </a:lnTo>
                  <a:cubicBezTo>
                    <a:pt x="219438" y="818298"/>
                    <a:pt x="206980" y="796718"/>
                    <a:pt x="212604" y="775724"/>
                  </a:cubicBezTo>
                  <a:lnTo>
                    <a:pt x="228307" y="717117"/>
                  </a:lnTo>
                  <a:cubicBezTo>
                    <a:pt x="232526" y="701372"/>
                    <a:pt x="245720" y="690427"/>
                    <a:pt x="260910" y="688312"/>
                  </a:cubicBezTo>
                  <a:close/>
                  <a:moveTo>
                    <a:pt x="2882501" y="679632"/>
                  </a:moveTo>
                  <a:cubicBezTo>
                    <a:pt x="2890054" y="678580"/>
                    <a:pt x="2897937" y="678992"/>
                    <a:pt x="2905766" y="681089"/>
                  </a:cubicBezTo>
                  <a:lnTo>
                    <a:pt x="3005003" y="707679"/>
                  </a:lnTo>
                  <a:cubicBezTo>
                    <a:pt x="3036320" y="716071"/>
                    <a:pt x="3054905" y="748261"/>
                    <a:pt x="3046513" y="779579"/>
                  </a:cubicBezTo>
                  <a:lnTo>
                    <a:pt x="3026176" y="855479"/>
                  </a:lnTo>
                  <a:lnTo>
                    <a:pt x="2819786" y="855479"/>
                  </a:lnTo>
                  <a:lnTo>
                    <a:pt x="2816941" y="852207"/>
                  </a:lnTo>
                  <a:cubicBezTo>
                    <a:pt x="2809429" y="839196"/>
                    <a:pt x="2806880" y="823319"/>
                    <a:pt x="2811076" y="807660"/>
                  </a:cubicBezTo>
                  <a:lnTo>
                    <a:pt x="2833868" y="722600"/>
                  </a:lnTo>
                  <a:cubicBezTo>
                    <a:pt x="2840161" y="699112"/>
                    <a:pt x="2859842" y="682787"/>
                    <a:pt x="2882501" y="679632"/>
                  </a:cubicBezTo>
                  <a:close/>
                  <a:moveTo>
                    <a:pt x="3333801" y="675961"/>
                  </a:moveTo>
                  <a:lnTo>
                    <a:pt x="3340431" y="676376"/>
                  </a:lnTo>
                  <a:lnTo>
                    <a:pt x="3394273" y="855479"/>
                  </a:lnTo>
                  <a:lnTo>
                    <a:pt x="3274279" y="855478"/>
                  </a:lnTo>
                  <a:lnTo>
                    <a:pt x="3268241" y="848536"/>
                  </a:lnTo>
                  <a:cubicBezTo>
                    <a:pt x="3260730" y="835525"/>
                    <a:pt x="3258181" y="819648"/>
                    <a:pt x="3262377" y="803989"/>
                  </a:cubicBezTo>
                  <a:lnTo>
                    <a:pt x="3285168" y="718930"/>
                  </a:lnTo>
                  <a:cubicBezTo>
                    <a:pt x="3291462" y="695442"/>
                    <a:pt x="3311142" y="679115"/>
                    <a:pt x="3333801" y="675961"/>
                  </a:cubicBezTo>
                  <a:close/>
                  <a:moveTo>
                    <a:pt x="2220535" y="657494"/>
                  </a:moveTo>
                  <a:cubicBezTo>
                    <a:pt x="2224905" y="656887"/>
                    <a:pt x="2229466" y="657124"/>
                    <a:pt x="2233995" y="658338"/>
                  </a:cubicBezTo>
                  <a:lnTo>
                    <a:pt x="2291408" y="673721"/>
                  </a:lnTo>
                  <a:cubicBezTo>
                    <a:pt x="2309526" y="678576"/>
                    <a:pt x="2320278" y="697201"/>
                    <a:pt x="2315424" y="715319"/>
                  </a:cubicBezTo>
                  <a:lnTo>
                    <a:pt x="2302238" y="764530"/>
                  </a:lnTo>
                  <a:cubicBezTo>
                    <a:pt x="2297383" y="782647"/>
                    <a:pt x="2278758" y="793400"/>
                    <a:pt x="2260641" y="788546"/>
                  </a:cubicBezTo>
                  <a:lnTo>
                    <a:pt x="2203228" y="773162"/>
                  </a:lnTo>
                  <a:cubicBezTo>
                    <a:pt x="2185110" y="768307"/>
                    <a:pt x="2174358" y="749683"/>
                    <a:pt x="2179213" y="731565"/>
                  </a:cubicBezTo>
                  <a:lnTo>
                    <a:pt x="2192399" y="682354"/>
                  </a:lnTo>
                  <a:cubicBezTo>
                    <a:pt x="2196040" y="668765"/>
                    <a:pt x="2207425" y="659320"/>
                    <a:pt x="2220535" y="657494"/>
                  </a:cubicBezTo>
                  <a:close/>
                  <a:moveTo>
                    <a:pt x="473720" y="647952"/>
                  </a:moveTo>
                  <a:cubicBezTo>
                    <a:pt x="478783" y="647247"/>
                    <a:pt x="484069" y="647523"/>
                    <a:pt x="489316" y="648929"/>
                  </a:cubicBezTo>
                  <a:lnTo>
                    <a:pt x="546336" y="664208"/>
                  </a:lnTo>
                  <a:cubicBezTo>
                    <a:pt x="567330" y="669834"/>
                    <a:pt x="579789" y="691414"/>
                    <a:pt x="574164" y="712408"/>
                  </a:cubicBezTo>
                  <a:lnTo>
                    <a:pt x="558460" y="771015"/>
                  </a:lnTo>
                  <a:cubicBezTo>
                    <a:pt x="552835" y="792009"/>
                    <a:pt x="531255" y="804468"/>
                    <a:pt x="510260" y="798843"/>
                  </a:cubicBezTo>
                  <a:lnTo>
                    <a:pt x="453241" y="783564"/>
                  </a:lnTo>
                  <a:cubicBezTo>
                    <a:pt x="432247" y="777938"/>
                    <a:pt x="419788" y="756358"/>
                    <a:pt x="425413" y="735364"/>
                  </a:cubicBezTo>
                  <a:lnTo>
                    <a:pt x="441115" y="676758"/>
                  </a:lnTo>
                  <a:cubicBezTo>
                    <a:pt x="445336" y="661012"/>
                    <a:pt x="458530" y="650067"/>
                    <a:pt x="473720" y="647952"/>
                  </a:cubicBezTo>
                  <a:close/>
                  <a:moveTo>
                    <a:pt x="1682683" y="641501"/>
                  </a:moveTo>
                  <a:cubicBezTo>
                    <a:pt x="1690102" y="640468"/>
                    <a:pt x="1697847" y="640872"/>
                    <a:pt x="1705538" y="642934"/>
                  </a:cubicBezTo>
                  <a:lnTo>
                    <a:pt x="1791234" y="665895"/>
                  </a:lnTo>
                  <a:cubicBezTo>
                    <a:pt x="1821997" y="674139"/>
                    <a:pt x="1840254" y="705761"/>
                    <a:pt x="1832011" y="736525"/>
                  </a:cubicBezTo>
                  <a:lnTo>
                    <a:pt x="1809622" y="820082"/>
                  </a:lnTo>
                  <a:cubicBezTo>
                    <a:pt x="1805500" y="835465"/>
                    <a:pt x="1795534" y="847720"/>
                    <a:pt x="1782753" y="855098"/>
                  </a:cubicBezTo>
                  <a:lnTo>
                    <a:pt x="1781650" y="855479"/>
                  </a:lnTo>
                  <a:lnTo>
                    <a:pt x="1718910" y="855478"/>
                  </a:lnTo>
                  <a:lnTo>
                    <a:pt x="1653297" y="837898"/>
                  </a:lnTo>
                  <a:cubicBezTo>
                    <a:pt x="1622534" y="829654"/>
                    <a:pt x="1604277" y="798033"/>
                    <a:pt x="1612520" y="767268"/>
                  </a:cubicBezTo>
                  <a:lnTo>
                    <a:pt x="1634909" y="683712"/>
                  </a:lnTo>
                  <a:cubicBezTo>
                    <a:pt x="1641092" y="660638"/>
                    <a:pt x="1660424" y="644601"/>
                    <a:pt x="1682683" y="641501"/>
                  </a:cubicBezTo>
                  <a:close/>
                  <a:moveTo>
                    <a:pt x="103139" y="633275"/>
                  </a:moveTo>
                  <a:cubicBezTo>
                    <a:pt x="108204" y="632569"/>
                    <a:pt x="113488" y="632846"/>
                    <a:pt x="118737" y="634252"/>
                  </a:cubicBezTo>
                  <a:lnTo>
                    <a:pt x="175759" y="649532"/>
                  </a:lnTo>
                  <a:cubicBezTo>
                    <a:pt x="196753" y="655156"/>
                    <a:pt x="209212" y="676737"/>
                    <a:pt x="203587" y="697732"/>
                  </a:cubicBezTo>
                  <a:lnTo>
                    <a:pt x="187884" y="756337"/>
                  </a:lnTo>
                  <a:cubicBezTo>
                    <a:pt x="182258" y="777332"/>
                    <a:pt x="160678" y="789792"/>
                    <a:pt x="139683" y="784165"/>
                  </a:cubicBezTo>
                  <a:lnTo>
                    <a:pt x="82662" y="768887"/>
                  </a:lnTo>
                  <a:cubicBezTo>
                    <a:pt x="61666" y="763261"/>
                    <a:pt x="49207" y="741681"/>
                    <a:pt x="54833" y="720686"/>
                  </a:cubicBezTo>
                  <a:lnTo>
                    <a:pt x="70535" y="662080"/>
                  </a:lnTo>
                  <a:cubicBezTo>
                    <a:pt x="74755" y="646334"/>
                    <a:pt x="87950" y="635389"/>
                    <a:pt x="103139" y="633275"/>
                  </a:cubicBezTo>
                  <a:close/>
                  <a:moveTo>
                    <a:pt x="1158751" y="632666"/>
                  </a:moveTo>
                  <a:cubicBezTo>
                    <a:pt x="1166303" y="631615"/>
                    <a:pt x="1174187" y="632027"/>
                    <a:pt x="1182016" y="634125"/>
                  </a:cubicBezTo>
                  <a:lnTo>
                    <a:pt x="1281253" y="660715"/>
                  </a:lnTo>
                  <a:cubicBezTo>
                    <a:pt x="1312570" y="669106"/>
                    <a:pt x="1331155" y="701296"/>
                    <a:pt x="1322763" y="732613"/>
                  </a:cubicBezTo>
                  <a:lnTo>
                    <a:pt x="1299971" y="817674"/>
                  </a:lnTo>
                  <a:cubicBezTo>
                    <a:pt x="1295776" y="833333"/>
                    <a:pt x="1285631" y="845808"/>
                    <a:pt x="1272620" y="853319"/>
                  </a:cubicBezTo>
                  <a:lnTo>
                    <a:pt x="1266346" y="855479"/>
                  </a:lnTo>
                  <a:lnTo>
                    <a:pt x="1214244" y="855479"/>
                  </a:lnTo>
                  <a:lnTo>
                    <a:pt x="1128836" y="832594"/>
                  </a:lnTo>
                  <a:cubicBezTo>
                    <a:pt x="1097519" y="824203"/>
                    <a:pt x="1078934" y="792013"/>
                    <a:pt x="1087326" y="760695"/>
                  </a:cubicBezTo>
                  <a:lnTo>
                    <a:pt x="1110118" y="675635"/>
                  </a:lnTo>
                  <a:cubicBezTo>
                    <a:pt x="1116411" y="652148"/>
                    <a:pt x="1136091" y="635822"/>
                    <a:pt x="1158751" y="632666"/>
                  </a:cubicBezTo>
                  <a:close/>
                  <a:moveTo>
                    <a:pt x="2633000" y="624594"/>
                  </a:moveTo>
                  <a:cubicBezTo>
                    <a:pt x="2640553" y="623542"/>
                    <a:pt x="2648437" y="623955"/>
                    <a:pt x="2656266" y="626052"/>
                  </a:cubicBezTo>
                  <a:lnTo>
                    <a:pt x="2755502" y="652643"/>
                  </a:lnTo>
                  <a:cubicBezTo>
                    <a:pt x="2786819" y="661033"/>
                    <a:pt x="2805404" y="693223"/>
                    <a:pt x="2797013" y="724540"/>
                  </a:cubicBezTo>
                  <a:lnTo>
                    <a:pt x="2774221" y="809601"/>
                  </a:lnTo>
                  <a:cubicBezTo>
                    <a:pt x="2765830" y="840918"/>
                    <a:pt x="2733640" y="859503"/>
                    <a:pt x="2702322" y="851111"/>
                  </a:cubicBezTo>
                  <a:lnTo>
                    <a:pt x="2603086" y="824521"/>
                  </a:lnTo>
                  <a:cubicBezTo>
                    <a:pt x="2571769" y="816130"/>
                    <a:pt x="2553185" y="783940"/>
                    <a:pt x="2561575" y="752622"/>
                  </a:cubicBezTo>
                  <a:lnTo>
                    <a:pt x="2584367" y="667563"/>
                  </a:lnTo>
                  <a:cubicBezTo>
                    <a:pt x="2590661" y="644075"/>
                    <a:pt x="2610341" y="627749"/>
                    <a:pt x="2633000" y="624594"/>
                  </a:cubicBezTo>
                  <a:close/>
                  <a:moveTo>
                    <a:pt x="1418526" y="591411"/>
                  </a:moveTo>
                  <a:lnTo>
                    <a:pt x="1526690" y="620395"/>
                  </a:lnTo>
                  <a:cubicBezTo>
                    <a:pt x="1537668" y="623335"/>
                    <a:pt x="1544182" y="634619"/>
                    <a:pt x="1541241" y="645596"/>
                  </a:cubicBezTo>
                  <a:lnTo>
                    <a:pt x="1533252" y="675411"/>
                  </a:lnTo>
                  <a:cubicBezTo>
                    <a:pt x="1530310" y="686388"/>
                    <a:pt x="1519028" y="692902"/>
                    <a:pt x="1508050" y="689961"/>
                  </a:cubicBezTo>
                  <a:lnTo>
                    <a:pt x="1399886" y="660978"/>
                  </a:lnTo>
                  <a:cubicBezTo>
                    <a:pt x="1388909" y="658037"/>
                    <a:pt x="1382394" y="646755"/>
                    <a:pt x="1385336" y="635777"/>
                  </a:cubicBezTo>
                  <a:lnTo>
                    <a:pt x="1393324" y="605962"/>
                  </a:lnTo>
                  <a:cubicBezTo>
                    <a:pt x="1396266" y="594985"/>
                    <a:pt x="1407549" y="588471"/>
                    <a:pt x="1418526" y="591411"/>
                  </a:cubicBezTo>
                  <a:close/>
                  <a:moveTo>
                    <a:pt x="2465309" y="584843"/>
                  </a:moveTo>
                  <a:cubicBezTo>
                    <a:pt x="2470373" y="584137"/>
                    <a:pt x="2475658" y="584414"/>
                    <a:pt x="2480906" y="585820"/>
                  </a:cubicBezTo>
                  <a:lnTo>
                    <a:pt x="2537929" y="601099"/>
                  </a:lnTo>
                  <a:cubicBezTo>
                    <a:pt x="2558923" y="606725"/>
                    <a:pt x="2571382" y="628306"/>
                    <a:pt x="2565758" y="649299"/>
                  </a:cubicBezTo>
                  <a:lnTo>
                    <a:pt x="2550054" y="707905"/>
                  </a:lnTo>
                  <a:cubicBezTo>
                    <a:pt x="2544429" y="728900"/>
                    <a:pt x="2522849" y="741359"/>
                    <a:pt x="2501853" y="735734"/>
                  </a:cubicBezTo>
                  <a:lnTo>
                    <a:pt x="2444831" y="720455"/>
                  </a:lnTo>
                  <a:cubicBezTo>
                    <a:pt x="2423837" y="714829"/>
                    <a:pt x="2411378" y="693248"/>
                    <a:pt x="2417003" y="672255"/>
                  </a:cubicBezTo>
                  <a:lnTo>
                    <a:pt x="2432706" y="613649"/>
                  </a:lnTo>
                  <a:cubicBezTo>
                    <a:pt x="2436925" y="597903"/>
                    <a:pt x="2450119" y="586958"/>
                    <a:pt x="2465309" y="584843"/>
                  </a:cubicBezTo>
                  <a:close/>
                  <a:moveTo>
                    <a:pt x="931265" y="566622"/>
                  </a:moveTo>
                  <a:cubicBezTo>
                    <a:pt x="938818" y="565571"/>
                    <a:pt x="946703" y="565983"/>
                    <a:pt x="954531" y="568081"/>
                  </a:cubicBezTo>
                  <a:lnTo>
                    <a:pt x="1053768" y="594671"/>
                  </a:lnTo>
                  <a:cubicBezTo>
                    <a:pt x="1085085" y="603062"/>
                    <a:pt x="1103670" y="635252"/>
                    <a:pt x="1095278" y="666570"/>
                  </a:cubicBezTo>
                  <a:lnTo>
                    <a:pt x="1072486" y="751630"/>
                  </a:lnTo>
                  <a:cubicBezTo>
                    <a:pt x="1064095" y="782947"/>
                    <a:pt x="1031905" y="801531"/>
                    <a:pt x="1000588" y="793140"/>
                  </a:cubicBezTo>
                  <a:lnTo>
                    <a:pt x="901352" y="766550"/>
                  </a:lnTo>
                  <a:cubicBezTo>
                    <a:pt x="870034" y="758159"/>
                    <a:pt x="851450" y="725969"/>
                    <a:pt x="859841" y="694652"/>
                  </a:cubicBezTo>
                  <a:lnTo>
                    <a:pt x="882632" y="609591"/>
                  </a:lnTo>
                  <a:cubicBezTo>
                    <a:pt x="888926" y="586104"/>
                    <a:pt x="908606" y="569777"/>
                    <a:pt x="931265" y="566622"/>
                  </a:cubicBezTo>
                  <a:close/>
                  <a:moveTo>
                    <a:pt x="741560" y="541548"/>
                  </a:moveTo>
                  <a:cubicBezTo>
                    <a:pt x="746623" y="540842"/>
                    <a:pt x="751909" y="541118"/>
                    <a:pt x="757156" y="542525"/>
                  </a:cubicBezTo>
                  <a:lnTo>
                    <a:pt x="814179" y="557804"/>
                  </a:lnTo>
                  <a:cubicBezTo>
                    <a:pt x="835174" y="563429"/>
                    <a:pt x="847633" y="585010"/>
                    <a:pt x="842008" y="606005"/>
                  </a:cubicBezTo>
                  <a:lnTo>
                    <a:pt x="826304" y="664610"/>
                  </a:lnTo>
                  <a:cubicBezTo>
                    <a:pt x="820679" y="685605"/>
                    <a:pt x="799099" y="698064"/>
                    <a:pt x="778105" y="692439"/>
                  </a:cubicBezTo>
                  <a:lnTo>
                    <a:pt x="721082" y="677159"/>
                  </a:lnTo>
                  <a:cubicBezTo>
                    <a:pt x="700087" y="671534"/>
                    <a:pt x="687628" y="649954"/>
                    <a:pt x="693253" y="628959"/>
                  </a:cubicBezTo>
                  <a:lnTo>
                    <a:pt x="708957" y="570353"/>
                  </a:lnTo>
                  <a:cubicBezTo>
                    <a:pt x="713176" y="554606"/>
                    <a:pt x="726369" y="543663"/>
                    <a:pt x="741560" y="541548"/>
                  </a:cubicBezTo>
                  <a:close/>
                  <a:moveTo>
                    <a:pt x="2017120" y="535559"/>
                  </a:moveTo>
                  <a:cubicBezTo>
                    <a:pt x="2024674" y="534508"/>
                    <a:pt x="2032558" y="534920"/>
                    <a:pt x="2040387" y="537017"/>
                  </a:cubicBezTo>
                  <a:lnTo>
                    <a:pt x="2139623" y="563608"/>
                  </a:lnTo>
                  <a:cubicBezTo>
                    <a:pt x="2170941" y="571998"/>
                    <a:pt x="2189526" y="604188"/>
                    <a:pt x="2181134" y="635505"/>
                  </a:cubicBezTo>
                  <a:lnTo>
                    <a:pt x="2158343" y="720565"/>
                  </a:lnTo>
                  <a:cubicBezTo>
                    <a:pt x="2149951" y="751883"/>
                    <a:pt x="2117761" y="770468"/>
                    <a:pt x="2086444" y="762076"/>
                  </a:cubicBezTo>
                  <a:lnTo>
                    <a:pt x="1987207" y="735486"/>
                  </a:lnTo>
                  <a:cubicBezTo>
                    <a:pt x="1955890" y="727095"/>
                    <a:pt x="1937305" y="694905"/>
                    <a:pt x="1945696" y="663587"/>
                  </a:cubicBezTo>
                  <a:lnTo>
                    <a:pt x="1968488" y="578527"/>
                  </a:lnTo>
                  <a:cubicBezTo>
                    <a:pt x="1974782" y="555039"/>
                    <a:pt x="1994462" y="538714"/>
                    <a:pt x="2017120" y="535559"/>
                  </a:cubicBezTo>
                  <a:close/>
                  <a:moveTo>
                    <a:pt x="2747832" y="493115"/>
                  </a:moveTo>
                  <a:cubicBezTo>
                    <a:pt x="2752895" y="492411"/>
                    <a:pt x="2758180" y="492686"/>
                    <a:pt x="2763429" y="494093"/>
                  </a:cubicBezTo>
                  <a:lnTo>
                    <a:pt x="2820451" y="509372"/>
                  </a:lnTo>
                  <a:cubicBezTo>
                    <a:pt x="2841446" y="514997"/>
                    <a:pt x="2853905" y="536577"/>
                    <a:pt x="2848279" y="557572"/>
                  </a:cubicBezTo>
                  <a:lnTo>
                    <a:pt x="2832576" y="616178"/>
                  </a:lnTo>
                  <a:cubicBezTo>
                    <a:pt x="2826950" y="637173"/>
                    <a:pt x="2805370" y="649632"/>
                    <a:pt x="2784376" y="644006"/>
                  </a:cubicBezTo>
                  <a:lnTo>
                    <a:pt x="2727353" y="628727"/>
                  </a:lnTo>
                  <a:cubicBezTo>
                    <a:pt x="2706359" y="623102"/>
                    <a:pt x="2693900" y="601522"/>
                    <a:pt x="2699525" y="580527"/>
                  </a:cubicBezTo>
                  <a:lnTo>
                    <a:pt x="2715229" y="521921"/>
                  </a:lnTo>
                  <a:cubicBezTo>
                    <a:pt x="2719447" y="506175"/>
                    <a:pt x="2732641" y="495230"/>
                    <a:pt x="2747832" y="493115"/>
                  </a:cubicBezTo>
                  <a:close/>
                  <a:moveTo>
                    <a:pt x="2942914" y="487036"/>
                  </a:moveTo>
                  <a:cubicBezTo>
                    <a:pt x="2947840" y="486349"/>
                    <a:pt x="2952982" y="486618"/>
                    <a:pt x="2958090" y="487987"/>
                  </a:cubicBezTo>
                  <a:lnTo>
                    <a:pt x="3013575" y="502854"/>
                  </a:lnTo>
                  <a:cubicBezTo>
                    <a:pt x="3034003" y="508328"/>
                    <a:pt x="3046126" y="529325"/>
                    <a:pt x="3040652" y="549753"/>
                  </a:cubicBezTo>
                  <a:lnTo>
                    <a:pt x="3013819" y="649894"/>
                  </a:lnTo>
                  <a:cubicBezTo>
                    <a:pt x="3008346" y="670322"/>
                    <a:pt x="2987349" y="682444"/>
                    <a:pt x="2966920" y="676971"/>
                  </a:cubicBezTo>
                  <a:lnTo>
                    <a:pt x="2911435" y="662104"/>
                  </a:lnTo>
                  <a:cubicBezTo>
                    <a:pt x="2891007" y="656630"/>
                    <a:pt x="2878885" y="635633"/>
                    <a:pt x="2884358" y="615205"/>
                  </a:cubicBezTo>
                  <a:lnTo>
                    <a:pt x="2911191" y="515064"/>
                  </a:lnTo>
                  <a:cubicBezTo>
                    <a:pt x="2915296" y="499743"/>
                    <a:pt x="2928134" y="489093"/>
                    <a:pt x="2942914" y="487036"/>
                  </a:cubicBezTo>
                  <a:close/>
                  <a:moveTo>
                    <a:pt x="1255385" y="479331"/>
                  </a:moveTo>
                  <a:cubicBezTo>
                    <a:pt x="1260806" y="478577"/>
                    <a:pt x="1266465" y="478872"/>
                    <a:pt x="1272085" y="480378"/>
                  </a:cubicBezTo>
                  <a:lnTo>
                    <a:pt x="1343314" y="499464"/>
                  </a:lnTo>
                  <a:cubicBezTo>
                    <a:pt x="1365793" y="505487"/>
                    <a:pt x="1379133" y="528592"/>
                    <a:pt x="1373109" y="551071"/>
                  </a:cubicBezTo>
                  <a:lnTo>
                    <a:pt x="1356750" y="612125"/>
                  </a:lnTo>
                  <a:cubicBezTo>
                    <a:pt x="1350727" y="634604"/>
                    <a:pt x="1327622" y="647944"/>
                    <a:pt x="1305143" y="641921"/>
                  </a:cubicBezTo>
                  <a:lnTo>
                    <a:pt x="1233914" y="622835"/>
                  </a:lnTo>
                  <a:cubicBezTo>
                    <a:pt x="1211435" y="616812"/>
                    <a:pt x="1198095" y="593707"/>
                    <a:pt x="1204118" y="571228"/>
                  </a:cubicBezTo>
                  <a:lnTo>
                    <a:pt x="1220478" y="510174"/>
                  </a:lnTo>
                  <a:cubicBezTo>
                    <a:pt x="1224995" y="493314"/>
                    <a:pt x="1239120" y="481596"/>
                    <a:pt x="1255385" y="479331"/>
                  </a:cubicBezTo>
                  <a:close/>
                  <a:moveTo>
                    <a:pt x="244512" y="478819"/>
                  </a:moveTo>
                  <a:cubicBezTo>
                    <a:pt x="250458" y="477990"/>
                    <a:pt x="256663" y="478314"/>
                    <a:pt x="262828" y="479966"/>
                  </a:cubicBezTo>
                  <a:lnTo>
                    <a:pt x="401726" y="517184"/>
                  </a:lnTo>
                  <a:cubicBezTo>
                    <a:pt x="426380" y="523790"/>
                    <a:pt x="441011" y="549131"/>
                    <a:pt x="434404" y="573785"/>
                  </a:cubicBezTo>
                  <a:lnTo>
                    <a:pt x="416462" y="640748"/>
                  </a:lnTo>
                  <a:cubicBezTo>
                    <a:pt x="409855" y="665402"/>
                    <a:pt x="384515" y="680033"/>
                    <a:pt x="359861" y="673427"/>
                  </a:cubicBezTo>
                  <a:lnTo>
                    <a:pt x="220963" y="636210"/>
                  </a:lnTo>
                  <a:cubicBezTo>
                    <a:pt x="196308" y="629603"/>
                    <a:pt x="181677" y="604262"/>
                    <a:pt x="188283" y="579608"/>
                  </a:cubicBezTo>
                  <a:lnTo>
                    <a:pt x="206225" y="512645"/>
                  </a:lnTo>
                  <a:cubicBezTo>
                    <a:pt x="211181" y="494154"/>
                    <a:pt x="226673" y="481301"/>
                    <a:pt x="244512" y="478819"/>
                  </a:cubicBezTo>
                  <a:close/>
                  <a:moveTo>
                    <a:pt x="3132000" y="463153"/>
                  </a:moveTo>
                  <a:cubicBezTo>
                    <a:pt x="3139554" y="462101"/>
                    <a:pt x="3147437" y="462513"/>
                    <a:pt x="3155267" y="464611"/>
                  </a:cubicBezTo>
                  <a:lnTo>
                    <a:pt x="3254502" y="491201"/>
                  </a:lnTo>
                  <a:cubicBezTo>
                    <a:pt x="3285820" y="499593"/>
                    <a:pt x="3304405" y="531783"/>
                    <a:pt x="3296014" y="563100"/>
                  </a:cubicBezTo>
                  <a:lnTo>
                    <a:pt x="3273222" y="648160"/>
                  </a:lnTo>
                  <a:cubicBezTo>
                    <a:pt x="3264830" y="679477"/>
                    <a:pt x="3232641" y="698062"/>
                    <a:pt x="3201322" y="689670"/>
                  </a:cubicBezTo>
                  <a:lnTo>
                    <a:pt x="3102087" y="663080"/>
                  </a:lnTo>
                  <a:cubicBezTo>
                    <a:pt x="3070770" y="654689"/>
                    <a:pt x="3052184" y="622498"/>
                    <a:pt x="3060575" y="591181"/>
                  </a:cubicBezTo>
                  <a:lnTo>
                    <a:pt x="3083368" y="506122"/>
                  </a:lnTo>
                  <a:cubicBezTo>
                    <a:pt x="3089662" y="482634"/>
                    <a:pt x="3109341" y="466308"/>
                    <a:pt x="3132000" y="463153"/>
                  </a:cubicBezTo>
                  <a:close/>
                  <a:moveTo>
                    <a:pt x="121218" y="452253"/>
                  </a:moveTo>
                  <a:lnTo>
                    <a:pt x="131730" y="455069"/>
                  </a:lnTo>
                  <a:cubicBezTo>
                    <a:pt x="152724" y="460695"/>
                    <a:pt x="165184" y="482275"/>
                    <a:pt x="159558" y="503269"/>
                  </a:cubicBezTo>
                  <a:lnTo>
                    <a:pt x="143854" y="561874"/>
                  </a:lnTo>
                  <a:cubicBezTo>
                    <a:pt x="138229" y="582869"/>
                    <a:pt x="116649" y="595328"/>
                    <a:pt x="95655" y="589703"/>
                  </a:cubicBezTo>
                  <a:lnTo>
                    <a:pt x="81073" y="585796"/>
                  </a:lnTo>
                  <a:close/>
                  <a:moveTo>
                    <a:pt x="1767072" y="425024"/>
                  </a:moveTo>
                  <a:cubicBezTo>
                    <a:pt x="1774491" y="423990"/>
                    <a:pt x="1782236" y="424395"/>
                    <a:pt x="1789927" y="426456"/>
                  </a:cubicBezTo>
                  <a:lnTo>
                    <a:pt x="1875623" y="449418"/>
                  </a:lnTo>
                  <a:cubicBezTo>
                    <a:pt x="1906387" y="457662"/>
                    <a:pt x="1924643" y="489283"/>
                    <a:pt x="1916400" y="520047"/>
                  </a:cubicBezTo>
                  <a:lnTo>
                    <a:pt x="1894011" y="603605"/>
                  </a:lnTo>
                  <a:cubicBezTo>
                    <a:pt x="1885768" y="634369"/>
                    <a:pt x="1854146" y="652626"/>
                    <a:pt x="1823382" y="644383"/>
                  </a:cubicBezTo>
                  <a:lnTo>
                    <a:pt x="1737686" y="621421"/>
                  </a:lnTo>
                  <a:cubicBezTo>
                    <a:pt x="1706923" y="613177"/>
                    <a:pt x="1688666" y="581556"/>
                    <a:pt x="1696909" y="550791"/>
                  </a:cubicBezTo>
                  <a:lnTo>
                    <a:pt x="1719298" y="467234"/>
                  </a:lnTo>
                  <a:cubicBezTo>
                    <a:pt x="1725481" y="444161"/>
                    <a:pt x="1744813" y="428124"/>
                    <a:pt x="1767072" y="425024"/>
                  </a:cubicBezTo>
                  <a:close/>
                  <a:moveTo>
                    <a:pt x="531331" y="419857"/>
                  </a:moveTo>
                  <a:cubicBezTo>
                    <a:pt x="538885" y="418806"/>
                    <a:pt x="546768" y="419218"/>
                    <a:pt x="554597" y="421316"/>
                  </a:cubicBezTo>
                  <a:lnTo>
                    <a:pt x="653834" y="447907"/>
                  </a:lnTo>
                  <a:cubicBezTo>
                    <a:pt x="685151" y="456297"/>
                    <a:pt x="703736" y="488487"/>
                    <a:pt x="695345" y="519804"/>
                  </a:cubicBezTo>
                  <a:lnTo>
                    <a:pt x="672553" y="604864"/>
                  </a:lnTo>
                  <a:cubicBezTo>
                    <a:pt x="664161" y="636182"/>
                    <a:pt x="631971" y="654767"/>
                    <a:pt x="600654" y="646374"/>
                  </a:cubicBezTo>
                  <a:lnTo>
                    <a:pt x="501418" y="619784"/>
                  </a:lnTo>
                  <a:cubicBezTo>
                    <a:pt x="470104" y="611393"/>
                    <a:pt x="451520" y="579204"/>
                    <a:pt x="459911" y="547887"/>
                  </a:cubicBezTo>
                  <a:lnTo>
                    <a:pt x="482702" y="462826"/>
                  </a:lnTo>
                  <a:cubicBezTo>
                    <a:pt x="488997" y="439338"/>
                    <a:pt x="508673" y="423012"/>
                    <a:pt x="531331" y="419857"/>
                  </a:cubicBezTo>
                  <a:close/>
                  <a:moveTo>
                    <a:pt x="2269759" y="419123"/>
                  </a:moveTo>
                  <a:cubicBezTo>
                    <a:pt x="2277311" y="418072"/>
                    <a:pt x="2285196" y="418483"/>
                    <a:pt x="2293025" y="420582"/>
                  </a:cubicBezTo>
                  <a:lnTo>
                    <a:pt x="2392261" y="447173"/>
                  </a:lnTo>
                  <a:cubicBezTo>
                    <a:pt x="2423578" y="455564"/>
                    <a:pt x="2442163" y="487753"/>
                    <a:pt x="2433772" y="519070"/>
                  </a:cubicBezTo>
                  <a:lnTo>
                    <a:pt x="2410980" y="604131"/>
                  </a:lnTo>
                  <a:cubicBezTo>
                    <a:pt x="2402588" y="635448"/>
                    <a:pt x="2370399" y="654033"/>
                    <a:pt x="2339081" y="645640"/>
                  </a:cubicBezTo>
                  <a:lnTo>
                    <a:pt x="2239846" y="619050"/>
                  </a:lnTo>
                  <a:cubicBezTo>
                    <a:pt x="2208528" y="610659"/>
                    <a:pt x="2189943" y="578470"/>
                    <a:pt x="2198335" y="547153"/>
                  </a:cubicBezTo>
                  <a:lnTo>
                    <a:pt x="2221126" y="462092"/>
                  </a:lnTo>
                  <a:cubicBezTo>
                    <a:pt x="2227420" y="438604"/>
                    <a:pt x="2247100" y="422278"/>
                    <a:pt x="2269759" y="419123"/>
                  </a:cubicBezTo>
                  <a:close/>
                  <a:moveTo>
                    <a:pt x="1275431" y="382272"/>
                  </a:moveTo>
                  <a:lnTo>
                    <a:pt x="1383596" y="411255"/>
                  </a:lnTo>
                  <a:cubicBezTo>
                    <a:pt x="1394572" y="414196"/>
                    <a:pt x="1401087" y="425480"/>
                    <a:pt x="1398146" y="436457"/>
                  </a:cubicBezTo>
                  <a:lnTo>
                    <a:pt x="1390157" y="466272"/>
                  </a:lnTo>
                  <a:cubicBezTo>
                    <a:pt x="1387215" y="477250"/>
                    <a:pt x="1375932" y="483763"/>
                    <a:pt x="1364955" y="480822"/>
                  </a:cubicBezTo>
                  <a:lnTo>
                    <a:pt x="1256791" y="451839"/>
                  </a:lnTo>
                  <a:cubicBezTo>
                    <a:pt x="1245813" y="448898"/>
                    <a:pt x="1239298" y="437615"/>
                    <a:pt x="1242240" y="426637"/>
                  </a:cubicBezTo>
                  <a:lnTo>
                    <a:pt x="1250229" y="396822"/>
                  </a:lnTo>
                  <a:cubicBezTo>
                    <a:pt x="1253170" y="385845"/>
                    <a:pt x="1264454" y="379331"/>
                    <a:pt x="1275431" y="382272"/>
                  </a:cubicBezTo>
                  <a:close/>
                  <a:moveTo>
                    <a:pt x="1045008" y="368491"/>
                  </a:moveTo>
                  <a:cubicBezTo>
                    <a:pt x="1052561" y="367440"/>
                    <a:pt x="1060445" y="367852"/>
                    <a:pt x="1068274" y="369950"/>
                  </a:cubicBezTo>
                  <a:lnTo>
                    <a:pt x="1167509" y="396540"/>
                  </a:lnTo>
                  <a:cubicBezTo>
                    <a:pt x="1198828" y="404931"/>
                    <a:pt x="1217412" y="437121"/>
                    <a:pt x="1209021" y="468438"/>
                  </a:cubicBezTo>
                  <a:lnTo>
                    <a:pt x="1186230" y="553498"/>
                  </a:lnTo>
                  <a:cubicBezTo>
                    <a:pt x="1177837" y="584815"/>
                    <a:pt x="1145647" y="603401"/>
                    <a:pt x="1114330" y="595008"/>
                  </a:cubicBezTo>
                  <a:lnTo>
                    <a:pt x="1015095" y="568418"/>
                  </a:lnTo>
                  <a:cubicBezTo>
                    <a:pt x="983777" y="560027"/>
                    <a:pt x="965192" y="527837"/>
                    <a:pt x="973584" y="496520"/>
                  </a:cubicBezTo>
                  <a:lnTo>
                    <a:pt x="996376" y="411460"/>
                  </a:lnTo>
                  <a:cubicBezTo>
                    <a:pt x="1002668" y="387971"/>
                    <a:pt x="1022349" y="371646"/>
                    <a:pt x="1045008" y="368491"/>
                  </a:cubicBezTo>
                  <a:close/>
                  <a:moveTo>
                    <a:pt x="1496308" y="364821"/>
                  </a:moveTo>
                  <a:cubicBezTo>
                    <a:pt x="1503861" y="363769"/>
                    <a:pt x="1511745" y="364180"/>
                    <a:pt x="1519575" y="366278"/>
                  </a:cubicBezTo>
                  <a:lnTo>
                    <a:pt x="1618810" y="392868"/>
                  </a:lnTo>
                  <a:cubicBezTo>
                    <a:pt x="1650128" y="401260"/>
                    <a:pt x="1668713" y="433450"/>
                    <a:pt x="1660322" y="464767"/>
                  </a:cubicBezTo>
                  <a:lnTo>
                    <a:pt x="1637530" y="549827"/>
                  </a:lnTo>
                  <a:cubicBezTo>
                    <a:pt x="1629139" y="581145"/>
                    <a:pt x="1596949" y="599730"/>
                    <a:pt x="1565631" y="591339"/>
                  </a:cubicBezTo>
                  <a:lnTo>
                    <a:pt x="1466395" y="564747"/>
                  </a:lnTo>
                  <a:cubicBezTo>
                    <a:pt x="1435077" y="556356"/>
                    <a:pt x="1416493" y="524167"/>
                    <a:pt x="1424884" y="492850"/>
                  </a:cubicBezTo>
                  <a:lnTo>
                    <a:pt x="1447676" y="407789"/>
                  </a:lnTo>
                  <a:cubicBezTo>
                    <a:pt x="1453970" y="384301"/>
                    <a:pt x="1473650" y="367975"/>
                    <a:pt x="1496308" y="364821"/>
                  </a:cubicBezTo>
                  <a:close/>
                  <a:moveTo>
                    <a:pt x="2537603" y="364087"/>
                  </a:moveTo>
                  <a:cubicBezTo>
                    <a:pt x="2545156" y="363034"/>
                    <a:pt x="2553039" y="363448"/>
                    <a:pt x="2560869" y="365545"/>
                  </a:cubicBezTo>
                  <a:lnTo>
                    <a:pt x="2660105" y="392136"/>
                  </a:lnTo>
                  <a:cubicBezTo>
                    <a:pt x="2691423" y="400527"/>
                    <a:pt x="2710008" y="432717"/>
                    <a:pt x="2701616" y="464034"/>
                  </a:cubicBezTo>
                  <a:lnTo>
                    <a:pt x="2678825" y="549094"/>
                  </a:lnTo>
                  <a:cubicBezTo>
                    <a:pt x="2670433" y="580411"/>
                    <a:pt x="2638243" y="598996"/>
                    <a:pt x="2606925" y="590604"/>
                  </a:cubicBezTo>
                  <a:lnTo>
                    <a:pt x="2507690" y="564014"/>
                  </a:lnTo>
                  <a:cubicBezTo>
                    <a:pt x="2476372" y="555623"/>
                    <a:pt x="2457787" y="523433"/>
                    <a:pt x="2466179" y="492115"/>
                  </a:cubicBezTo>
                  <a:lnTo>
                    <a:pt x="2488971" y="407056"/>
                  </a:lnTo>
                  <a:cubicBezTo>
                    <a:pt x="2495264" y="383567"/>
                    <a:pt x="2514944" y="367242"/>
                    <a:pt x="2537603" y="364087"/>
                  </a:cubicBezTo>
                  <a:close/>
                  <a:moveTo>
                    <a:pt x="383047" y="346354"/>
                  </a:moveTo>
                  <a:cubicBezTo>
                    <a:pt x="387417" y="345746"/>
                    <a:pt x="391978" y="345983"/>
                    <a:pt x="396507" y="347198"/>
                  </a:cubicBezTo>
                  <a:lnTo>
                    <a:pt x="453920" y="362581"/>
                  </a:lnTo>
                  <a:cubicBezTo>
                    <a:pt x="472038" y="367435"/>
                    <a:pt x="482791" y="386060"/>
                    <a:pt x="477936" y="404178"/>
                  </a:cubicBezTo>
                  <a:lnTo>
                    <a:pt x="464750" y="453390"/>
                  </a:lnTo>
                  <a:cubicBezTo>
                    <a:pt x="459895" y="471507"/>
                    <a:pt x="441270" y="482261"/>
                    <a:pt x="423152" y="477406"/>
                  </a:cubicBezTo>
                  <a:lnTo>
                    <a:pt x="365739" y="462021"/>
                  </a:lnTo>
                  <a:cubicBezTo>
                    <a:pt x="347622" y="457168"/>
                    <a:pt x="336869" y="438543"/>
                    <a:pt x="341723" y="420425"/>
                  </a:cubicBezTo>
                  <a:lnTo>
                    <a:pt x="354910" y="371213"/>
                  </a:lnTo>
                  <a:cubicBezTo>
                    <a:pt x="358551" y="357625"/>
                    <a:pt x="369936" y="348179"/>
                    <a:pt x="383047" y="346354"/>
                  </a:cubicBezTo>
                  <a:close/>
                  <a:moveTo>
                    <a:pt x="2064269" y="314951"/>
                  </a:moveTo>
                  <a:cubicBezTo>
                    <a:pt x="2071690" y="313917"/>
                    <a:pt x="2079434" y="314321"/>
                    <a:pt x="2087125" y="316383"/>
                  </a:cubicBezTo>
                  <a:lnTo>
                    <a:pt x="2172821" y="339345"/>
                  </a:lnTo>
                  <a:cubicBezTo>
                    <a:pt x="2203585" y="347588"/>
                    <a:pt x="2221841" y="379210"/>
                    <a:pt x="2213598" y="409974"/>
                  </a:cubicBezTo>
                  <a:lnTo>
                    <a:pt x="2191210" y="493532"/>
                  </a:lnTo>
                  <a:cubicBezTo>
                    <a:pt x="2182966" y="524295"/>
                    <a:pt x="2151345" y="542553"/>
                    <a:pt x="2120580" y="534310"/>
                  </a:cubicBezTo>
                  <a:lnTo>
                    <a:pt x="2034884" y="511347"/>
                  </a:lnTo>
                  <a:cubicBezTo>
                    <a:pt x="2004120" y="503104"/>
                    <a:pt x="1985863" y="471483"/>
                    <a:pt x="1994108" y="440718"/>
                  </a:cubicBezTo>
                  <a:lnTo>
                    <a:pt x="2016496" y="357159"/>
                  </a:lnTo>
                  <a:cubicBezTo>
                    <a:pt x="2022678" y="334087"/>
                    <a:pt x="2042011" y="318049"/>
                    <a:pt x="2064269" y="314951"/>
                  </a:cubicBezTo>
                  <a:close/>
                  <a:moveTo>
                    <a:pt x="795507" y="313453"/>
                  </a:moveTo>
                  <a:cubicBezTo>
                    <a:pt x="803061" y="312401"/>
                    <a:pt x="810945" y="312814"/>
                    <a:pt x="818773" y="314912"/>
                  </a:cubicBezTo>
                  <a:lnTo>
                    <a:pt x="918010" y="341502"/>
                  </a:lnTo>
                  <a:cubicBezTo>
                    <a:pt x="949327" y="349893"/>
                    <a:pt x="967912" y="382082"/>
                    <a:pt x="959521" y="413400"/>
                  </a:cubicBezTo>
                  <a:lnTo>
                    <a:pt x="936729" y="498460"/>
                  </a:lnTo>
                  <a:cubicBezTo>
                    <a:pt x="928337" y="529778"/>
                    <a:pt x="896147" y="548363"/>
                    <a:pt x="864830" y="539971"/>
                  </a:cubicBezTo>
                  <a:lnTo>
                    <a:pt x="765594" y="513380"/>
                  </a:lnTo>
                  <a:cubicBezTo>
                    <a:pt x="734277" y="504989"/>
                    <a:pt x="715692" y="472800"/>
                    <a:pt x="724083" y="441483"/>
                  </a:cubicBezTo>
                  <a:lnTo>
                    <a:pt x="746875" y="356422"/>
                  </a:lnTo>
                  <a:cubicBezTo>
                    <a:pt x="753169" y="332934"/>
                    <a:pt x="772848" y="316609"/>
                    <a:pt x="795507" y="313453"/>
                  </a:cubicBezTo>
                  <a:close/>
                  <a:moveTo>
                    <a:pt x="3204649" y="300702"/>
                  </a:moveTo>
                  <a:cubicBezTo>
                    <a:pt x="3209609" y="300011"/>
                    <a:pt x="3214785" y="300281"/>
                    <a:pt x="3219926" y="301659"/>
                  </a:cubicBezTo>
                  <a:lnTo>
                    <a:pt x="3228472" y="303948"/>
                  </a:lnTo>
                  <a:lnTo>
                    <a:pt x="3274139" y="455857"/>
                  </a:lnTo>
                  <a:lnTo>
                    <a:pt x="3185008" y="431975"/>
                  </a:lnTo>
                  <a:cubicBezTo>
                    <a:pt x="3164445" y="426465"/>
                    <a:pt x="3152243" y="405329"/>
                    <a:pt x="3157752" y="384767"/>
                  </a:cubicBezTo>
                  <a:lnTo>
                    <a:pt x="3172717" y="328915"/>
                  </a:lnTo>
                  <a:cubicBezTo>
                    <a:pt x="3176850" y="313493"/>
                    <a:pt x="3189772" y="302774"/>
                    <a:pt x="3204649" y="300702"/>
                  </a:cubicBezTo>
                  <a:close/>
                  <a:moveTo>
                    <a:pt x="1850980" y="299122"/>
                  </a:moveTo>
                  <a:lnTo>
                    <a:pt x="1929517" y="320166"/>
                  </a:lnTo>
                  <a:cubicBezTo>
                    <a:pt x="1947393" y="324956"/>
                    <a:pt x="1958000" y="343329"/>
                    <a:pt x="1953210" y="361203"/>
                  </a:cubicBezTo>
                  <a:lnTo>
                    <a:pt x="1940201" y="409753"/>
                  </a:lnTo>
                  <a:cubicBezTo>
                    <a:pt x="1935412" y="427628"/>
                    <a:pt x="1917039" y="438236"/>
                    <a:pt x="1899164" y="433446"/>
                  </a:cubicBezTo>
                  <a:lnTo>
                    <a:pt x="1820626" y="412402"/>
                  </a:lnTo>
                  <a:cubicBezTo>
                    <a:pt x="1802751" y="407612"/>
                    <a:pt x="1792144" y="389240"/>
                    <a:pt x="1796933" y="371364"/>
                  </a:cubicBezTo>
                  <a:lnTo>
                    <a:pt x="1809942" y="322815"/>
                  </a:lnTo>
                  <a:cubicBezTo>
                    <a:pt x="1814732" y="304940"/>
                    <a:pt x="1833104" y="294332"/>
                    <a:pt x="1850980" y="299122"/>
                  </a:cubicBezTo>
                  <a:close/>
                  <a:moveTo>
                    <a:pt x="627818" y="273702"/>
                  </a:moveTo>
                  <a:cubicBezTo>
                    <a:pt x="632880" y="272997"/>
                    <a:pt x="638165" y="273273"/>
                    <a:pt x="643414" y="274679"/>
                  </a:cubicBezTo>
                  <a:lnTo>
                    <a:pt x="700436" y="289959"/>
                  </a:lnTo>
                  <a:cubicBezTo>
                    <a:pt x="721432" y="295585"/>
                    <a:pt x="733891" y="317165"/>
                    <a:pt x="728266" y="338159"/>
                  </a:cubicBezTo>
                  <a:lnTo>
                    <a:pt x="712562" y="396765"/>
                  </a:lnTo>
                  <a:cubicBezTo>
                    <a:pt x="706937" y="417760"/>
                    <a:pt x="685356" y="430219"/>
                    <a:pt x="664361" y="424594"/>
                  </a:cubicBezTo>
                  <a:lnTo>
                    <a:pt x="607339" y="409315"/>
                  </a:lnTo>
                  <a:cubicBezTo>
                    <a:pt x="586345" y="403688"/>
                    <a:pt x="573885" y="382109"/>
                    <a:pt x="579511" y="361115"/>
                  </a:cubicBezTo>
                  <a:lnTo>
                    <a:pt x="595214" y="302508"/>
                  </a:lnTo>
                  <a:cubicBezTo>
                    <a:pt x="599433" y="286762"/>
                    <a:pt x="612626" y="275817"/>
                    <a:pt x="627818" y="273702"/>
                  </a:cubicBezTo>
                  <a:close/>
                  <a:moveTo>
                    <a:pt x="2575960" y="256461"/>
                  </a:moveTo>
                  <a:lnTo>
                    <a:pt x="2655039" y="277650"/>
                  </a:lnTo>
                  <a:cubicBezTo>
                    <a:pt x="2668840" y="281348"/>
                    <a:pt x="2677030" y="295533"/>
                    <a:pt x="2673331" y="309335"/>
                  </a:cubicBezTo>
                  <a:lnTo>
                    <a:pt x="2663288" y="346820"/>
                  </a:lnTo>
                  <a:cubicBezTo>
                    <a:pt x="2659590" y="360622"/>
                    <a:pt x="2645404" y="368812"/>
                    <a:pt x="2631603" y="365114"/>
                  </a:cubicBezTo>
                  <a:lnTo>
                    <a:pt x="2552525" y="343925"/>
                  </a:lnTo>
                  <a:cubicBezTo>
                    <a:pt x="2538723" y="340227"/>
                    <a:pt x="2530534" y="326042"/>
                    <a:pt x="2534232" y="312240"/>
                  </a:cubicBezTo>
                  <a:lnTo>
                    <a:pt x="2544275" y="274755"/>
                  </a:lnTo>
                  <a:cubicBezTo>
                    <a:pt x="2547974" y="260953"/>
                    <a:pt x="2562159" y="252763"/>
                    <a:pt x="2575960" y="256461"/>
                  </a:cubicBezTo>
                  <a:close/>
                  <a:moveTo>
                    <a:pt x="2959115" y="256426"/>
                  </a:moveTo>
                  <a:cubicBezTo>
                    <a:pt x="2966669" y="255375"/>
                    <a:pt x="2974553" y="255786"/>
                    <a:pt x="2982382" y="257884"/>
                  </a:cubicBezTo>
                  <a:lnTo>
                    <a:pt x="3081618" y="284474"/>
                  </a:lnTo>
                  <a:cubicBezTo>
                    <a:pt x="3112935" y="292866"/>
                    <a:pt x="3131520" y="325055"/>
                    <a:pt x="3123129" y="356372"/>
                  </a:cubicBezTo>
                  <a:lnTo>
                    <a:pt x="3100337" y="441433"/>
                  </a:lnTo>
                  <a:cubicBezTo>
                    <a:pt x="3091945" y="472751"/>
                    <a:pt x="3059755" y="491336"/>
                    <a:pt x="3028438" y="482943"/>
                  </a:cubicBezTo>
                  <a:lnTo>
                    <a:pt x="2929202" y="456353"/>
                  </a:lnTo>
                  <a:cubicBezTo>
                    <a:pt x="2897885" y="447962"/>
                    <a:pt x="2879300" y="415771"/>
                    <a:pt x="2887691" y="384455"/>
                  </a:cubicBezTo>
                  <a:lnTo>
                    <a:pt x="2910483" y="299395"/>
                  </a:lnTo>
                  <a:cubicBezTo>
                    <a:pt x="2916777" y="275906"/>
                    <a:pt x="2936457" y="259581"/>
                    <a:pt x="2959115" y="256426"/>
                  </a:cubicBezTo>
                  <a:close/>
                  <a:moveTo>
                    <a:pt x="1531761" y="255811"/>
                  </a:moveTo>
                  <a:lnTo>
                    <a:pt x="1563791" y="264394"/>
                  </a:lnTo>
                  <a:cubicBezTo>
                    <a:pt x="1575584" y="267554"/>
                    <a:pt x="1582582" y="279675"/>
                    <a:pt x="1579423" y="291468"/>
                  </a:cubicBezTo>
                  <a:lnTo>
                    <a:pt x="1570339" y="325367"/>
                  </a:lnTo>
                  <a:cubicBezTo>
                    <a:pt x="1567179" y="337160"/>
                    <a:pt x="1555058" y="344158"/>
                    <a:pt x="1543265" y="340998"/>
                  </a:cubicBezTo>
                  <a:lnTo>
                    <a:pt x="1511235" y="332416"/>
                  </a:lnTo>
                  <a:cubicBezTo>
                    <a:pt x="1499442" y="329256"/>
                    <a:pt x="1492443" y="317136"/>
                    <a:pt x="1495604" y="305343"/>
                  </a:cubicBezTo>
                  <a:lnTo>
                    <a:pt x="1504687" y="271443"/>
                  </a:lnTo>
                  <a:cubicBezTo>
                    <a:pt x="1507848" y="259650"/>
                    <a:pt x="1519968" y="252651"/>
                    <a:pt x="1531761" y="255811"/>
                  </a:cubicBezTo>
                  <a:close/>
                  <a:moveTo>
                    <a:pt x="1650034" y="247002"/>
                  </a:moveTo>
                  <a:lnTo>
                    <a:pt x="1757243" y="275729"/>
                  </a:lnTo>
                  <a:cubicBezTo>
                    <a:pt x="1773564" y="280102"/>
                    <a:pt x="1783250" y="296879"/>
                    <a:pt x="1778877" y="313200"/>
                  </a:cubicBezTo>
                  <a:lnTo>
                    <a:pt x="1766999" y="357530"/>
                  </a:lnTo>
                  <a:cubicBezTo>
                    <a:pt x="1762626" y="373851"/>
                    <a:pt x="1745849" y="383536"/>
                    <a:pt x="1729528" y="379164"/>
                  </a:cubicBezTo>
                  <a:lnTo>
                    <a:pt x="1622319" y="350437"/>
                  </a:lnTo>
                  <a:cubicBezTo>
                    <a:pt x="1605999" y="346064"/>
                    <a:pt x="1596313" y="329287"/>
                    <a:pt x="1600686" y="312967"/>
                  </a:cubicBezTo>
                  <a:lnTo>
                    <a:pt x="1612563" y="268635"/>
                  </a:lnTo>
                  <a:cubicBezTo>
                    <a:pt x="1616936" y="252315"/>
                    <a:pt x="1633713" y="242628"/>
                    <a:pt x="1650034" y="247002"/>
                  </a:cubicBezTo>
                  <a:close/>
                  <a:moveTo>
                    <a:pt x="2733745" y="242987"/>
                  </a:moveTo>
                  <a:cubicBezTo>
                    <a:pt x="2739248" y="242221"/>
                    <a:pt x="2744993" y="242521"/>
                    <a:pt x="2750697" y="244049"/>
                  </a:cubicBezTo>
                  <a:lnTo>
                    <a:pt x="2844082" y="269071"/>
                  </a:lnTo>
                  <a:cubicBezTo>
                    <a:pt x="2866899" y="275185"/>
                    <a:pt x="2880441" y="298641"/>
                    <a:pt x="2874326" y="321459"/>
                  </a:cubicBezTo>
                  <a:lnTo>
                    <a:pt x="2857719" y="383438"/>
                  </a:lnTo>
                  <a:cubicBezTo>
                    <a:pt x="2851606" y="406255"/>
                    <a:pt x="2828151" y="419797"/>
                    <a:pt x="2805332" y="413683"/>
                  </a:cubicBezTo>
                  <a:lnTo>
                    <a:pt x="2711949" y="388662"/>
                  </a:lnTo>
                  <a:cubicBezTo>
                    <a:pt x="2689130" y="382547"/>
                    <a:pt x="2675588" y="359092"/>
                    <a:pt x="2681702" y="336275"/>
                  </a:cubicBezTo>
                  <a:lnTo>
                    <a:pt x="2698310" y="274295"/>
                  </a:lnTo>
                  <a:cubicBezTo>
                    <a:pt x="2702895" y="257182"/>
                    <a:pt x="2717235" y="245286"/>
                    <a:pt x="2733745" y="242987"/>
                  </a:cubicBezTo>
                  <a:close/>
                  <a:moveTo>
                    <a:pt x="1999549" y="227416"/>
                  </a:moveTo>
                  <a:lnTo>
                    <a:pt x="2030032" y="235584"/>
                  </a:lnTo>
                  <a:cubicBezTo>
                    <a:pt x="2041257" y="238592"/>
                    <a:pt x="2047916" y="250127"/>
                    <a:pt x="2044909" y="261350"/>
                  </a:cubicBezTo>
                  <a:lnTo>
                    <a:pt x="2035288" y="297257"/>
                  </a:lnTo>
                  <a:cubicBezTo>
                    <a:pt x="2032281" y="308480"/>
                    <a:pt x="2020746" y="315139"/>
                    <a:pt x="2009522" y="312132"/>
                  </a:cubicBezTo>
                  <a:lnTo>
                    <a:pt x="1979037" y="303963"/>
                  </a:lnTo>
                  <a:cubicBezTo>
                    <a:pt x="1967813" y="300957"/>
                    <a:pt x="1961152" y="289421"/>
                    <a:pt x="1964160" y="278197"/>
                  </a:cubicBezTo>
                  <a:lnTo>
                    <a:pt x="1973780" y="242293"/>
                  </a:lnTo>
                  <a:cubicBezTo>
                    <a:pt x="1976788" y="231069"/>
                    <a:pt x="1988324" y="224408"/>
                    <a:pt x="1999549" y="227416"/>
                  </a:cubicBezTo>
                  <a:close/>
                  <a:moveTo>
                    <a:pt x="189524" y="225038"/>
                  </a:moveTo>
                  <a:lnTo>
                    <a:pt x="202899" y="225876"/>
                  </a:lnTo>
                  <a:lnTo>
                    <a:pt x="302135" y="252467"/>
                  </a:lnTo>
                  <a:cubicBezTo>
                    <a:pt x="333453" y="260858"/>
                    <a:pt x="352037" y="293048"/>
                    <a:pt x="343646" y="324365"/>
                  </a:cubicBezTo>
                  <a:lnTo>
                    <a:pt x="320855" y="409425"/>
                  </a:lnTo>
                  <a:cubicBezTo>
                    <a:pt x="312463" y="440743"/>
                    <a:pt x="280274" y="459327"/>
                    <a:pt x="248956" y="450937"/>
                  </a:cubicBezTo>
                  <a:lnTo>
                    <a:pt x="149720" y="424345"/>
                  </a:lnTo>
                  <a:lnTo>
                    <a:pt x="132221" y="415654"/>
                  </a:lnTo>
                  <a:close/>
                  <a:moveTo>
                    <a:pt x="2399868" y="205459"/>
                  </a:moveTo>
                  <a:cubicBezTo>
                    <a:pt x="2404796" y="204773"/>
                    <a:pt x="2409939" y="205041"/>
                    <a:pt x="2415045" y="206411"/>
                  </a:cubicBezTo>
                  <a:lnTo>
                    <a:pt x="2470530" y="221278"/>
                  </a:lnTo>
                  <a:cubicBezTo>
                    <a:pt x="2490958" y="226752"/>
                    <a:pt x="2503082" y="247749"/>
                    <a:pt x="2497608" y="268176"/>
                  </a:cubicBezTo>
                  <a:lnTo>
                    <a:pt x="2470775" y="368317"/>
                  </a:lnTo>
                  <a:cubicBezTo>
                    <a:pt x="2465302" y="388745"/>
                    <a:pt x="2444304" y="400868"/>
                    <a:pt x="2423876" y="395395"/>
                  </a:cubicBezTo>
                  <a:lnTo>
                    <a:pt x="2368391" y="380527"/>
                  </a:lnTo>
                  <a:cubicBezTo>
                    <a:pt x="2347963" y="375054"/>
                    <a:pt x="2335840" y="354057"/>
                    <a:pt x="2341314" y="333628"/>
                  </a:cubicBezTo>
                  <a:lnTo>
                    <a:pt x="2368147" y="233487"/>
                  </a:lnTo>
                  <a:cubicBezTo>
                    <a:pt x="2372253" y="218167"/>
                    <a:pt x="2385089" y="207517"/>
                    <a:pt x="2399868" y="205459"/>
                  </a:cubicBezTo>
                  <a:close/>
                  <a:moveTo>
                    <a:pt x="1276762" y="189858"/>
                  </a:moveTo>
                  <a:cubicBezTo>
                    <a:pt x="1282767" y="189022"/>
                    <a:pt x="1289036" y="189350"/>
                    <a:pt x="1295261" y="191017"/>
                  </a:cubicBezTo>
                  <a:lnTo>
                    <a:pt x="1420463" y="224564"/>
                  </a:lnTo>
                  <a:cubicBezTo>
                    <a:pt x="1445364" y="231238"/>
                    <a:pt x="1460141" y="256832"/>
                    <a:pt x="1453469" y="281733"/>
                  </a:cubicBezTo>
                  <a:lnTo>
                    <a:pt x="1435347" y="349367"/>
                  </a:lnTo>
                  <a:cubicBezTo>
                    <a:pt x="1428675" y="374268"/>
                    <a:pt x="1403080" y="389046"/>
                    <a:pt x="1378178" y="382374"/>
                  </a:cubicBezTo>
                  <a:lnTo>
                    <a:pt x="1252976" y="348826"/>
                  </a:lnTo>
                  <a:cubicBezTo>
                    <a:pt x="1228075" y="342154"/>
                    <a:pt x="1213297" y="316559"/>
                    <a:pt x="1219969" y="291658"/>
                  </a:cubicBezTo>
                  <a:lnTo>
                    <a:pt x="1238092" y="224023"/>
                  </a:lnTo>
                  <a:cubicBezTo>
                    <a:pt x="1243096" y="205348"/>
                    <a:pt x="1258745" y="192367"/>
                    <a:pt x="1276762" y="189858"/>
                  </a:cubicBezTo>
                  <a:close/>
                  <a:moveTo>
                    <a:pt x="910339" y="181975"/>
                  </a:moveTo>
                  <a:cubicBezTo>
                    <a:pt x="915403" y="181270"/>
                    <a:pt x="920688" y="181546"/>
                    <a:pt x="925937" y="182953"/>
                  </a:cubicBezTo>
                  <a:lnTo>
                    <a:pt x="982959" y="198232"/>
                  </a:lnTo>
                  <a:cubicBezTo>
                    <a:pt x="1003953" y="203857"/>
                    <a:pt x="1016413" y="225437"/>
                    <a:pt x="1010787" y="246432"/>
                  </a:cubicBezTo>
                  <a:lnTo>
                    <a:pt x="995084" y="305037"/>
                  </a:lnTo>
                  <a:cubicBezTo>
                    <a:pt x="989458" y="326032"/>
                    <a:pt x="967878" y="338492"/>
                    <a:pt x="946884" y="332865"/>
                  </a:cubicBezTo>
                  <a:lnTo>
                    <a:pt x="889861" y="317587"/>
                  </a:lnTo>
                  <a:cubicBezTo>
                    <a:pt x="868867" y="311962"/>
                    <a:pt x="856408" y="290381"/>
                    <a:pt x="862033" y="269386"/>
                  </a:cubicBezTo>
                  <a:lnTo>
                    <a:pt x="877737" y="210781"/>
                  </a:lnTo>
                  <a:cubicBezTo>
                    <a:pt x="881956" y="195035"/>
                    <a:pt x="895149" y="184090"/>
                    <a:pt x="910339" y="181975"/>
                  </a:cubicBezTo>
                  <a:close/>
                  <a:moveTo>
                    <a:pt x="1105422" y="175895"/>
                  </a:moveTo>
                  <a:cubicBezTo>
                    <a:pt x="1110348" y="175209"/>
                    <a:pt x="1115491" y="175478"/>
                    <a:pt x="1120598" y="176847"/>
                  </a:cubicBezTo>
                  <a:lnTo>
                    <a:pt x="1176083" y="191714"/>
                  </a:lnTo>
                  <a:cubicBezTo>
                    <a:pt x="1196511" y="197187"/>
                    <a:pt x="1208632" y="218184"/>
                    <a:pt x="1203160" y="238613"/>
                  </a:cubicBezTo>
                  <a:lnTo>
                    <a:pt x="1176327" y="338753"/>
                  </a:lnTo>
                  <a:cubicBezTo>
                    <a:pt x="1170852" y="359181"/>
                    <a:pt x="1149855" y="371304"/>
                    <a:pt x="1129428" y="365831"/>
                  </a:cubicBezTo>
                  <a:lnTo>
                    <a:pt x="1073943" y="350963"/>
                  </a:lnTo>
                  <a:cubicBezTo>
                    <a:pt x="1053515" y="345490"/>
                    <a:pt x="1041392" y="324493"/>
                    <a:pt x="1046865" y="304064"/>
                  </a:cubicBezTo>
                  <a:lnTo>
                    <a:pt x="1073699" y="203924"/>
                  </a:lnTo>
                  <a:cubicBezTo>
                    <a:pt x="1077804" y="188602"/>
                    <a:pt x="1090641" y="177953"/>
                    <a:pt x="1105422" y="175895"/>
                  </a:cubicBezTo>
                  <a:close/>
                  <a:moveTo>
                    <a:pt x="2242097" y="143085"/>
                  </a:moveTo>
                  <a:cubicBezTo>
                    <a:pt x="2247024" y="142399"/>
                    <a:pt x="2252166" y="142667"/>
                    <a:pt x="2257273" y="144036"/>
                  </a:cubicBezTo>
                  <a:lnTo>
                    <a:pt x="2312759" y="158903"/>
                  </a:lnTo>
                  <a:cubicBezTo>
                    <a:pt x="2333186" y="164377"/>
                    <a:pt x="2345310" y="185374"/>
                    <a:pt x="2339835" y="205802"/>
                  </a:cubicBezTo>
                  <a:lnTo>
                    <a:pt x="2313003" y="305943"/>
                  </a:lnTo>
                  <a:cubicBezTo>
                    <a:pt x="2307530" y="326371"/>
                    <a:pt x="2286532" y="338494"/>
                    <a:pt x="2266104" y="333020"/>
                  </a:cubicBezTo>
                  <a:lnTo>
                    <a:pt x="2210619" y="318153"/>
                  </a:lnTo>
                  <a:cubicBezTo>
                    <a:pt x="2190190" y="312679"/>
                    <a:pt x="2178069" y="291682"/>
                    <a:pt x="2183542" y="271254"/>
                  </a:cubicBezTo>
                  <a:lnTo>
                    <a:pt x="2210374" y="171113"/>
                  </a:lnTo>
                  <a:cubicBezTo>
                    <a:pt x="2214479" y="155793"/>
                    <a:pt x="2227317" y="145142"/>
                    <a:pt x="2242097" y="143085"/>
                  </a:cubicBezTo>
                  <a:close/>
                  <a:moveTo>
                    <a:pt x="1856219" y="130818"/>
                  </a:moveTo>
                  <a:cubicBezTo>
                    <a:pt x="1861283" y="130113"/>
                    <a:pt x="1866568" y="130388"/>
                    <a:pt x="1871817" y="131794"/>
                  </a:cubicBezTo>
                  <a:lnTo>
                    <a:pt x="1928839" y="147075"/>
                  </a:lnTo>
                  <a:cubicBezTo>
                    <a:pt x="1949834" y="152700"/>
                    <a:pt x="1962294" y="174280"/>
                    <a:pt x="1956669" y="195275"/>
                  </a:cubicBezTo>
                  <a:lnTo>
                    <a:pt x="1940965" y="253880"/>
                  </a:lnTo>
                  <a:cubicBezTo>
                    <a:pt x="1935339" y="274876"/>
                    <a:pt x="1913759" y="287334"/>
                    <a:pt x="1892764" y="281709"/>
                  </a:cubicBezTo>
                  <a:lnTo>
                    <a:pt x="1835742" y="266429"/>
                  </a:lnTo>
                  <a:cubicBezTo>
                    <a:pt x="1814748" y="260804"/>
                    <a:pt x="1802288" y="239224"/>
                    <a:pt x="1807913" y="218230"/>
                  </a:cubicBezTo>
                  <a:lnTo>
                    <a:pt x="1823617" y="159624"/>
                  </a:lnTo>
                  <a:cubicBezTo>
                    <a:pt x="1827836" y="143878"/>
                    <a:pt x="1841029" y="132933"/>
                    <a:pt x="1856219" y="130818"/>
                  </a:cubicBezTo>
                  <a:close/>
                  <a:moveTo>
                    <a:pt x="3008940" y="130420"/>
                  </a:moveTo>
                  <a:lnTo>
                    <a:pt x="3147932" y="167662"/>
                  </a:lnTo>
                  <a:cubicBezTo>
                    <a:pt x="3163421" y="171813"/>
                    <a:pt x="3172614" y="187733"/>
                    <a:pt x="3168463" y="203223"/>
                  </a:cubicBezTo>
                  <a:lnTo>
                    <a:pt x="3157191" y="245293"/>
                  </a:lnTo>
                  <a:cubicBezTo>
                    <a:pt x="3153040" y="260783"/>
                    <a:pt x="3137119" y="269975"/>
                    <a:pt x="3121629" y="265825"/>
                  </a:cubicBezTo>
                  <a:lnTo>
                    <a:pt x="2982637" y="228582"/>
                  </a:lnTo>
                  <a:cubicBezTo>
                    <a:pt x="2967147" y="224431"/>
                    <a:pt x="2957955" y="208510"/>
                    <a:pt x="2962106" y="193020"/>
                  </a:cubicBezTo>
                  <a:lnTo>
                    <a:pt x="2973378" y="150950"/>
                  </a:lnTo>
                  <a:cubicBezTo>
                    <a:pt x="2977529" y="135461"/>
                    <a:pt x="2993449" y="126269"/>
                    <a:pt x="3008940" y="130420"/>
                  </a:cubicBezTo>
                  <a:close/>
                  <a:moveTo>
                    <a:pt x="432270" y="107983"/>
                  </a:moveTo>
                  <a:cubicBezTo>
                    <a:pt x="439822" y="106931"/>
                    <a:pt x="447707" y="107343"/>
                    <a:pt x="455536" y="109441"/>
                  </a:cubicBezTo>
                  <a:lnTo>
                    <a:pt x="554768" y="136031"/>
                  </a:lnTo>
                  <a:cubicBezTo>
                    <a:pt x="586085" y="144423"/>
                    <a:pt x="604671" y="176612"/>
                    <a:pt x="596279" y="207929"/>
                  </a:cubicBezTo>
                  <a:lnTo>
                    <a:pt x="573487" y="292990"/>
                  </a:lnTo>
                  <a:cubicBezTo>
                    <a:pt x="565096" y="324308"/>
                    <a:pt x="532906" y="342893"/>
                    <a:pt x="501589" y="334500"/>
                  </a:cubicBezTo>
                  <a:lnTo>
                    <a:pt x="402358" y="307910"/>
                  </a:lnTo>
                  <a:cubicBezTo>
                    <a:pt x="371040" y="299519"/>
                    <a:pt x="352454" y="267329"/>
                    <a:pt x="360846" y="236011"/>
                  </a:cubicBezTo>
                  <a:lnTo>
                    <a:pt x="383637" y="150952"/>
                  </a:lnTo>
                  <a:cubicBezTo>
                    <a:pt x="389931" y="127464"/>
                    <a:pt x="409611" y="111138"/>
                    <a:pt x="432270" y="107983"/>
                  </a:cubicBezTo>
                  <a:close/>
                  <a:moveTo>
                    <a:pt x="1344237" y="96419"/>
                  </a:moveTo>
                  <a:lnTo>
                    <a:pt x="1375263" y="104733"/>
                  </a:lnTo>
                  <a:cubicBezTo>
                    <a:pt x="1386686" y="107793"/>
                    <a:pt x="1393464" y="119534"/>
                    <a:pt x="1390403" y="130957"/>
                  </a:cubicBezTo>
                  <a:lnTo>
                    <a:pt x="1378539" y="175229"/>
                  </a:lnTo>
                  <a:cubicBezTo>
                    <a:pt x="1375480" y="186651"/>
                    <a:pt x="1363740" y="193429"/>
                    <a:pt x="1352316" y="190369"/>
                  </a:cubicBezTo>
                  <a:lnTo>
                    <a:pt x="1321291" y="182055"/>
                  </a:lnTo>
                  <a:cubicBezTo>
                    <a:pt x="1309870" y="178995"/>
                    <a:pt x="1303091" y="167254"/>
                    <a:pt x="1306151" y="155832"/>
                  </a:cubicBezTo>
                  <a:lnTo>
                    <a:pt x="1318014" y="111560"/>
                  </a:lnTo>
                  <a:cubicBezTo>
                    <a:pt x="1321075" y="100137"/>
                    <a:pt x="1332815" y="93359"/>
                    <a:pt x="1344237" y="96419"/>
                  </a:cubicBezTo>
                  <a:close/>
                  <a:moveTo>
                    <a:pt x="2762174" y="94335"/>
                  </a:moveTo>
                  <a:cubicBezTo>
                    <a:pt x="2766640" y="93714"/>
                    <a:pt x="2771302" y="93957"/>
                    <a:pt x="2775931" y="95197"/>
                  </a:cubicBezTo>
                  <a:lnTo>
                    <a:pt x="2887083" y="124980"/>
                  </a:lnTo>
                  <a:cubicBezTo>
                    <a:pt x="2905601" y="129942"/>
                    <a:pt x="2916591" y="148977"/>
                    <a:pt x="2911628" y="167495"/>
                  </a:cubicBezTo>
                  <a:lnTo>
                    <a:pt x="2898152" y="217793"/>
                  </a:lnTo>
                  <a:cubicBezTo>
                    <a:pt x="2893189" y="236311"/>
                    <a:pt x="2874155" y="247300"/>
                    <a:pt x="2855637" y="242338"/>
                  </a:cubicBezTo>
                  <a:lnTo>
                    <a:pt x="2744485" y="212555"/>
                  </a:lnTo>
                  <a:cubicBezTo>
                    <a:pt x="2725966" y="207594"/>
                    <a:pt x="2714977" y="188559"/>
                    <a:pt x="2719940" y="170041"/>
                  </a:cubicBezTo>
                  <a:lnTo>
                    <a:pt x="2733417" y="119743"/>
                  </a:lnTo>
                  <a:cubicBezTo>
                    <a:pt x="2737138" y="105854"/>
                    <a:pt x="2748776" y="96200"/>
                    <a:pt x="2762174" y="94335"/>
                  </a:cubicBezTo>
                  <a:close/>
                  <a:moveTo>
                    <a:pt x="683274" y="88855"/>
                  </a:moveTo>
                  <a:cubicBezTo>
                    <a:pt x="689359" y="88007"/>
                    <a:pt x="695709" y="88340"/>
                    <a:pt x="702017" y="90030"/>
                  </a:cubicBezTo>
                  <a:lnTo>
                    <a:pt x="823299" y="122526"/>
                  </a:lnTo>
                  <a:cubicBezTo>
                    <a:pt x="848527" y="129287"/>
                    <a:pt x="863501" y="155220"/>
                    <a:pt x="856741" y="180448"/>
                  </a:cubicBezTo>
                  <a:lnTo>
                    <a:pt x="838379" y="248976"/>
                  </a:lnTo>
                  <a:cubicBezTo>
                    <a:pt x="831619" y="274205"/>
                    <a:pt x="805686" y="289177"/>
                    <a:pt x="780456" y="282417"/>
                  </a:cubicBezTo>
                  <a:lnTo>
                    <a:pt x="659175" y="249921"/>
                  </a:lnTo>
                  <a:cubicBezTo>
                    <a:pt x="633945" y="243159"/>
                    <a:pt x="618973" y="217227"/>
                    <a:pt x="625733" y="191998"/>
                  </a:cubicBezTo>
                  <a:lnTo>
                    <a:pt x="644095" y="123470"/>
                  </a:lnTo>
                  <a:cubicBezTo>
                    <a:pt x="649165" y="104548"/>
                    <a:pt x="665020" y="91397"/>
                    <a:pt x="683274" y="88855"/>
                  </a:cubicBezTo>
                  <a:close/>
                  <a:moveTo>
                    <a:pt x="2083358" y="86375"/>
                  </a:moveTo>
                  <a:cubicBezTo>
                    <a:pt x="2088421" y="85670"/>
                    <a:pt x="2093705" y="85946"/>
                    <a:pt x="2098955" y="87353"/>
                  </a:cubicBezTo>
                  <a:lnTo>
                    <a:pt x="2155978" y="102631"/>
                  </a:lnTo>
                  <a:cubicBezTo>
                    <a:pt x="2176972" y="108257"/>
                    <a:pt x="2189430" y="129837"/>
                    <a:pt x="2183806" y="150832"/>
                  </a:cubicBezTo>
                  <a:lnTo>
                    <a:pt x="2168103" y="209437"/>
                  </a:lnTo>
                  <a:cubicBezTo>
                    <a:pt x="2162477" y="230432"/>
                    <a:pt x="2140897" y="242891"/>
                    <a:pt x="2119902" y="237266"/>
                  </a:cubicBezTo>
                  <a:lnTo>
                    <a:pt x="2062880" y="221987"/>
                  </a:lnTo>
                  <a:cubicBezTo>
                    <a:pt x="2041886" y="216361"/>
                    <a:pt x="2029426" y="194781"/>
                    <a:pt x="2035052" y="173787"/>
                  </a:cubicBezTo>
                  <a:lnTo>
                    <a:pt x="2050754" y="115181"/>
                  </a:lnTo>
                  <a:cubicBezTo>
                    <a:pt x="2054974" y="99435"/>
                    <a:pt x="2068167" y="88489"/>
                    <a:pt x="2083358" y="86375"/>
                  </a:cubicBezTo>
                  <a:close/>
                  <a:moveTo>
                    <a:pt x="1174498" y="78798"/>
                  </a:moveTo>
                  <a:lnTo>
                    <a:pt x="1229274" y="93475"/>
                  </a:lnTo>
                  <a:cubicBezTo>
                    <a:pt x="1242191" y="96936"/>
                    <a:pt x="1249858" y="110215"/>
                    <a:pt x="1246396" y="123132"/>
                  </a:cubicBezTo>
                  <a:lnTo>
                    <a:pt x="1236996" y="158220"/>
                  </a:lnTo>
                  <a:cubicBezTo>
                    <a:pt x="1233533" y="171138"/>
                    <a:pt x="1220256" y="178805"/>
                    <a:pt x="1207337" y="175343"/>
                  </a:cubicBezTo>
                  <a:lnTo>
                    <a:pt x="1152562" y="160666"/>
                  </a:lnTo>
                  <a:cubicBezTo>
                    <a:pt x="1139643" y="157205"/>
                    <a:pt x="1131977" y="143925"/>
                    <a:pt x="1135438" y="131008"/>
                  </a:cubicBezTo>
                  <a:lnTo>
                    <a:pt x="1144840" y="95921"/>
                  </a:lnTo>
                  <a:cubicBezTo>
                    <a:pt x="1148301" y="83003"/>
                    <a:pt x="1161580" y="75337"/>
                    <a:pt x="1174498" y="78798"/>
                  </a:cubicBezTo>
                  <a:close/>
                  <a:moveTo>
                    <a:pt x="1698449" y="75781"/>
                  </a:moveTo>
                  <a:cubicBezTo>
                    <a:pt x="1703512" y="75076"/>
                    <a:pt x="1708797" y="75351"/>
                    <a:pt x="1714046" y="76758"/>
                  </a:cubicBezTo>
                  <a:lnTo>
                    <a:pt x="1771068" y="92038"/>
                  </a:lnTo>
                  <a:cubicBezTo>
                    <a:pt x="1792062" y="97663"/>
                    <a:pt x="1804522" y="119243"/>
                    <a:pt x="1798896" y="140237"/>
                  </a:cubicBezTo>
                  <a:lnTo>
                    <a:pt x="1783193" y="198842"/>
                  </a:lnTo>
                  <a:cubicBezTo>
                    <a:pt x="1777567" y="219839"/>
                    <a:pt x="1755987" y="232297"/>
                    <a:pt x="1734993" y="226673"/>
                  </a:cubicBezTo>
                  <a:lnTo>
                    <a:pt x="1677971" y="211392"/>
                  </a:lnTo>
                  <a:cubicBezTo>
                    <a:pt x="1656976" y="205767"/>
                    <a:pt x="1644516" y="184186"/>
                    <a:pt x="1650141" y="163192"/>
                  </a:cubicBezTo>
                  <a:lnTo>
                    <a:pt x="1665845" y="104587"/>
                  </a:lnTo>
                  <a:cubicBezTo>
                    <a:pt x="1670064" y="88841"/>
                    <a:pt x="1683258" y="77896"/>
                    <a:pt x="1698449" y="75781"/>
                  </a:cubicBezTo>
                  <a:close/>
                  <a:moveTo>
                    <a:pt x="942749" y="40028"/>
                  </a:moveTo>
                  <a:cubicBezTo>
                    <a:pt x="947070" y="39427"/>
                    <a:pt x="951580" y="39662"/>
                    <a:pt x="956058" y="40862"/>
                  </a:cubicBezTo>
                  <a:lnTo>
                    <a:pt x="1052594" y="66729"/>
                  </a:lnTo>
                  <a:cubicBezTo>
                    <a:pt x="1070508" y="71529"/>
                    <a:pt x="1081139" y="89943"/>
                    <a:pt x="1076340" y="107856"/>
                  </a:cubicBezTo>
                  <a:lnTo>
                    <a:pt x="1063302" y="156514"/>
                  </a:lnTo>
                  <a:cubicBezTo>
                    <a:pt x="1058502" y="174427"/>
                    <a:pt x="1040088" y="185058"/>
                    <a:pt x="1022174" y="180258"/>
                  </a:cubicBezTo>
                  <a:lnTo>
                    <a:pt x="925637" y="154391"/>
                  </a:lnTo>
                  <a:cubicBezTo>
                    <a:pt x="907724" y="149591"/>
                    <a:pt x="897093" y="131177"/>
                    <a:pt x="901893" y="113264"/>
                  </a:cubicBezTo>
                  <a:lnTo>
                    <a:pt x="914930" y="64608"/>
                  </a:lnTo>
                  <a:cubicBezTo>
                    <a:pt x="918531" y="51172"/>
                    <a:pt x="929788" y="41833"/>
                    <a:pt x="942749" y="40028"/>
                  </a:cubicBezTo>
                  <a:close/>
                  <a:moveTo>
                    <a:pt x="3013840" y="33918"/>
                  </a:moveTo>
                  <a:lnTo>
                    <a:pt x="3122005" y="62900"/>
                  </a:lnTo>
                  <a:cubicBezTo>
                    <a:pt x="3132982" y="65842"/>
                    <a:pt x="3139496" y="77125"/>
                    <a:pt x="3136555" y="88102"/>
                  </a:cubicBezTo>
                  <a:lnTo>
                    <a:pt x="3128567" y="117917"/>
                  </a:lnTo>
                  <a:cubicBezTo>
                    <a:pt x="3125624" y="128895"/>
                    <a:pt x="3114341" y="135408"/>
                    <a:pt x="3103364" y="132467"/>
                  </a:cubicBezTo>
                  <a:lnTo>
                    <a:pt x="2995201" y="103485"/>
                  </a:lnTo>
                  <a:cubicBezTo>
                    <a:pt x="2984222" y="100543"/>
                    <a:pt x="2977709" y="89260"/>
                    <a:pt x="2980650" y="78283"/>
                  </a:cubicBezTo>
                  <a:lnTo>
                    <a:pt x="2988639" y="48468"/>
                  </a:lnTo>
                  <a:cubicBezTo>
                    <a:pt x="2991580" y="37491"/>
                    <a:pt x="3002863" y="30976"/>
                    <a:pt x="3013840" y="33918"/>
                  </a:cubicBezTo>
                  <a:close/>
                  <a:moveTo>
                    <a:pt x="1495541" y="15028"/>
                  </a:moveTo>
                  <a:cubicBezTo>
                    <a:pt x="1502962" y="13995"/>
                    <a:pt x="1510706" y="14400"/>
                    <a:pt x="1518396" y="16460"/>
                  </a:cubicBezTo>
                  <a:lnTo>
                    <a:pt x="1604092" y="39423"/>
                  </a:lnTo>
                  <a:cubicBezTo>
                    <a:pt x="1634856" y="47666"/>
                    <a:pt x="1653113" y="79287"/>
                    <a:pt x="1644870" y="110051"/>
                  </a:cubicBezTo>
                  <a:lnTo>
                    <a:pt x="1622481" y="193610"/>
                  </a:lnTo>
                  <a:cubicBezTo>
                    <a:pt x="1614237" y="224373"/>
                    <a:pt x="1582615" y="242630"/>
                    <a:pt x="1551852" y="234387"/>
                  </a:cubicBezTo>
                  <a:lnTo>
                    <a:pt x="1466156" y="211425"/>
                  </a:lnTo>
                  <a:cubicBezTo>
                    <a:pt x="1435392" y="203182"/>
                    <a:pt x="1417135" y="171560"/>
                    <a:pt x="1425378" y="140796"/>
                  </a:cubicBezTo>
                  <a:lnTo>
                    <a:pt x="1447767" y="57238"/>
                  </a:lnTo>
                  <a:cubicBezTo>
                    <a:pt x="1453950" y="34165"/>
                    <a:pt x="1473282" y="18128"/>
                    <a:pt x="1495541" y="15028"/>
                  </a:cubicBezTo>
                  <a:close/>
                  <a:moveTo>
                    <a:pt x="2526578" y="9128"/>
                  </a:moveTo>
                  <a:cubicBezTo>
                    <a:pt x="2534132" y="8076"/>
                    <a:pt x="2542016" y="8489"/>
                    <a:pt x="2549845" y="10587"/>
                  </a:cubicBezTo>
                  <a:lnTo>
                    <a:pt x="2649082" y="37177"/>
                  </a:lnTo>
                  <a:cubicBezTo>
                    <a:pt x="2680399" y="45569"/>
                    <a:pt x="2698984" y="77759"/>
                    <a:pt x="2690592" y="109076"/>
                  </a:cubicBezTo>
                  <a:lnTo>
                    <a:pt x="2667801" y="194135"/>
                  </a:lnTo>
                  <a:cubicBezTo>
                    <a:pt x="2659408" y="225453"/>
                    <a:pt x="2627219" y="244037"/>
                    <a:pt x="2595902" y="235646"/>
                  </a:cubicBezTo>
                  <a:lnTo>
                    <a:pt x="2496666" y="209056"/>
                  </a:lnTo>
                  <a:cubicBezTo>
                    <a:pt x="2465349" y="200664"/>
                    <a:pt x="2446764" y="168475"/>
                    <a:pt x="2455155" y="137157"/>
                  </a:cubicBezTo>
                  <a:lnTo>
                    <a:pt x="2477946" y="52097"/>
                  </a:lnTo>
                  <a:cubicBezTo>
                    <a:pt x="2484241" y="28609"/>
                    <a:pt x="2503920" y="12283"/>
                    <a:pt x="2526578" y="9128"/>
                  </a:cubicBezTo>
                  <a:close/>
                  <a:moveTo>
                    <a:pt x="255154" y="6721"/>
                  </a:moveTo>
                  <a:lnTo>
                    <a:pt x="335332" y="28205"/>
                  </a:lnTo>
                  <a:cubicBezTo>
                    <a:pt x="366097" y="36447"/>
                    <a:pt x="384353" y="68070"/>
                    <a:pt x="376110" y="98834"/>
                  </a:cubicBezTo>
                  <a:lnTo>
                    <a:pt x="353720" y="182391"/>
                  </a:lnTo>
                  <a:cubicBezTo>
                    <a:pt x="345477" y="213155"/>
                    <a:pt x="313856" y="231413"/>
                    <a:pt x="283092" y="223169"/>
                  </a:cubicBezTo>
                  <a:lnTo>
                    <a:pt x="197396" y="200207"/>
                  </a:lnTo>
                  <a:lnTo>
                    <a:pt x="197042" y="200031"/>
                  </a:lnTo>
                  <a:close/>
                  <a:moveTo>
                    <a:pt x="3137099" y="1"/>
                  </a:moveTo>
                  <a:lnTo>
                    <a:pt x="3146075" y="29859"/>
                  </a:lnTo>
                  <a:lnTo>
                    <a:pt x="3061709" y="7253"/>
                  </a:lnTo>
                  <a:lnTo>
                    <a:pt x="3047106" y="1"/>
                  </a:lnTo>
                  <a:close/>
                  <a:moveTo>
                    <a:pt x="1354120" y="1"/>
                  </a:moveTo>
                  <a:lnTo>
                    <a:pt x="1423697" y="1"/>
                  </a:lnTo>
                  <a:lnTo>
                    <a:pt x="1424955" y="965"/>
                  </a:lnTo>
                  <a:cubicBezTo>
                    <a:pt x="1427695" y="5712"/>
                    <a:pt x="1428624" y="11502"/>
                    <a:pt x="1427093" y="17213"/>
                  </a:cubicBezTo>
                  <a:lnTo>
                    <a:pt x="1415231" y="61485"/>
                  </a:lnTo>
                  <a:cubicBezTo>
                    <a:pt x="1412170" y="72908"/>
                    <a:pt x="1400429" y="79687"/>
                    <a:pt x="1389007" y="76626"/>
                  </a:cubicBezTo>
                  <a:lnTo>
                    <a:pt x="1357983" y="68313"/>
                  </a:lnTo>
                  <a:cubicBezTo>
                    <a:pt x="1346560" y="65252"/>
                    <a:pt x="1339782" y="53511"/>
                    <a:pt x="1342842" y="42089"/>
                  </a:cubicBezTo>
                  <a:close/>
                  <a:moveTo>
                    <a:pt x="2803111" y="0"/>
                  </a:moveTo>
                  <a:lnTo>
                    <a:pt x="2966702" y="1"/>
                  </a:lnTo>
                  <a:lnTo>
                    <a:pt x="2952064" y="54631"/>
                  </a:lnTo>
                  <a:cubicBezTo>
                    <a:pt x="2946041" y="77110"/>
                    <a:pt x="2922936" y="90450"/>
                    <a:pt x="2900457" y="84426"/>
                  </a:cubicBezTo>
                  <a:lnTo>
                    <a:pt x="2829227" y="65340"/>
                  </a:lnTo>
                  <a:cubicBezTo>
                    <a:pt x="2806749" y="59318"/>
                    <a:pt x="2793409" y="36212"/>
                    <a:pt x="2799432" y="13733"/>
                  </a:cubicBezTo>
                  <a:close/>
                  <a:moveTo>
                    <a:pt x="2778477" y="0"/>
                  </a:moveTo>
                  <a:lnTo>
                    <a:pt x="2754191" y="31650"/>
                  </a:lnTo>
                  <a:cubicBezTo>
                    <a:pt x="2741179" y="39162"/>
                    <a:pt x="2725302" y="41711"/>
                    <a:pt x="2709644" y="37514"/>
                  </a:cubicBezTo>
                  <a:lnTo>
                    <a:pt x="2610408" y="10924"/>
                  </a:lnTo>
                  <a:cubicBezTo>
                    <a:pt x="2602579" y="8826"/>
                    <a:pt x="2595545" y="5242"/>
                    <a:pt x="2589530" y="554"/>
                  </a:cubicBezTo>
                  <a:lnTo>
                    <a:pt x="2589049" y="1"/>
                  </a:lnTo>
                  <a:close/>
                  <a:moveTo>
                    <a:pt x="1611878" y="0"/>
                  </a:moveTo>
                  <a:lnTo>
                    <a:pt x="1740338" y="0"/>
                  </a:lnTo>
                  <a:lnTo>
                    <a:pt x="1739164" y="4382"/>
                  </a:lnTo>
                  <a:cubicBezTo>
                    <a:pt x="1733539" y="25375"/>
                    <a:pt x="1711958" y="37835"/>
                    <a:pt x="1690963" y="32210"/>
                  </a:cubicBezTo>
                  <a:lnTo>
                    <a:pt x="1633941" y="16931"/>
                  </a:lnTo>
                  <a:close/>
                  <a:moveTo>
                    <a:pt x="1316683" y="0"/>
                  </a:moveTo>
                  <a:lnTo>
                    <a:pt x="1302858" y="51596"/>
                  </a:lnTo>
                  <a:cubicBezTo>
                    <a:pt x="1296834" y="74075"/>
                    <a:pt x="1273730" y="87415"/>
                    <a:pt x="1251251" y="81392"/>
                  </a:cubicBezTo>
                  <a:lnTo>
                    <a:pt x="1180022" y="62306"/>
                  </a:lnTo>
                  <a:cubicBezTo>
                    <a:pt x="1157542" y="56282"/>
                    <a:pt x="1144202" y="33178"/>
                    <a:pt x="1150225" y="10698"/>
                  </a:cubicBezTo>
                  <a:lnTo>
                    <a:pt x="1153091" y="1"/>
                  </a:lnTo>
                  <a:close/>
                  <a:moveTo>
                    <a:pt x="945319" y="0"/>
                  </a:moveTo>
                  <a:lnTo>
                    <a:pt x="1126941" y="1"/>
                  </a:lnTo>
                  <a:lnTo>
                    <a:pt x="1104985" y="28616"/>
                  </a:lnTo>
                  <a:cubicBezTo>
                    <a:pt x="1091973" y="36127"/>
                    <a:pt x="1076097" y="38676"/>
                    <a:pt x="1060438" y="34479"/>
                  </a:cubicBezTo>
                  <a:lnTo>
                    <a:pt x="961202" y="7889"/>
                  </a:lnTo>
                  <a:close/>
                  <a:moveTo>
                    <a:pt x="407681" y="0"/>
                  </a:moveTo>
                  <a:lnTo>
                    <a:pt x="630540" y="1"/>
                  </a:lnTo>
                  <a:lnTo>
                    <a:pt x="618661" y="44336"/>
                  </a:lnTo>
                  <a:cubicBezTo>
                    <a:pt x="610269" y="75654"/>
                    <a:pt x="578080" y="94238"/>
                    <a:pt x="546762" y="85845"/>
                  </a:cubicBezTo>
                  <a:lnTo>
                    <a:pt x="447527" y="59255"/>
                  </a:lnTo>
                  <a:cubicBezTo>
                    <a:pt x="431868" y="55059"/>
                    <a:pt x="419392" y="44914"/>
                    <a:pt x="411881" y="31903"/>
                  </a:cubicBezTo>
                  <a:close/>
                  <a:moveTo>
                    <a:pt x="2408337" y="0"/>
                  </a:moveTo>
                  <a:lnTo>
                    <a:pt x="2409494" y="310"/>
                  </a:lnTo>
                  <a:cubicBezTo>
                    <a:pt x="2430488" y="5936"/>
                    <a:pt x="2442947" y="27515"/>
                    <a:pt x="2437322" y="48510"/>
                  </a:cubicBezTo>
                  <a:lnTo>
                    <a:pt x="2421619" y="107117"/>
                  </a:lnTo>
                  <a:cubicBezTo>
                    <a:pt x="2415992" y="128111"/>
                    <a:pt x="2394413" y="140570"/>
                    <a:pt x="2373418" y="134945"/>
                  </a:cubicBezTo>
                  <a:lnTo>
                    <a:pt x="2316395" y="119665"/>
                  </a:lnTo>
                  <a:cubicBezTo>
                    <a:pt x="2295401" y="114040"/>
                    <a:pt x="2282943" y="92460"/>
                    <a:pt x="2288567" y="71466"/>
                  </a:cubicBezTo>
                  <a:lnTo>
                    <a:pt x="2304271" y="12859"/>
                  </a:lnTo>
                  <a:lnTo>
                    <a:pt x="2312301" y="0"/>
                  </a:lnTo>
                  <a:close/>
                  <a:moveTo>
                    <a:pt x="2280560" y="0"/>
                  </a:moveTo>
                  <a:lnTo>
                    <a:pt x="2267867" y="47370"/>
                  </a:lnTo>
                  <a:cubicBezTo>
                    <a:pt x="2259474" y="78688"/>
                    <a:pt x="2227285" y="97273"/>
                    <a:pt x="2195968" y="88880"/>
                  </a:cubicBezTo>
                  <a:lnTo>
                    <a:pt x="2096732" y="62290"/>
                  </a:lnTo>
                  <a:cubicBezTo>
                    <a:pt x="2081074" y="58095"/>
                    <a:pt x="2068597" y="47949"/>
                    <a:pt x="2061086" y="34938"/>
                  </a:cubicBezTo>
                  <a:lnTo>
                    <a:pt x="2056486" y="1"/>
                  </a:lnTo>
                  <a:close/>
                  <a:moveTo>
                    <a:pt x="1789518" y="0"/>
                  </a:moveTo>
                  <a:lnTo>
                    <a:pt x="2027570" y="1"/>
                  </a:lnTo>
                  <a:lnTo>
                    <a:pt x="2029715" y="16292"/>
                  </a:lnTo>
                  <a:lnTo>
                    <a:pt x="2011772" y="83254"/>
                  </a:lnTo>
                  <a:cubicBezTo>
                    <a:pt x="2005166" y="107909"/>
                    <a:pt x="1979825" y="122540"/>
                    <a:pt x="1955170" y="115933"/>
                  </a:cubicBezTo>
                  <a:lnTo>
                    <a:pt x="1816272" y="78716"/>
                  </a:lnTo>
                  <a:cubicBezTo>
                    <a:pt x="1791618" y="72110"/>
                    <a:pt x="1776987" y="46768"/>
                    <a:pt x="1783593" y="22114"/>
                  </a:cubicBezTo>
                  <a:close/>
                  <a:moveTo>
                    <a:pt x="782981" y="0"/>
                  </a:moveTo>
                  <a:lnTo>
                    <a:pt x="876869" y="25158"/>
                  </a:lnTo>
                  <a:cubicBezTo>
                    <a:pt x="885931" y="27586"/>
                    <a:pt x="891308" y="36899"/>
                    <a:pt x="888881" y="45961"/>
                  </a:cubicBezTo>
                  <a:lnTo>
                    <a:pt x="882285" y="70573"/>
                  </a:lnTo>
                  <a:cubicBezTo>
                    <a:pt x="879857" y="79634"/>
                    <a:pt x="870543" y="85012"/>
                    <a:pt x="861482" y="82584"/>
                  </a:cubicBezTo>
                  <a:lnTo>
                    <a:pt x="689750" y="36567"/>
                  </a:lnTo>
                  <a:cubicBezTo>
                    <a:pt x="680687" y="34140"/>
                    <a:pt x="675310" y="24826"/>
                    <a:pt x="677738" y="15764"/>
                  </a:cubicBezTo>
                  <a:lnTo>
                    <a:pt x="681962" y="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CAA7DF34-CF2B-4E28-B82F-964EA88BBCF5}"/>
              </a:ext>
            </a:extLst>
          </p:cNvPr>
          <p:cNvSpPr txBox="1"/>
          <p:nvPr/>
        </p:nvSpPr>
        <p:spPr>
          <a:xfrm>
            <a:off x="3497177" y="3510525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会津鶴岡城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0D42AF06-2619-4626-969F-A7C2DB971B88}"/>
              </a:ext>
            </a:extLst>
          </p:cNvPr>
          <p:cNvSpPr txBox="1"/>
          <p:nvPr/>
        </p:nvSpPr>
        <p:spPr>
          <a:xfrm>
            <a:off x="7788099" y="4280713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相馬野馬追</a:t>
            </a:r>
            <a:br>
              <a:rPr lang="en-US" altLang="ja-JP" dirty="0"/>
            </a:br>
            <a:r>
              <a:rPr lang="ja-JP" altLang="en-US" dirty="0"/>
              <a:t>（相馬市）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093E7EC0-8BCE-499C-B2E9-8590A45C62EE}"/>
              </a:ext>
            </a:extLst>
          </p:cNvPr>
          <p:cNvSpPr txBox="1"/>
          <p:nvPr/>
        </p:nvSpPr>
        <p:spPr>
          <a:xfrm>
            <a:off x="8019247" y="6089191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二本松の提灯祭</a:t>
            </a:r>
            <a:endParaRPr lang="en-US" altLang="ja-JP" dirty="0"/>
          </a:p>
          <a:p>
            <a:r>
              <a:rPr lang="ja-JP" altLang="en-US" dirty="0"/>
              <a:t>（二本松市）</a:t>
            </a:r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1874520E-EB6E-4FEA-A060-54B7089234AE}"/>
              </a:ext>
            </a:extLst>
          </p:cNvPr>
          <p:cNvGrpSpPr/>
          <p:nvPr/>
        </p:nvGrpSpPr>
        <p:grpSpPr>
          <a:xfrm>
            <a:off x="7712273" y="3170282"/>
            <a:ext cx="1099301" cy="1108646"/>
            <a:chOff x="2290043" y="254573"/>
            <a:chExt cx="4556097" cy="4594830"/>
          </a:xfrm>
        </p:grpSpPr>
        <p:sp>
          <p:nvSpPr>
            <p:cNvPr id="173" name="星: 32 pt 172">
              <a:extLst>
                <a:ext uri="{FF2B5EF4-FFF2-40B4-BE49-F238E27FC236}">
                  <a16:creationId xmlns:a16="http://schemas.microsoft.com/office/drawing/2014/main" id="{3FD5B457-4414-4E29-B0A0-5DA9888D9C7D}"/>
                </a:ext>
              </a:extLst>
            </p:cNvPr>
            <p:cNvSpPr/>
            <p:nvPr/>
          </p:nvSpPr>
          <p:spPr>
            <a:xfrm rot="2720324">
              <a:off x="3145311" y="2268763"/>
              <a:ext cx="1430233" cy="763874"/>
            </a:xfrm>
            <a:prstGeom prst="star32">
              <a:avLst>
                <a:gd name="adj" fmla="val 4071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4" name="台形 173">
              <a:extLst>
                <a:ext uri="{FF2B5EF4-FFF2-40B4-BE49-F238E27FC236}">
                  <a16:creationId xmlns:a16="http://schemas.microsoft.com/office/drawing/2014/main" id="{5552058E-B0F5-4DBF-990B-17E29E89FA72}"/>
                </a:ext>
              </a:extLst>
            </p:cNvPr>
            <p:cNvSpPr/>
            <p:nvPr/>
          </p:nvSpPr>
          <p:spPr>
            <a:xfrm rot="7773618" flipV="1">
              <a:off x="6214176" y="4479302"/>
              <a:ext cx="436990" cy="303212"/>
            </a:xfrm>
            <a:prstGeom prst="trapezoid">
              <a:avLst>
                <a:gd name="adj" fmla="val 335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5" name="台形 174">
              <a:extLst>
                <a:ext uri="{FF2B5EF4-FFF2-40B4-BE49-F238E27FC236}">
                  <a16:creationId xmlns:a16="http://schemas.microsoft.com/office/drawing/2014/main" id="{954BE78C-857A-4F20-8ECF-036BB7F0A467}"/>
                </a:ext>
              </a:extLst>
            </p:cNvPr>
            <p:cNvSpPr/>
            <p:nvPr/>
          </p:nvSpPr>
          <p:spPr>
            <a:xfrm rot="13689080" flipV="1">
              <a:off x="3565136" y="4388013"/>
              <a:ext cx="436990" cy="303212"/>
            </a:xfrm>
            <a:prstGeom prst="trapezoid">
              <a:avLst>
                <a:gd name="adj" fmla="val 335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11B5A896-E547-4267-83DB-A9C2BE00784C}"/>
                </a:ext>
              </a:extLst>
            </p:cNvPr>
            <p:cNvSpPr/>
            <p:nvPr/>
          </p:nvSpPr>
          <p:spPr>
            <a:xfrm rot="16200000" flipH="1">
              <a:off x="6125536" y="2719301"/>
              <a:ext cx="430350" cy="1010859"/>
            </a:xfrm>
            <a:custGeom>
              <a:avLst/>
              <a:gdLst>
                <a:gd name="connsiteX0" fmla="*/ 442220 w 442220"/>
                <a:gd name="connsiteY0" fmla="*/ 0 h 722500"/>
                <a:gd name="connsiteX1" fmla="*/ 277606 w 442220"/>
                <a:gd name="connsiteY1" fmla="*/ 329228 h 722500"/>
                <a:gd name="connsiteX2" fmla="*/ 442220 w 442220"/>
                <a:gd name="connsiteY2" fmla="*/ 658456 h 722500"/>
                <a:gd name="connsiteX3" fmla="*/ 385625 w 442220"/>
                <a:gd name="connsiteY3" fmla="*/ 652752 h 722500"/>
                <a:gd name="connsiteX4" fmla="*/ 441580 w 442220"/>
                <a:gd name="connsiteY4" fmla="*/ 714397 h 722500"/>
                <a:gd name="connsiteX5" fmla="*/ 311064 w 442220"/>
                <a:gd name="connsiteY5" fmla="*/ 706820 h 722500"/>
                <a:gd name="connsiteX6" fmla="*/ 257122 w 442220"/>
                <a:gd name="connsiteY6" fmla="*/ 680631 h 722500"/>
                <a:gd name="connsiteX7" fmla="*/ 292246 w 442220"/>
                <a:gd name="connsiteY7" fmla="*/ 722500 h 722500"/>
                <a:gd name="connsiteX8" fmla="*/ 2116 w 442220"/>
                <a:gd name="connsiteY8" fmla="*/ 358348 h 722500"/>
                <a:gd name="connsiteX9" fmla="*/ 177039 w 442220"/>
                <a:gd name="connsiteY9" fmla="*/ 103395 h 722500"/>
                <a:gd name="connsiteX10" fmla="*/ 224032 w 442220"/>
                <a:gd name="connsiteY10" fmla="*/ 84373 h 722500"/>
                <a:gd name="connsiteX11" fmla="*/ 258145 w 442220"/>
                <a:gd name="connsiteY11" fmla="*/ 56227 h 722500"/>
                <a:gd name="connsiteX12" fmla="*/ 442220 w 442220"/>
                <a:gd name="connsiteY12" fmla="*/ 0 h 7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2220" h="722500">
                  <a:moveTo>
                    <a:pt x="442220" y="0"/>
                  </a:moveTo>
                  <a:cubicBezTo>
                    <a:pt x="338593" y="77720"/>
                    <a:pt x="277606" y="199694"/>
                    <a:pt x="277606" y="329228"/>
                  </a:cubicBezTo>
                  <a:cubicBezTo>
                    <a:pt x="277606" y="458763"/>
                    <a:pt x="338592" y="580737"/>
                    <a:pt x="442220" y="658456"/>
                  </a:cubicBezTo>
                  <a:lnTo>
                    <a:pt x="385625" y="652752"/>
                  </a:lnTo>
                  <a:lnTo>
                    <a:pt x="441580" y="714397"/>
                  </a:lnTo>
                  <a:cubicBezTo>
                    <a:pt x="396576" y="720795"/>
                    <a:pt x="352405" y="717770"/>
                    <a:pt x="311064" y="706820"/>
                  </a:cubicBezTo>
                  <a:lnTo>
                    <a:pt x="257122" y="680631"/>
                  </a:lnTo>
                  <a:lnTo>
                    <a:pt x="292246" y="722500"/>
                  </a:lnTo>
                  <a:cubicBezTo>
                    <a:pt x="111570" y="702059"/>
                    <a:pt x="-18325" y="539023"/>
                    <a:pt x="2116" y="358348"/>
                  </a:cubicBezTo>
                  <a:cubicBezTo>
                    <a:pt x="14891" y="245426"/>
                    <a:pt x="83368" y="152340"/>
                    <a:pt x="177039" y="103395"/>
                  </a:cubicBezTo>
                  <a:lnTo>
                    <a:pt x="224032" y="84373"/>
                  </a:lnTo>
                  <a:lnTo>
                    <a:pt x="258145" y="56227"/>
                  </a:lnTo>
                  <a:cubicBezTo>
                    <a:pt x="310690" y="20729"/>
                    <a:pt x="374034" y="1"/>
                    <a:pt x="44222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7" name="台形 176">
              <a:extLst>
                <a:ext uri="{FF2B5EF4-FFF2-40B4-BE49-F238E27FC236}">
                  <a16:creationId xmlns:a16="http://schemas.microsoft.com/office/drawing/2014/main" id="{F94BD135-81D2-4E6B-ACA0-2AE4759B0E6F}"/>
                </a:ext>
              </a:extLst>
            </p:cNvPr>
            <p:cNvSpPr/>
            <p:nvPr/>
          </p:nvSpPr>
          <p:spPr>
            <a:xfrm rot="14400000" flipV="1">
              <a:off x="3156869" y="4300561"/>
              <a:ext cx="436990" cy="303212"/>
            </a:xfrm>
            <a:prstGeom prst="trapezoid">
              <a:avLst>
                <a:gd name="adj" fmla="val 33561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8" name="台形 177">
              <a:extLst>
                <a:ext uri="{FF2B5EF4-FFF2-40B4-BE49-F238E27FC236}">
                  <a16:creationId xmlns:a16="http://schemas.microsoft.com/office/drawing/2014/main" id="{00C3E7E5-2033-4532-93C4-849CB8CF1A2C}"/>
                </a:ext>
              </a:extLst>
            </p:cNvPr>
            <p:cNvSpPr/>
            <p:nvPr/>
          </p:nvSpPr>
          <p:spPr>
            <a:xfrm rot="6173189" flipV="1">
              <a:off x="6306559" y="4014662"/>
              <a:ext cx="436990" cy="303212"/>
            </a:xfrm>
            <a:prstGeom prst="trapezoid">
              <a:avLst>
                <a:gd name="adj" fmla="val 33561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9" name="台形 178">
              <a:extLst>
                <a:ext uri="{FF2B5EF4-FFF2-40B4-BE49-F238E27FC236}">
                  <a16:creationId xmlns:a16="http://schemas.microsoft.com/office/drawing/2014/main" id="{6CAAA30F-1DDB-4700-872A-0D15BFA57AED}"/>
                </a:ext>
              </a:extLst>
            </p:cNvPr>
            <p:cNvSpPr/>
            <p:nvPr/>
          </p:nvSpPr>
          <p:spPr>
            <a:xfrm rot="7773618">
              <a:off x="5674074" y="3835355"/>
              <a:ext cx="635387" cy="861334"/>
            </a:xfrm>
            <a:prstGeom prst="trapezoid">
              <a:avLst>
                <a:gd name="adj" fmla="val 33561"/>
              </a:avLst>
            </a:prstGeom>
            <a:solidFill>
              <a:srgbClr val="6600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0" name="台形 179">
              <a:extLst>
                <a:ext uri="{FF2B5EF4-FFF2-40B4-BE49-F238E27FC236}">
                  <a16:creationId xmlns:a16="http://schemas.microsoft.com/office/drawing/2014/main" id="{F735E461-8A6F-4489-9421-C2D18E7A7E20}"/>
                </a:ext>
              </a:extLst>
            </p:cNvPr>
            <p:cNvSpPr/>
            <p:nvPr/>
          </p:nvSpPr>
          <p:spPr>
            <a:xfrm rot="13689080">
              <a:off x="3892592" y="3727504"/>
              <a:ext cx="635387" cy="861334"/>
            </a:xfrm>
            <a:prstGeom prst="trapezoid">
              <a:avLst>
                <a:gd name="adj" fmla="val 33561"/>
              </a:avLst>
            </a:prstGeom>
            <a:solidFill>
              <a:srgbClr val="6600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C35D1684-54BE-409A-BBD2-F65C0D5E54BB}"/>
                </a:ext>
              </a:extLst>
            </p:cNvPr>
            <p:cNvSpPr/>
            <p:nvPr/>
          </p:nvSpPr>
          <p:spPr>
            <a:xfrm>
              <a:off x="2469677" y="1845347"/>
              <a:ext cx="3940711" cy="2626892"/>
            </a:xfrm>
            <a:custGeom>
              <a:avLst/>
              <a:gdLst>
                <a:gd name="connsiteX0" fmla="*/ 1183609 w 3940711"/>
                <a:gd name="connsiteY0" fmla="*/ 0 h 2626892"/>
                <a:gd name="connsiteX1" fmla="*/ 1155399 w 3940711"/>
                <a:gd name="connsiteY1" fmla="*/ 275136 h 2626892"/>
                <a:gd name="connsiteX2" fmla="*/ 1207310 w 3940711"/>
                <a:gd name="connsiteY2" fmla="*/ 293737 h 2626892"/>
                <a:gd name="connsiteX3" fmla="*/ 1306950 w 3940711"/>
                <a:gd name="connsiteY3" fmla="*/ 364208 h 2626892"/>
                <a:gd name="connsiteX4" fmla="*/ 1451453 w 3940711"/>
                <a:gd name="connsiteY4" fmla="*/ 699389 h 2626892"/>
                <a:gd name="connsiteX5" fmla="*/ 1448321 w 3940711"/>
                <a:gd name="connsiteY5" fmla="*/ 765809 h 2626892"/>
                <a:gd name="connsiteX6" fmla="*/ 2226455 w 3940711"/>
                <a:gd name="connsiteY6" fmla="*/ 1200788 h 2626892"/>
                <a:gd name="connsiteX7" fmla="*/ 3026811 w 3940711"/>
                <a:gd name="connsiteY7" fmla="*/ 1200788 h 2626892"/>
                <a:gd name="connsiteX8" fmla="*/ 3631740 w 3940711"/>
                <a:gd name="connsiteY8" fmla="*/ 1805717 h 2626892"/>
                <a:gd name="connsiteX9" fmla="*/ 3619451 w 3940711"/>
                <a:gd name="connsiteY9" fmla="*/ 1927631 h 2626892"/>
                <a:gd name="connsiteX10" fmla="*/ 3593376 w 3940711"/>
                <a:gd name="connsiteY10" fmla="*/ 2011631 h 2626892"/>
                <a:gd name="connsiteX11" fmla="*/ 3940711 w 3940711"/>
                <a:gd name="connsiteY11" fmla="*/ 2187020 h 2626892"/>
                <a:gd name="connsiteX12" fmla="*/ 3894121 w 3940711"/>
                <a:gd name="connsiteY12" fmla="*/ 2390661 h 2626892"/>
                <a:gd name="connsiteX13" fmla="*/ 3081741 w 3940711"/>
                <a:gd name="connsiteY13" fmla="*/ 2405108 h 2626892"/>
                <a:gd name="connsiteX14" fmla="*/ 3026811 w 3940711"/>
                <a:gd name="connsiteY14" fmla="*/ 2410645 h 2626892"/>
                <a:gd name="connsiteX15" fmla="*/ 2082884 w 3940711"/>
                <a:gd name="connsiteY15" fmla="*/ 2410645 h 2626892"/>
                <a:gd name="connsiteX16" fmla="*/ 1960969 w 3940711"/>
                <a:gd name="connsiteY16" fmla="*/ 2398355 h 2626892"/>
                <a:gd name="connsiteX17" fmla="*/ 1918538 w 3940711"/>
                <a:gd name="connsiteY17" fmla="*/ 2385184 h 2626892"/>
                <a:gd name="connsiteX18" fmla="*/ 1080829 w 3940711"/>
                <a:gd name="connsiteY18" fmla="*/ 2626892 h 2626892"/>
                <a:gd name="connsiteX19" fmla="*/ 976378 w 3940711"/>
                <a:gd name="connsiteY19" fmla="*/ 2445976 h 2626892"/>
                <a:gd name="connsiteX20" fmla="*/ 1495921 w 3940711"/>
                <a:gd name="connsiteY20" fmla="*/ 1945917 h 2626892"/>
                <a:gd name="connsiteX21" fmla="*/ 1490245 w 3940711"/>
                <a:gd name="connsiteY21" fmla="*/ 1927631 h 2626892"/>
                <a:gd name="connsiteX22" fmla="*/ 1477955 w 3940711"/>
                <a:gd name="connsiteY22" fmla="*/ 1805717 h 2626892"/>
                <a:gd name="connsiteX23" fmla="*/ 1490245 w 3940711"/>
                <a:gd name="connsiteY23" fmla="*/ 1683802 h 2626892"/>
                <a:gd name="connsiteX24" fmla="*/ 1252703 w 3940711"/>
                <a:gd name="connsiteY24" fmla="*/ 1385413 h 2626892"/>
                <a:gd name="connsiteX25" fmla="*/ 1189021 w 3940711"/>
                <a:gd name="connsiteY25" fmla="*/ 1357773 h 2626892"/>
                <a:gd name="connsiteX26" fmla="*/ 1162029 w 3940711"/>
                <a:gd name="connsiteY26" fmla="*/ 1390777 h 2626892"/>
                <a:gd name="connsiteX27" fmla="*/ 145400 w 3940711"/>
                <a:gd name="connsiteY27" fmla="*/ 1594025 h 2626892"/>
                <a:gd name="connsiteX28" fmla="*/ 290319 w 3940711"/>
                <a:gd name="connsiteY28" fmla="*/ 567456 h 2626892"/>
                <a:gd name="connsiteX29" fmla="*/ 828648 w 3940711"/>
                <a:gd name="connsiteY29" fmla="*/ 253223 h 2626892"/>
                <a:gd name="connsiteX30" fmla="*/ 842151 w 3940711"/>
                <a:gd name="connsiteY30" fmla="*/ 251811 h 2626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940711" h="2626892">
                  <a:moveTo>
                    <a:pt x="1183609" y="0"/>
                  </a:moveTo>
                  <a:lnTo>
                    <a:pt x="1155399" y="275136"/>
                  </a:lnTo>
                  <a:lnTo>
                    <a:pt x="1207310" y="293737"/>
                  </a:lnTo>
                  <a:cubicBezTo>
                    <a:pt x="1243420" y="312344"/>
                    <a:pt x="1276860" y="335790"/>
                    <a:pt x="1306950" y="364208"/>
                  </a:cubicBezTo>
                  <a:cubicBezTo>
                    <a:pt x="1397218" y="449466"/>
                    <a:pt x="1444512" y="567385"/>
                    <a:pt x="1451453" y="699389"/>
                  </a:cubicBezTo>
                  <a:lnTo>
                    <a:pt x="1448321" y="765809"/>
                  </a:lnTo>
                  <a:lnTo>
                    <a:pt x="2226455" y="1200788"/>
                  </a:lnTo>
                  <a:lnTo>
                    <a:pt x="3026811" y="1200788"/>
                  </a:lnTo>
                  <a:cubicBezTo>
                    <a:pt x="3360904" y="1200788"/>
                    <a:pt x="3631740" y="1471624"/>
                    <a:pt x="3631740" y="1805717"/>
                  </a:cubicBezTo>
                  <a:cubicBezTo>
                    <a:pt x="3631740" y="1847479"/>
                    <a:pt x="3627509" y="1888251"/>
                    <a:pt x="3619451" y="1927631"/>
                  </a:cubicBezTo>
                  <a:lnTo>
                    <a:pt x="3593376" y="2011631"/>
                  </a:lnTo>
                  <a:lnTo>
                    <a:pt x="3940711" y="2187020"/>
                  </a:lnTo>
                  <a:lnTo>
                    <a:pt x="3894121" y="2390661"/>
                  </a:lnTo>
                  <a:lnTo>
                    <a:pt x="3081741" y="2405108"/>
                  </a:lnTo>
                  <a:lnTo>
                    <a:pt x="3026811" y="2410645"/>
                  </a:lnTo>
                  <a:lnTo>
                    <a:pt x="2082884" y="2410645"/>
                  </a:lnTo>
                  <a:cubicBezTo>
                    <a:pt x="2041123" y="2410645"/>
                    <a:pt x="2000349" y="2406413"/>
                    <a:pt x="1960969" y="2398355"/>
                  </a:cubicBezTo>
                  <a:lnTo>
                    <a:pt x="1918538" y="2385184"/>
                  </a:lnTo>
                  <a:lnTo>
                    <a:pt x="1080829" y="2626892"/>
                  </a:lnTo>
                  <a:lnTo>
                    <a:pt x="976378" y="2445976"/>
                  </a:lnTo>
                  <a:lnTo>
                    <a:pt x="1495921" y="1945917"/>
                  </a:lnTo>
                  <a:lnTo>
                    <a:pt x="1490245" y="1927631"/>
                  </a:lnTo>
                  <a:cubicBezTo>
                    <a:pt x="1482187" y="1888251"/>
                    <a:pt x="1477955" y="1847479"/>
                    <a:pt x="1477955" y="1805717"/>
                  </a:cubicBezTo>
                  <a:cubicBezTo>
                    <a:pt x="1477955" y="1763955"/>
                    <a:pt x="1482187" y="1723182"/>
                    <a:pt x="1490245" y="1683802"/>
                  </a:cubicBezTo>
                  <a:cubicBezTo>
                    <a:pt x="1525029" y="1523517"/>
                    <a:pt x="1410211" y="1455153"/>
                    <a:pt x="1252703" y="1385413"/>
                  </a:cubicBezTo>
                  <a:lnTo>
                    <a:pt x="1189021" y="1357773"/>
                  </a:lnTo>
                  <a:lnTo>
                    <a:pt x="1162029" y="1390777"/>
                  </a:lnTo>
                  <a:cubicBezTo>
                    <a:pt x="841277" y="1730381"/>
                    <a:pt x="386115" y="1821378"/>
                    <a:pt x="145400" y="1594025"/>
                  </a:cubicBezTo>
                  <a:cubicBezTo>
                    <a:pt x="-95316" y="1366671"/>
                    <a:pt x="-30433" y="907061"/>
                    <a:pt x="290319" y="567456"/>
                  </a:cubicBezTo>
                  <a:cubicBezTo>
                    <a:pt x="450696" y="397654"/>
                    <a:pt x="644674" y="290004"/>
                    <a:pt x="828648" y="253223"/>
                  </a:cubicBezTo>
                  <a:lnTo>
                    <a:pt x="842151" y="251811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B5F2C073-BF92-439F-8117-B4F572C3ADE5}"/>
                </a:ext>
              </a:extLst>
            </p:cNvPr>
            <p:cNvSpPr/>
            <p:nvPr/>
          </p:nvSpPr>
          <p:spPr>
            <a:xfrm>
              <a:off x="3838903" y="4246457"/>
              <a:ext cx="2551413" cy="390305"/>
            </a:xfrm>
            <a:custGeom>
              <a:avLst/>
              <a:gdLst>
                <a:gd name="connsiteX0" fmla="*/ 2281837 w 2438565"/>
                <a:gd name="connsiteY0" fmla="*/ 7572 h 373042"/>
                <a:gd name="connsiteX1" fmla="*/ 2438565 w 2438565"/>
                <a:gd name="connsiteY1" fmla="*/ 219111 h 373042"/>
                <a:gd name="connsiteX2" fmla="*/ 2311402 w 2438565"/>
                <a:gd name="connsiteY2" fmla="*/ 373042 h 373042"/>
                <a:gd name="connsiteX3" fmla="*/ 1585192 w 2438565"/>
                <a:gd name="connsiteY3" fmla="*/ 24242 h 373042"/>
                <a:gd name="connsiteX4" fmla="*/ 1636771 w 2438565"/>
                <a:gd name="connsiteY4" fmla="*/ 19043 h 373042"/>
                <a:gd name="connsiteX5" fmla="*/ 525016 w 2438565"/>
                <a:gd name="connsiteY5" fmla="*/ 0 h 373042"/>
                <a:gd name="connsiteX6" fmla="*/ 565571 w 2438565"/>
                <a:gd name="connsiteY6" fmla="*/ 12589 h 373042"/>
                <a:gd name="connsiteX7" fmla="*/ 610245 w 2438565"/>
                <a:gd name="connsiteY7" fmla="*/ 17093 h 373042"/>
                <a:gd name="connsiteX8" fmla="*/ 114941 w 2438565"/>
                <a:gd name="connsiteY8" fmla="*/ 279823 h 373042"/>
                <a:gd name="connsiteX9" fmla="*/ 0 w 2438565"/>
                <a:gd name="connsiteY9" fmla="*/ 151486 h 37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565" h="373042">
                  <a:moveTo>
                    <a:pt x="2281837" y="7572"/>
                  </a:moveTo>
                  <a:lnTo>
                    <a:pt x="2438565" y="219111"/>
                  </a:lnTo>
                  <a:lnTo>
                    <a:pt x="2311402" y="373042"/>
                  </a:lnTo>
                  <a:lnTo>
                    <a:pt x="1585192" y="24242"/>
                  </a:lnTo>
                  <a:lnTo>
                    <a:pt x="1636771" y="19043"/>
                  </a:lnTo>
                  <a:close/>
                  <a:moveTo>
                    <a:pt x="525016" y="0"/>
                  </a:moveTo>
                  <a:lnTo>
                    <a:pt x="565571" y="12589"/>
                  </a:lnTo>
                  <a:lnTo>
                    <a:pt x="610245" y="17093"/>
                  </a:lnTo>
                  <a:lnTo>
                    <a:pt x="114941" y="279823"/>
                  </a:lnTo>
                  <a:lnTo>
                    <a:pt x="0" y="151486"/>
                  </a:lnTo>
                  <a:close/>
                </a:path>
              </a:pathLst>
            </a:custGeom>
            <a:solidFill>
              <a:srgbClr val="ED7D31">
                <a:lumMod val="50000"/>
                <a:alpha val="30196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A8E347E6-7CD7-4AC8-8425-0A36821BB955}"/>
                </a:ext>
              </a:extLst>
            </p:cNvPr>
            <p:cNvGrpSpPr/>
            <p:nvPr/>
          </p:nvGrpSpPr>
          <p:grpSpPr>
            <a:xfrm>
              <a:off x="4667188" y="2955291"/>
              <a:ext cx="925317" cy="1318429"/>
              <a:chOff x="5298016" y="2899886"/>
              <a:chExt cx="884390" cy="1260116"/>
            </a:xfrm>
          </p:grpSpPr>
          <p:sp>
            <p:nvSpPr>
              <p:cNvPr id="212" name="四角形: 上の 2 つの角を丸める 211">
                <a:extLst>
                  <a:ext uri="{FF2B5EF4-FFF2-40B4-BE49-F238E27FC236}">
                    <a16:creationId xmlns:a16="http://schemas.microsoft.com/office/drawing/2014/main" id="{3BC7D090-249E-4977-B4A6-2A5CA9ED3D54}"/>
                  </a:ext>
                </a:extLst>
              </p:cNvPr>
              <p:cNvSpPr/>
              <p:nvPr/>
            </p:nvSpPr>
            <p:spPr>
              <a:xfrm>
                <a:off x="5298016" y="2955641"/>
                <a:ext cx="884390" cy="861671"/>
              </a:xfrm>
              <a:prstGeom prst="round2SameRect">
                <a:avLst>
                  <a:gd name="adj1" fmla="val 8021"/>
                  <a:gd name="adj2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6A032F92-8FF1-471D-9214-13408C5D335A}"/>
                  </a:ext>
                </a:extLst>
              </p:cNvPr>
              <p:cNvSpPr/>
              <p:nvPr/>
            </p:nvSpPr>
            <p:spPr>
              <a:xfrm>
                <a:off x="5663141" y="3151888"/>
                <a:ext cx="154140" cy="1008114"/>
              </a:xfrm>
              <a:prstGeom prst="round2SameRect">
                <a:avLst>
                  <a:gd name="adj1" fmla="val 8021"/>
                  <a:gd name="adj2" fmla="val 9073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四角形: 上の 2 つの角を丸める 213">
                <a:extLst>
                  <a:ext uri="{FF2B5EF4-FFF2-40B4-BE49-F238E27FC236}">
                    <a16:creationId xmlns:a16="http://schemas.microsoft.com/office/drawing/2014/main" id="{0561441A-C9DA-49C1-8EF1-1034293BA015}"/>
                  </a:ext>
                </a:extLst>
              </p:cNvPr>
              <p:cNvSpPr/>
              <p:nvPr/>
            </p:nvSpPr>
            <p:spPr>
              <a:xfrm>
                <a:off x="5488516" y="2899886"/>
                <a:ext cx="503390" cy="336296"/>
              </a:xfrm>
              <a:prstGeom prst="round2SameRect">
                <a:avLst>
                  <a:gd name="adj1" fmla="val 8021"/>
                  <a:gd name="adj2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84" name="月 183">
              <a:extLst>
                <a:ext uri="{FF2B5EF4-FFF2-40B4-BE49-F238E27FC236}">
                  <a16:creationId xmlns:a16="http://schemas.microsoft.com/office/drawing/2014/main" id="{9AB2461A-EA89-4925-9ACB-953587B2DE8B}"/>
                </a:ext>
              </a:extLst>
            </p:cNvPr>
            <p:cNvSpPr/>
            <p:nvPr/>
          </p:nvSpPr>
          <p:spPr>
            <a:xfrm rot="13500000">
              <a:off x="5654834" y="3594582"/>
              <a:ext cx="211141" cy="565007"/>
            </a:xfrm>
            <a:prstGeom prst="moon">
              <a:avLst>
                <a:gd name="adj" fmla="val 38524"/>
              </a:avLst>
            </a:prstGeom>
            <a:solidFill>
              <a:srgbClr val="000000">
                <a:alpha val="30196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5" name="台形 2">
              <a:extLst>
                <a:ext uri="{FF2B5EF4-FFF2-40B4-BE49-F238E27FC236}">
                  <a16:creationId xmlns:a16="http://schemas.microsoft.com/office/drawing/2014/main" id="{4B85651B-3EB9-4A2E-B274-15FF53FE8EE6}"/>
                </a:ext>
              </a:extLst>
            </p:cNvPr>
            <p:cNvSpPr/>
            <p:nvPr/>
          </p:nvSpPr>
          <p:spPr>
            <a:xfrm rot="11700000">
              <a:off x="5184938" y="2608605"/>
              <a:ext cx="393983" cy="758783"/>
            </a:xfrm>
            <a:custGeom>
              <a:avLst/>
              <a:gdLst>
                <a:gd name="connsiteX0" fmla="*/ 0 w 308980"/>
                <a:gd name="connsiteY0" fmla="*/ 354542 h 354542"/>
                <a:gd name="connsiteX1" fmla="*/ 77245 w 308980"/>
                <a:gd name="connsiteY1" fmla="*/ 0 h 354542"/>
                <a:gd name="connsiteX2" fmla="*/ 231735 w 308980"/>
                <a:gd name="connsiteY2" fmla="*/ 0 h 354542"/>
                <a:gd name="connsiteX3" fmla="*/ 308980 w 308980"/>
                <a:gd name="connsiteY3" fmla="*/ 354542 h 354542"/>
                <a:gd name="connsiteX4" fmla="*/ 0 w 308980"/>
                <a:gd name="connsiteY4" fmla="*/ 354542 h 354542"/>
                <a:gd name="connsiteX0" fmla="*/ 0 w 305134"/>
                <a:gd name="connsiteY0" fmla="*/ 491566 h 491566"/>
                <a:gd name="connsiteX1" fmla="*/ 73399 w 305134"/>
                <a:gd name="connsiteY1" fmla="*/ 0 h 491566"/>
                <a:gd name="connsiteX2" fmla="*/ 227889 w 305134"/>
                <a:gd name="connsiteY2" fmla="*/ 0 h 491566"/>
                <a:gd name="connsiteX3" fmla="*/ 305134 w 305134"/>
                <a:gd name="connsiteY3" fmla="*/ 354542 h 491566"/>
                <a:gd name="connsiteX4" fmla="*/ 0 w 305134"/>
                <a:gd name="connsiteY4" fmla="*/ 491566 h 491566"/>
                <a:gd name="connsiteX0" fmla="*/ 0 w 305134"/>
                <a:gd name="connsiteY0" fmla="*/ 491566 h 491566"/>
                <a:gd name="connsiteX1" fmla="*/ 73399 w 305134"/>
                <a:gd name="connsiteY1" fmla="*/ 0 h 491566"/>
                <a:gd name="connsiteX2" fmla="*/ 227889 w 305134"/>
                <a:gd name="connsiteY2" fmla="*/ 0 h 491566"/>
                <a:gd name="connsiteX3" fmla="*/ 305134 w 305134"/>
                <a:gd name="connsiteY3" fmla="*/ 354542 h 491566"/>
                <a:gd name="connsiteX4" fmla="*/ 66959 w 305134"/>
                <a:gd name="connsiteY4" fmla="*/ 470783 h 491566"/>
                <a:gd name="connsiteX5" fmla="*/ 0 w 305134"/>
                <a:gd name="connsiteY5" fmla="*/ 491566 h 491566"/>
                <a:gd name="connsiteX0" fmla="*/ 0 w 305134"/>
                <a:gd name="connsiteY0" fmla="*/ 491566 h 562787"/>
                <a:gd name="connsiteX1" fmla="*/ 73399 w 305134"/>
                <a:gd name="connsiteY1" fmla="*/ 0 h 562787"/>
                <a:gd name="connsiteX2" fmla="*/ 227889 w 305134"/>
                <a:gd name="connsiteY2" fmla="*/ 0 h 562787"/>
                <a:gd name="connsiteX3" fmla="*/ 305134 w 305134"/>
                <a:gd name="connsiteY3" fmla="*/ 354542 h 562787"/>
                <a:gd name="connsiteX4" fmla="*/ 91611 w 305134"/>
                <a:gd name="connsiteY4" fmla="*/ 562787 h 562787"/>
                <a:gd name="connsiteX5" fmla="*/ 0 w 305134"/>
                <a:gd name="connsiteY5" fmla="*/ 491566 h 562787"/>
                <a:gd name="connsiteX0" fmla="*/ 0 w 305134"/>
                <a:gd name="connsiteY0" fmla="*/ 491566 h 576697"/>
                <a:gd name="connsiteX1" fmla="*/ 73399 w 305134"/>
                <a:gd name="connsiteY1" fmla="*/ 0 h 576697"/>
                <a:gd name="connsiteX2" fmla="*/ 227889 w 305134"/>
                <a:gd name="connsiteY2" fmla="*/ 0 h 576697"/>
                <a:gd name="connsiteX3" fmla="*/ 305134 w 305134"/>
                <a:gd name="connsiteY3" fmla="*/ 354542 h 576697"/>
                <a:gd name="connsiteX4" fmla="*/ 88764 w 305134"/>
                <a:gd name="connsiteY4" fmla="*/ 576697 h 576697"/>
                <a:gd name="connsiteX5" fmla="*/ 0 w 305134"/>
                <a:gd name="connsiteY5" fmla="*/ 491566 h 576697"/>
                <a:gd name="connsiteX0" fmla="*/ 0 w 326660"/>
                <a:gd name="connsiteY0" fmla="*/ 448029 h 576697"/>
                <a:gd name="connsiteX1" fmla="*/ 94925 w 326660"/>
                <a:gd name="connsiteY1" fmla="*/ 0 h 576697"/>
                <a:gd name="connsiteX2" fmla="*/ 249415 w 326660"/>
                <a:gd name="connsiteY2" fmla="*/ 0 h 576697"/>
                <a:gd name="connsiteX3" fmla="*/ 326660 w 326660"/>
                <a:gd name="connsiteY3" fmla="*/ 354542 h 576697"/>
                <a:gd name="connsiteX4" fmla="*/ 110290 w 326660"/>
                <a:gd name="connsiteY4" fmla="*/ 576697 h 576697"/>
                <a:gd name="connsiteX5" fmla="*/ 0 w 326660"/>
                <a:gd name="connsiteY5" fmla="*/ 448029 h 576697"/>
                <a:gd name="connsiteX0" fmla="*/ 0 w 326660"/>
                <a:gd name="connsiteY0" fmla="*/ 448029 h 628994"/>
                <a:gd name="connsiteX1" fmla="*/ 94925 w 326660"/>
                <a:gd name="connsiteY1" fmla="*/ 0 h 628994"/>
                <a:gd name="connsiteX2" fmla="*/ 249415 w 326660"/>
                <a:gd name="connsiteY2" fmla="*/ 0 h 628994"/>
                <a:gd name="connsiteX3" fmla="*/ 326660 w 326660"/>
                <a:gd name="connsiteY3" fmla="*/ 354542 h 628994"/>
                <a:gd name="connsiteX4" fmla="*/ 160460 w 326660"/>
                <a:gd name="connsiteY4" fmla="*/ 628994 h 628994"/>
                <a:gd name="connsiteX5" fmla="*/ 0 w 326660"/>
                <a:gd name="connsiteY5" fmla="*/ 448029 h 628994"/>
                <a:gd name="connsiteX0" fmla="*/ 0 w 305134"/>
                <a:gd name="connsiteY0" fmla="*/ 491566 h 628994"/>
                <a:gd name="connsiteX1" fmla="*/ 73399 w 305134"/>
                <a:gd name="connsiteY1" fmla="*/ 0 h 628994"/>
                <a:gd name="connsiteX2" fmla="*/ 227889 w 305134"/>
                <a:gd name="connsiteY2" fmla="*/ 0 h 628994"/>
                <a:gd name="connsiteX3" fmla="*/ 305134 w 305134"/>
                <a:gd name="connsiteY3" fmla="*/ 354542 h 628994"/>
                <a:gd name="connsiteX4" fmla="*/ 138934 w 305134"/>
                <a:gd name="connsiteY4" fmla="*/ 628994 h 628994"/>
                <a:gd name="connsiteX5" fmla="*/ 0 w 305134"/>
                <a:gd name="connsiteY5" fmla="*/ 491566 h 628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134" h="628994">
                  <a:moveTo>
                    <a:pt x="0" y="491566"/>
                  </a:moveTo>
                  <a:lnTo>
                    <a:pt x="73399" y="0"/>
                  </a:lnTo>
                  <a:lnTo>
                    <a:pt x="227889" y="0"/>
                  </a:lnTo>
                  <a:lnTo>
                    <a:pt x="305134" y="354542"/>
                  </a:lnTo>
                  <a:lnTo>
                    <a:pt x="138934" y="628994"/>
                  </a:lnTo>
                  <a:lnTo>
                    <a:pt x="0" y="49156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46630042-9A59-422D-BFB3-842380F86ED3}"/>
                </a:ext>
              </a:extLst>
            </p:cNvPr>
            <p:cNvSpPr/>
            <p:nvPr/>
          </p:nvSpPr>
          <p:spPr>
            <a:xfrm rot="19987766">
              <a:off x="5023118" y="2300591"/>
              <a:ext cx="513416" cy="679299"/>
            </a:xfrm>
            <a:prstGeom prst="round2SameRect">
              <a:avLst>
                <a:gd name="adj1" fmla="val 50000"/>
                <a:gd name="adj2" fmla="val 14946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" name="フリーフォーム 254">
              <a:extLst>
                <a:ext uri="{FF2B5EF4-FFF2-40B4-BE49-F238E27FC236}">
                  <a16:creationId xmlns:a16="http://schemas.microsoft.com/office/drawing/2014/main" id="{A57DC190-32AB-4FD3-8C93-32998D0217B9}"/>
                </a:ext>
              </a:extLst>
            </p:cNvPr>
            <p:cNvSpPr/>
            <p:nvPr/>
          </p:nvSpPr>
          <p:spPr>
            <a:xfrm rot="11700000">
              <a:off x="4957844" y="3181174"/>
              <a:ext cx="450046" cy="417157"/>
            </a:xfrm>
            <a:custGeom>
              <a:avLst/>
              <a:gdLst>
                <a:gd name="connsiteX0" fmla="*/ 828040 w 1320800"/>
                <a:gd name="connsiteY0" fmla="*/ 1224280 h 1224280"/>
                <a:gd name="connsiteX1" fmla="*/ 0 w 1320800"/>
                <a:gd name="connsiteY1" fmla="*/ 1224280 h 1224280"/>
                <a:gd name="connsiteX2" fmla="*/ 137160 w 1320800"/>
                <a:gd name="connsiteY2" fmla="*/ 505150 h 1224280"/>
                <a:gd name="connsiteX3" fmla="*/ 137160 w 1320800"/>
                <a:gd name="connsiteY3" fmla="*/ 0 h 1224280"/>
                <a:gd name="connsiteX4" fmla="*/ 1320800 w 1320800"/>
                <a:gd name="connsiteY4" fmla="*/ 0 h 1224280"/>
                <a:gd name="connsiteX5" fmla="*/ 1320800 w 1320800"/>
                <a:gd name="connsiteY5" fmla="*/ 302260 h 1224280"/>
                <a:gd name="connsiteX6" fmla="*/ 1018540 w 1320800"/>
                <a:gd name="connsiteY6" fmla="*/ 604520 h 1224280"/>
                <a:gd name="connsiteX7" fmla="*/ 709833 w 1320800"/>
                <a:gd name="connsiteY7" fmla="*/ 604520 h 1224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0800" h="1224280">
                  <a:moveTo>
                    <a:pt x="828040" y="1224280"/>
                  </a:moveTo>
                  <a:lnTo>
                    <a:pt x="0" y="1224280"/>
                  </a:lnTo>
                  <a:lnTo>
                    <a:pt x="137160" y="505150"/>
                  </a:lnTo>
                  <a:lnTo>
                    <a:pt x="137160" y="0"/>
                  </a:lnTo>
                  <a:lnTo>
                    <a:pt x="1320800" y="0"/>
                  </a:lnTo>
                  <a:lnTo>
                    <a:pt x="1320800" y="302260"/>
                  </a:lnTo>
                  <a:cubicBezTo>
                    <a:pt x="1320800" y="469194"/>
                    <a:pt x="1185474" y="604520"/>
                    <a:pt x="1018540" y="604520"/>
                  </a:cubicBezTo>
                  <a:lnTo>
                    <a:pt x="709833" y="60452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8" name="フリーフォーム 243">
              <a:extLst>
                <a:ext uri="{FF2B5EF4-FFF2-40B4-BE49-F238E27FC236}">
                  <a16:creationId xmlns:a16="http://schemas.microsoft.com/office/drawing/2014/main" id="{D5B86673-55F8-45A4-8B73-6722818263A2}"/>
                </a:ext>
              </a:extLst>
            </p:cNvPr>
            <p:cNvSpPr/>
            <p:nvPr/>
          </p:nvSpPr>
          <p:spPr>
            <a:xfrm rot="20391165">
              <a:off x="5027605" y="2277099"/>
              <a:ext cx="260594" cy="101540"/>
            </a:xfrm>
            <a:custGeom>
              <a:avLst/>
              <a:gdLst>
                <a:gd name="connsiteX0" fmla="*/ 52452 w 457200"/>
                <a:gd name="connsiteY0" fmla="*/ 0 h 180594"/>
                <a:gd name="connsiteX1" fmla="*/ 404748 w 457200"/>
                <a:gd name="connsiteY1" fmla="*/ 0 h 180594"/>
                <a:gd name="connsiteX2" fmla="*/ 457200 w 457200"/>
                <a:gd name="connsiteY2" fmla="*/ 138684 h 180594"/>
                <a:gd name="connsiteX3" fmla="*/ 228600 w 457200"/>
                <a:gd name="connsiteY3" fmla="*/ 180594 h 180594"/>
                <a:gd name="connsiteX4" fmla="*/ 0 w 457200"/>
                <a:gd name="connsiteY4" fmla="*/ 138684 h 180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80594">
                  <a:moveTo>
                    <a:pt x="52452" y="0"/>
                  </a:moveTo>
                  <a:lnTo>
                    <a:pt x="404748" y="0"/>
                  </a:lnTo>
                  <a:lnTo>
                    <a:pt x="457200" y="138684"/>
                  </a:lnTo>
                  <a:cubicBezTo>
                    <a:pt x="457200" y="161830"/>
                    <a:pt x="354852" y="180594"/>
                    <a:pt x="228600" y="180594"/>
                  </a:cubicBezTo>
                  <a:cubicBezTo>
                    <a:pt x="102348" y="180594"/>
                    <a:pt x="0" y="161830"/>
                    <a:pt x="0" y="138684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9" name="角丸四角形 85">
              <a:extLst>
                <a:ext uri="{FF2B5EF4-FFF2-40B4-BE49-F238E27FC236}">
                  <a16:creationId xmlns:a16="http://schemas.microsoft.com/office/drawing/2014/main" id="{0DE34964-BF3F-4ABE-AC1D-EA6BB758CDFB}"/>
                </a:ext>
              </a:extLst>
            </p:cNvPr>
            <p:cNvSpPr/>
            <p:nvPr/>
          </p:nvSpPr>
          <p:spPr>
            <a:xfrm rot="14972765">
              <a:off x="4514519" y="2713997"/>
              <a:ext cx="249690" cy="247111"/>
            </a:xfrm>
            <a:custGeom>
              <a:avLst/>
              <a:gdLst/>
              <a:ahLst/>
              <a:cxnLst/>
              <a:rect l="l" t="t" r="r" b="b"/>
              <a:pathLst>
                <a:path w="351836" h="368855">
                  <a:moveTo>
                    <a:pt x="45991" y="0"/>
                  </a:moveTo>
                  <a:cubicBezTo>
                    <a:pt x="66733" y="0"/>
                    <a:pt x="84268" y="13732"/>
                    <a:pt x="89318" y="32808"/>
                  </a:cubicBezTo>
                  <a:cubicBezTo>
                    <a:pt x="94369" y="13732"/>
                    <a:pt x="111904" y="0"/>
                    <a:pt x="132645" y="0"/>
                  </a:cubicBezTo>
                  <a:cubicBezTo>
                    <a:pt x="153294" y="0"/>
                    <a:pt x="170764" y="13609"/>
                    <a:pt x="175920" y="32550"/>
                  </a:cubicBezTo>
                  <a:cubicBezTo>
                    <a:pt x="181076" y="13609"/>
                    <a:pt x="198547" y="0"/>
                    <a:pt x="219195" y="0"/>
                  </a:cubicBezTo>
                  <a:cubicBezTo>
                    <a:pt x="239936" y="0"/>
                    <a:pt x="257470" y="13731"/>
                    <a:pt x="262522" y="32806"/>
                  </a:cubicBezTo>
                  <a:cubicBezTo>
                    <a:pt x="267573" y="13731"/>
                    <a:pt x="285108" y="0"/>
                    <a:pt x="305848" y="0"/>
                  </a:cubicBezTo>
                  <a:cubicBezTo>
                    <a:pt x="331246" y="0"/>
                    <a:pt x="351836" y="20590"/>
                    <a:pt x="351836" y="45988"/>
                  </a:cubicBezTo>
                  <a:cubicBezTo>
                    <a:pt x="351836" y="96054"/>
                    <a:pt x="351835" y="146119"/>
                    <a:pt x="351835" y="196185"/>
                  </a:cubicBezTo>
                  <a:lnTo>
                    <a:pt x="351834" y="196190"/>
                  </a:lnTo>
                  <a:lnTo>
                    <a:pt x="351834" y="242172"/>
                  </a:lnTo>
                  <a:cubicBezTo>
                    <a:pt x="351834" y="312137"/>
                    <a:pt x="295116" y="368855"/>
                    <a:pt x="225151" y="368855"/>
                  </a:cubicBezTo>
                  <a:lnTo>
                    <a:pt x="126683" y="368855"/>
                  </a:lnTo>
                  <a:cubicBezTo>
                    <a:pt x="56718" y="368855"/>
                    <a:pt x="0" y="312137"/>
                    <a:pt x="0" y="242172"/>
                  </a:cubicBezTo>
                  <a:cubicBezTo>
                    <a:pt x="0" y="199945"/>
                    <a:pt x="1" y="157717"/>
                    <a:pt x="1" y="115490"/>
                  </a:cubicBezTo>
                  <a:lnTo>
                    <a:pt x="3" y="115490"/>
                  </a:lnTo>
                  <a:lnTo>
                    <a:pt x="3" y="45988"/>
                  </a:lnTo>
                  <a:cubicBezTo>
                    <a:pt x="3" y="20590"/>
                    <a:pt x="20593" y="0"/>
                    <a:pt x="45991" y="0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730C648E-A704-45AC-AE77-B808F1EBB8E5}"/>
                </a:ext>
              </a:extLst>
            </p:cNvPr>
            <p:cNvSpPr/>
            <p:nvPr/>
          </p:nvSpPr>
          <p:spPr>
            <a:xfrm>
              <a:off x="4445841" y="1229817"/>
              <a:ext cx="1067254" cy="1067255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CB5E9483-0E10-4A92-9914-7605019676CB}"/>
                </a:ext>
              </a:extLst>
            </p:cNvPr>
            <p:cNvGrpSpPr/>
            <p:nvPr/>
          </p:nvGrpSpPr>
          <p:grpSpPr>
            <a:xfrm>
              <a:off x="5675663" y="254573"/>
              <a:ext cx="810922" cy="2722161"/>
              <a:chOff x="7587761" y="2158828"/>
              <a:chExt cx="1169377" cy="3925449"/>
            </a:xfrm>
            <a:solidFill>
              <a:srgbClr val="ED7D31">
                <a:lumMod val="75000"/>
              </a:srgbClr>
            </a:solidFill>
          </p:grpSpPr>
          <p:sp>
            <p:nvSpPr>
              <p:cNvPr id="210" name="小波 209">
                <a:extLst>
                  <a:ext uri="{FF2B5EF4-FFF2-40B4-BE49-F238E27FC236}">
                    <a16:creationId xmlns:a16="http://schemas.microsoft.com/office/drawing/2014/main" id="{8264C422-E1D1-4ACA-877B-F1DED88AE3CE}"/>
                  </a:ext>
                </a:extLst>
              </p:cNvPr>
              <p:cNvSpPr/>
              <p:nvPr/>
            </p:nvSpPr>
            <p:spPr>
              <a:xfrm>
                <a:off x="7719646" y="2178400"/>
                <a:ext cx="1037492" cy="2094662"/>
              </a:xfrm>
              <a:prstGeom prst="doubleWave">
                <a:avLst>
                  <a:gd name="adj1" fmla="val 1981"/>
                  <a:gd name="adj2" fmla="val 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四角形: 上の 2 つの角を丸める 210">
                <a:extLst>
                  <a:ext uri="{FF2B5EF4-FFF2-40B4-BE49-F238E27FC236}">
                    <a16:creationId xmlns:a16="http://schemas.microsoft.com/office/drawing/2014/main" id="{CBA56B39-6989-4C25-ABA0-92CB90BCDDC0}"/>
                  </a:ext>
                </a:extLst>
              </p:cNvPr>
              <p:cNvSpPr/>
              <p:nvPr/>
            </p:nvSpPr>
            <p:spPr>
              <a:xfrm>
                <a:off x="7587761" y="2158828"/>
                <a:ext cx="105507" cy="3925449"/>
              </a:xfrm>
              <a:prstGeom prst="round2Same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92" name="台形 191">
              <a:extLst>
                <a:ext uri="{FF2B5EF4-FFF2-40B4-BE49-F238E27FC236}">
                  <a16:creationId xmlns:a16="http://schemas.microsoft.com/office/drawing/2014/main" id="{F95E9596-CB6B-48C7-AC03-95BBE4CAD553}"/>
                </a:ext>
              </a:extLst>
            </p:cNvPr>
            <p:cNvSpPr/>
            <p:nvPr/>
          </p:nvSpPr>
          <p:spPr>
            <a:xfrm rot="21241003">
              <a:off x="4885651" y="1510762"/>
              <a:ext cx="811648" cy="734420"/>
            </a:xfrm>
            <a:prstGeom prst="trapezoid">
              <a:avLst>
                <a:gd name="adj" fmla="val 24485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3" name="フリーフォーム 293">
              <a:extLst>
                <a:ext uri="{FF2B5EF4-FFF2-40B4-BE49-F238E27FC236}">
                  <a16:creationId xmlns:a16="http://schemas.microsoft.com/office/drawing/2014/main" id="{7850248E-F803-4108-8548-C5CFB379088C}"/>
                </a:ext>
              </a:extLst>
            </p:cNvPr>
            <p:cNvSpPr/>
            <p:nvPr/>
          </p:nvSpPr>
          <p:spPr>
            <a:xfrm>
              <a:off x="4441437" y="1048682"/>
              <a:ext cx="1076064" cy="531294"/>
            </a:xfrm>
            <a:custGeom>
              <a:avLst/>
              <a:gdLst>
                <a:gd name="connsiteX0" fmla="*/ 1031240 w 2062480"/>
                <a:gd name="connsiteY0" fmla="*/ 0 h 1065468"/>
                <a:gd name="connsiteX1" fmla="*/ 2062480 w 2062480"/>
                <a:gd name="connsiteY1" fmla="*/ 1031240 h 1065468"/>
                <a:gd name="connsiteX2" fmla="*/ 2059030 w 2062480"/>
                <a:gd name="connsiteY2" fmla="*/ 1065468 h 1065468"/>
                <a:gd name="connsiteX3" fmla="*/ 2017946 w 2062480"/>
                <a:gd name="connsiteY3" fmla="*/ 1059542 h 1065468"/>
                <a:gd name="connsiteX4" fmla="*/ 1031240 w 2062480"/>
                <a:gd name="connsiteY4" fmla="*/ 1006601 h 1065468"/>
                <a:gd name="connsiteX5" fmla="*/ 44535 w 2062480"/>
                <a:gd name="connsiteY5" fmla="*/ 1059542 h 1065468"/>
                <a:gd name="connsiteX6" fmla="*/ 3451 w 2062480"/>
                <a:gd name="connsiteY6" fmla="*/ 1065468 h 1065468"/>
                <a:gd name="connsiteX7" fmla="*/ 0 w 2062480"/>
                <a:gd name="connsiteY7" fmla="*/ 1031240 h 1065468"/>
                <a:gd name="connsiteX8" fmla="*/ 1031240 w 2062480"/>
                <a:gd name="connsiteY8" fmla="*/ 0 h 1065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2480" h="1065468">
                  <a:moveTo>
                    <a:pt x="1031240" y="0"/>
                  </a:moveTo>
                  <a:cubicBezTo>
                    <a:pt x="1600778" y="0"/>
                    <a:pt x="2062480" y="461702"/>
                    <a:pt x="2062480" y="1031240"/>
                  </a:cubicBezTo>
                  <a:lnTo>
                    <a:pt x="2059030" y="1065468"/>
                  </a:lnTo>
                  <a:lnTo>
                    <a:pt x="2017946" y="1059542"/>
                  </a:lnTo>
                  <a:cubicBezTo>
                    <a:pt x="1714672" y="1025452"/>
                    <a:pt x="1381240" y="1006601"/>
                    <a:pt x="1031240" y="1006601"/>
                  </a:cubicBezTo>
                  <a:cubicBezTo>
                    <a:pt x="681241" y="1006601"/>
                    <a:pt x="347809" y="1025452"/>
                    <a:pt x="44535" y="1059542"/>
                  </a:cubicBezTo>
                  <a:lnTo>
                    <a:pt x="3451" y="1065468"/>
                  </a:lnTo>
                  <a:lnTo>
                    <a:pt x="0" y="1031240"/>
                  </a:lnTo>
                  <a:cubicBezTo>
                    <a:pt x="0" y="461702"/>
                    <a:pt x="461702" y="0"/>
                    <a:pt x="1031240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4" name="フリーフォーム 293">
              <a:extLst>
                <a:ext uri="{FF2B5EF4-FFF2-40B4-BE49-F238E27FC236}">
                  <a16:creationId xmlns:a16="http://schemas.microsoft.com/office/drawing/2014/main" id="{61C875C6-8037-4097-93BD-4AD39167F6CB}"/>
                </a:ext>
              </a:extLst>
            </p:cNvPr>
            <p:cNvSpPr/>
            <p:nvPr/>
          </p:nvSpPr>
          <p:spPr>
            <a:xfrm>
              <a:off x="4248006" y="1450730"/>
              <a:ext cx="930663" cy="146829"/>
            </a:xfrm>
            <a:custGeom>
              <a:avLst/>
              <a:gdLst>
                <a:gd name="connsiteX0" fmla="*/ 1031240 w 2062480"/>
                <a:gd name="connsiteY0" fmla="*/ 0 h 1065468"/>
                <a:gd name="connsiteX1" fmla="*/ 2062480 w 2062480"/>
                <a:gd name="connsiteY1" fmla="*/ 1031240 h 1065468"/>
                <a:gd name="connsiteX2" fmla="*/ 2059030 w 2062480"/>
                <a:gd name="connsiteY2" fmla="*/ 1065468 h 1065468"/>
                <a:gd name="connsiteX3" fmla="*/ 2017946 w 2062480"/>
                <a:gd name="connsiteY3" fmla="*/ 1059542 h 1065468"/>
                <a:gd name="connsiteX4" fmla="*/ 1031240 w 2062480"/>
                <a:gd name="connsiteY4" fmla="*/ 1006601 h 1065468"/>
                <a:gd name="connsiteX5" fmla="*/ 44535 w 2062480"/>
                <a:gd name="connsiteY5" fmla="*/ 1059542 h 1065468"/>
                <a:gd name="connsiteX6" fmla="*/ 3451 w 2062480"/>
                <a:gd name="connsiteY6" fmla="*/ 1065468 h 1065468"/>
                <a:gd name="connsiteX7" fmla="*/ 0 w 2062480"/>
                <a:gd name="connsiteY7" fmla="*/ 1031240 h 1065468"/>
                <a:gd name="connsiteX8" fmla="*/ 1031240 w 2062480"/>
                <a:gd name="connsiteY8" fmla="*/ 0 h 1065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2480" h="1065468">
                  <a:moveTo>
                    <a:pt x="1031240" y="0"/>
                  </a:moveTo>
                  <a:cubicBezTo>
                    <a:pt x="1600778" y="0"/>
                    <a:pt x="2062480" y="461702"/>
                    <a:pt x="2062480" y="1031240"/>
                  </a:cubicBezTo>
                  <a:lnTo>
                    <a:pt x="2059030" y="1065468"/>
                  </a:lnTo>
                  <a:lnTo>
                    <a:pt x="2017946" y="1059542"/>
                  </a:lnTo>
                  <a:cubicBezTo>
                    <a:pt x="1714672" y="1025452"/>
                    <a:pt x="1381240" y="1006601"/>
                    <a:pt x="1031240" y="1006601"/>
                  </a:cubicBezTo>
                  <a:cubicBezTo>
                    <a:pt x="681241" y="1006601"/>
                    <a:pt x="347809" y="1025452"/>
                    <a:pt x="44535" y="1059542"/>
                  </a:cubicBezTo>
                  <a:lnTo>
                    <a:pt x="3451" y="1065468"/>
                  </a:lnTo>
                  <a:lnTo>
                    <a:pt x="0" y="1031240"/>
                  </a:lnTo>
                  <a:cubicBezTo>
                    <a:pt x="0" y="461702"/>
                    <a:pt x="461702" y="0"/>
                    <a:pt x="1031240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" name="アーチ 194">
              <a:extLst>
                <a:ext uri="{FF2B5EF4-FFF2-40B4-BE49-F238E27FC236}">
                  <a16:creationId xmlns:a16="http://schemas.microsoft.com/office/drawing/2014/main" id="{23C20B71-8B67-4AB1-B718-150E3819B682}"/>
                </a:ext>
              </a:extLst>
            </p:cNvPr>
            <p:cNvSpPr/>
            <p:nvPr/>
          </p:nvSpPr>
          <p:spPr>
            <a:xfrm>
              <a:off x="2290043" y="1301568"/>
              <a:ext cx="2387512" cy="2387512"/>
            </a:xfrm>
            <a:prstGeom prst="blockArc">
              <a:avLst>
                <a:gd name="adj1" fmla="val 612848"/>
                <a:gd name="adj2" fmla="val 9170220"/>
                <a:gd name="adj3" fmla="val 3657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" name="月 195">
              <a:extLst>
                <a:ext uri="{FF2B5EF4-FFF2-40B4-BE49-F238E27FC236}">
                  <a16:creationId xmlns:a16="http://schemas.microsoft.com/office/drawing/2014/main" id="{F9D73CEC-6737-4BCE-BD3C-A1695368BF63}"/>
                </a:ext>
              </a:extLst>
            </p:cNvPr>
            <p:cNvSpPr/>
            <p:nvPr/>
          </p:nvSpPr>
          <p:spPr>
            <a:xfrm rot="16200000">
              <a:off x="4416277" y="1088025"/>
              <a:ext cx="317872" cy="355074"/>
            </a:xfrm>
            <a:prstGeom prst="moon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F9410A0B-6756-4BDF-B5A6-751296A4BBD7}"/>
                </a:ext>
              </a:extLst>
            </p:cNvPr>
            <p:cNvSpPr/>
            <p:nvPr/>
          </p:nvSpPr>
          <p:spPr>
            <a:xfrm rot="20154719">
              <a:off x="5002531" y="2348318"/>
              <a:ext cx="365443" cy="679299"/>
            </a:xfrm>
            <a:prstGeom prst="round2SameRect">
              <a:avLst>
                <a:gd name="adj1" fmla="val 50000"/>
                <a:gd name="adj2" fmla="val 36515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F49F9ED9-A529-4E3F-88D0-C1B37E8C5E5F}"/>
                </a:ext>
              </a:extLst>
            </p:cNvPr>
            <p:cNvSpPr/>
            <p:nvPr/>
          </p:nvSpPr>
          <p:spPr>
            <a:xfrm rot="1800000">
              <a:off x="4804722" y="2375700"/>
              <a:ext cx="452052" cy="655547"/>
            </a:xfrm>
            <a:custGeom>
              <a:avLst/>
              <a:gdLst>
                <a:gd name="connsiteX0" fmla="*/ 248874 w 350678"/>
                <a:gd name="connsiteY0" fmla="*/ 5727 h 507711"/>
                <a:gd name="connsiteX1" fmla="*/ 277238 w 350678"/>
                <a:gd name="connsiteY1" fmla="*/ 0 h 507711"/>
                <a:gd name="connsiteX2" fmla="*/ 350107 w 350678"/>
                <a:gd name="connsiteY2" fmla="*/ 72869 h 507711"/>
                <a:gd name="connsiteX3" fmla="*/ 350107 w 350678"/>
                <a:gd name="connsiteY3" fmla="*/ 343693 h 507711"/>
                <a:gd name="connsiteX4" fmla="*/ 348585 w 350678"/>
                <a:gd name="connsiteY4" fmla="*/ 343693 h 507711"/>
                <a:gd name="connsiteX5" fmla="*/ 350678 w 350678"/>
                <a:gd name="connsiteY5" fmla="*/ 347318 h 507711"/>
                <a:gd name="connsiteX6" fmla="*/ 72869 w 350678"/>
                <a:gd name="connsiteY6" fmla="*/ 507711 h 507711"/>
                <a:gd name="connsiteX7" fmla="*/ 0 w 350678"/>
                <a:gd name="connsiteY7" fmla="*/ 381498 h 507711"/>
                <a:gd name="connsiteX8" fmla="*/ 204369 w 350678"/>
                <a:gd name="connsiteY8" fmla="*/ 263506 h 507711"/>
                <a:gd name="connsiteX9" fmla="*/ 204369 w 350678"/>
                <a:gd name="connsiteY9" fmla="*/ 72869 h 507711"/>
                <a:gd name="connsiteX10" fmla="*/ 248874 w 350678"/>
                <a:gd name="connsiteY10" fmla="*/ 5727 h 507711"/>
                <a:gd name="connsiteX0" fmla="*/ 248874 w 350107"/>
                <a:gd name="connsiteY0" fmla="*/ 5727 h 507711"/>
                <a:gd name="connsiteX1" fmla="*/ 277238 w 350107"/>
                <a:gd name="connsiteY1" fmla="*/ 0 h 507711"/>
                <a:gd name="connsiteX2" fmla="*/ 350107 w 350107"/>
                <a:gd name="connsiteY2" fmla="*/ 72869 h 507711"/>
                <a:gd name="connsiteX3" fmla="*/ 350107 w 350107"/>
                <a:gd name="connsiteY3" fmla="*/ 343693 h 507711"/>
                <a:gd name="connsiteX4" fmla="*/ 348585 w 350107"/>
                <a:gd name="connsiteY4" fmla="*/ 343693 h 507711"/>
                <a:gd name="connsiteX5" fmla="*/ 72869 w 350107"/>
                <a:gd name="connsiteY5" fmla="*/ 507711 h 507711"/>
                <a:gd name="connsiteX6" fmla="*/ 0 w 350107"/>
                <a:gd name="connsiteY6" fmla="*/ 381498 h 507711"/>
                <a:gd name="connsiteX7" fmla="*/ 204369 w 350107"/>
                <a:gd name="connsiteY7" fmla="*/ 263506 h 507711"/>
                <a:gd name="connsiteX8" fmla="*/ 204369 w 350107"/>
                <a:gd name="connsiteY8" fmla="*/ 72869 h 507711"/>
                <a:gd name="connsiteX9" fmla="*/ 248874 w 350107"/>
                <a:gd name="connsiteY9" fmla="*/ 5727 h 507711"/>
                <a:gd name="connsiteX0" fmla="*/ 248874 w 350107"/>
                <a:gd name="connsiteY0" fmla="*/ 5727 h 507711"/>
                <a:gd name="connsiteX1" fmla="*/ 277238 w 350107"/>
                <a:gd name="connsiteY1" fmla="*/ 0 h 507711"/>
                <a:gd name="connsiteX2" fmla="*/ 350107 w 350107"/>
                <a:gd name="connsiteY2" fmla="*/ 72869 h 507711"/>
                <a:gd name="connsiteX3" fmla="*/ 350107 w 350107"/>
                <a:gd name="connsiteY3" fmla="*/ 343693 h 507711"/>
                <a:gd name="connsiteX4" fmla="*/ 72869 w 350107"/>
                <a:gd name="connsiteY4" fmla="*/ 507711 h 507711"/>
                <a:gd name="connsiteX5" fmla="*/ 0 w 350107"/>
                <a:gd name="connsiteY5" fmla="*/ 381498 h 507711"/>
                <a:gd name="connsiteX6" fmla="*/ 204369 w 350107"/>
                <a:gd name="connsiteY6" fmla="*/ 263506 h 507711"/>
                <a:gd name="connsiteX7" fmla="*/ 204369 w 350107"/>
                <a:gd name="connsiteY7" fmla="*/ 72869 h 507711"/>
                <a:gd name="connsiteX8" fmla="*/ 248874 w 350107"/>
                <a:gd name="connsiteY8" fmla="*/ 5727 h 50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0107" h="507711">
                  <a:moveTo>
                    <a:pt x="248874" y="5727"/>
                  </a:moveTo>
                  <a:cubicBezTo>
                    <a:pt x="257592" y="2039"/>
                    <a:pt x="267177" y="0"/>
                    <a:pt x="277238" y="0"/>
                  </a:cubicBezTo>
                  <a:cubicBezTo>
                    <a:pt x="317482" y="0"/>
                    <a:pt x="350107" y="32625"/>
                    <a:pt x="350107" y="72869"/>
                  </a:cubicBezTo>
                  <a:lnTo>
                    <a:pt x="350107" y="343693"/>
                  </a:lnTo>
                  <a:lnTo>
                    <a:pt x="72869" y="507711"/>
                  </a:lnTo>
                  <a:lnTo>
                    <a:pt x="0" y="381498"/>
                  </a:lnTo>
                  <a:lnTo>
                    <a:pt x="204369" y="263506"/>
                  </a:lnTo>
                  <a:lnTo>
                    <a:pt x="204369" y="72869"/>
                  </a:lnTo>
                  <a:cubicBezTo>
                    <a:pt x="204369" y="42686"/>
                    <a:pt x="222721" y="16789"/>
                    <a:pt x="248874" y="572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A6EF3167-4F65-4810-906B-3FAA66C01F09}"/>
                </a:ext>
              </a:extLst>
            </p:cNvPr>
            <p:cNvSpPr/>
            <p:nvPr/>
          </p:nvSpPr>
          <p:spPr>
            <a:xfrm rot="16200000">
              <a:off x="4835826" y="2622851"/>
              <a:ext cx="126171" cy="292327"/>
            </a:xfrm>
            <a:prstGeom prst="round2SameRect">
              <a:avLst>
                <a:gd name="adj1" fmla="val 45135"/>
                <a:gd name="adj2" fmla="val 14559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C1A2BFBD-0FD3-4C20-AE0B-651DF0F5BCBC}"/>
                </a:ext>
              </a:extLst>
            </p:cNvPr>
            <p:cNvSpPr/>
            <p:nvPr/>
          </p:nvSpPr>
          <p:spPr>
            <a:xfrm>
              <a:off x="5062063" y="2299846"/>
              <a:ext cx="402112" cy="392554"/>
            </a:xfrm>
            <a:prstGeom prst="round2SameRect">
              <a:avLst>
                <a:gd name="adj1" fmla="val 45135"/>
                <a:gd name="adj2" fmla="val 14559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4B69D1DD-2459-4CE6-AAC3-C9E5FFC6C42A}"/>
                </a:ext>
              </a:extLst>
            </p:cNvPr>
            <p:cNvSpPr/>
            <p:nvPr/>
          </p:nvSpPr>
          <p:spPr>
            <a:xfrm rot="900000">
              <a:off x="5148580" y="2898627"/>
              <a:ext cx="236065" cy="252700"/>
            </a:xfrm>
            <a:prstGeom prst="round2Same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41A58921-E35D-4981-BDC1-FE979700FA60}"/>
                </a:ext>
              </a:extLst>
            </p:cNvPr>
            <p:cNvSpPr/>
            <p:nvPr/>
          </p:nvSpPr>
          <p:spPr>
            <a:xfrm rot="18900000">
              <a:off x="5590340" y="2793780"/>
              <a:ext cx="153760" cy="258166"/>
            </a:xfrm>
            <a:prstGeom prst="round2Same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1678ACEB-5A30-4DD3-A4BB-5317FCA8B06B}"/>
                </a:ext>
              </a:extLst>
            </p:cNvPr>
            <p:cNvSpPr/>
            <p:nvPr/>
          </p:nvSpPr>
          <p:spPr>
            <a:xfrm rot="20700000">
              <a:off x="5351422" y="2882132"/>
              <a:ext cx="271282" cy="258166"/>
            </a:xfrm>
            <a:prstGeom prst="round2Same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074461D2-C693-4B7B-A744-2A983DA540DB}"/>
                </a:ext>
              </a:extLst>
            </p:cNvPr>
            <p:cNvSpPr/>
            <p:nvPr/>
          </p:nvSpPr>
          <p:spPr>
            <a:xfrm rot="20154719">
              <a:off x="5406422" y="2708999"/>
              <a:ext cx="218495" cy="45719"/>
            </a:xfrm>
            <a:prstGeom prst="round2SameRect">
              <a:avLst>
                <a:gd name="adj1" fmla="val 50000"/>
                <a:gd name="adj2" fmla="val 36515"/>
              </a:avLst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59BE407B-F0DF-489B-B62F-DC48BDED2BDE}"/>
                </a:ext>
              </a:extLst>
            </p:cNvPr>
            <p:cNvSpPr/>
            <p:nvPr/>
          </p:nvSpPr>
          <p:spPr>
            <a:xfrm rot="18890393">
              <a:off x="3309206" y="2014614"/>
              <a:ext cx="118571" cy="845183"/>
            </a:xfrm>
            <a:prstGeom prst="round2Same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" name="四角形: 上の 2 つの角を丸める 300">
              <a:extLst>
                <a:ext uri="{FF2B5EF4-FFF2-40B4-BE49-F238E27FC236}">
                  <a16:creationId xmlns:a16="http://schemas.microsoft.com/office/drawing/2014/main" id="{EF4E5A4A-8B3D-4226-9931-CF7F30573A2E}"/>
                </a:ext>
              </a:extLst>
            </p:cNvPr>
            <p:cNvSpPr/>
            <p:nvPr/>
          </p:nvSpPr>
          <p:spPr>
            <a:xfrm rot="423812">
              <a:off x="3558151" y="2102619"/>
              <a:ext cx="198781" cy="1279251"/>
            </a:xfrm>
            <a:custGeom>
              <a:avLst/>
              <a:gdLst>
                <a:gd name="connsiteX0" fmla="*/ 33131 w 198781"/>
                <a:gd name="connsiteY0" fmla="*/ 0 h 1279251"/>
                <a:gd name="connsiteX1" fmla="*/ 165650 w 198781"/>
                <a:gd name="connsiteY1" fmla="*/ 0 h 1279251"/>
                <a:gd name="connsiteX2" fmla="*/ 198781 w 198781"/>
                <a:gd name="connsiteY2" fmla="*/ 33131 h 1279251"/>
                <a:gd name="connsiteX3" fmla="*/ 198781 w 198781"/>
                <a:gd name="connsiteY3" fmla="*/ 1279251 h 1279251"/>
                <a:gd name="connsiteX4" fmla="*/ 198781 w 198781"/>
                <a:gd name="connsiteY4" fmla="*/ 1279251 h 1279251"/>
                <a:gd name="connsiteX5" fmla="*/ 0 w 198781"/>
                <a:gd name="connsiteY5" fmla="*/ 1279251 h 1279251"/>
                <a:gd name="connsiteX6" fmla="*/ 0 w 198781"/>
                <a:gd name="connsiteY6" fmla="*/ 1279251 h 1279251"/>
                <a:gd name="connsiteX7" fmla="*/ 0 w 198781"/>
                <a:gd name="connsiteY7" fmla="*/ 33131 h 1279251"/>
                <a:gd name="connsiteX8" fmla="*/ 33131 w 198781"/>
                <a:gd name="connsiteY8" fmla="*/ 0 h 1279251"/>
                <a:gd name="connsiteX0" fmla="*/ 33131 w 198781"/>
                <a:gd name="connsiteY0" fmla="*/ 0 h 1279251"/>
                <a:gd name="connsiteX1" fmla="*/ 165650 w 198781"/>
                <a:gd name="connsiteY1" fmla="*/ 0 h 1279251"/>
                <a:gd name="connsiteX2" fmla="*/ 198781 w 198781"/>
                <a:gd name="connsiteY2" fmla="*/ 33131 h 1279251"/>
                <a:gd name="connsiteX3" fmla="*/ 198781 w 198781"/>
                <a:gd name="connsiteY3" fmla="*/ 1279251 h 1279251"/>
                <a:gd name="connsiteX4" fmla="*/ 158738 w 198781"/>
                <a:gd name="connsiteY4" fmla="*/ 1162638 h 1279251"/>
                <a:gd name="connsiteX5" fmla="*/ 0 w 198781"/>
                <a:gd name="connsiteY5" fmla="*/ 1279251 h 1279251"/>
                <a:gd name="connsiteX6" fmla="*/ 0 w 198781"/>
                <a:gd name="connsiteY6" fmla="*/ 1279251 h 1279251"/>
                <a:gd name="connsiteX7" fmla="*/ 0 w 198781"/>
                <a:gd name="connsiteY7" fmla="*/ 33131 h 1279251"/>
                <a:gd name="connsiteX8" fmla="*/ 33131 w 198781"/>
                <a:gd name="connsiteY8" fmla="*/ 0 h 1279251"/>
                <a:gd name="connsiteX0" fmla="*/ 33131 w 198781"/>
                <a:gd name="connsiteY0" fmla="*/ 0 h 1279251"/>
                <a:gd name="connsiteX1" fmla="*/ 165650 w 198781"/>
                <a:gd name="connsiteY1" fmla="*/ 0 h 1279251"/>
                <a:gd name="connsiteX2" fmla="*/ 198781 w 198781"/>
                <a:gd name="connsiteY2" fmla="*/ 33131 h 1279251"/>
                <a:gd name="connsiteX3" fmla="*/ 158738 w 198781"/>
                <a:gd name="connsiteY3" fmla="*/ 1162638 h 1279251"/>
                <a:gd name="connsiteX4" fmla="*/ 0 w 198781"/>
                <a:gd name="connsiteY4" fmla="*/ 1279251 h 1279251"/>
                <a:gd name="connsiteX5" fmla="*/ 0 w 198781"/>
                <a:gd name="connsiteY5" fmla="*/ 1279251 h 1279251"/>
                <a:gd name="connsiteX6" fmla="*/ 0 w 198781"/>
                <a:gd name="connsiteY6" fmla="*/ 33131 h 1279251"/>
                <a:gd name="connsiteX7" fmla="*/ 33131 w 198781"/>
                <a:gd name="connsiteY7" fmla="*/ 0 h 127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781" h="1279251">
                  <a:moveTo>
                    <a:pt x="33131" y="0"/>
                  </a:moveTo>
                  <a:lnTo>
                    <a:pt x="165650" y="0"/>
                  </a:lnTo>
                  <a:cubicBezTo>
                    <a:pt x="183948" y="0"/>
                    <a:pt x="198781" y="14833"/>
                    <a:pt x="198781" y="33131"/>
                  </a:cubicBezTo>
                  <a:lnTo>
                    <a:pt x="158738" y="1162638"/>
                  </a:lnTo>
                  <a:lnTo>
                    <a:pt x="0" y="1279251"/>
                  </a:lnTo>
                  <a:lnTo>
                    <a:pt x="0" y="1279251"/>
                  </a:lnTo>
                  <a:lnTo>
                    <a:pt x="0" y="33131"/>
                  </a:lnTo>
                  <a:cubicBezTo>
                    <a:pt x="0" y="14833"/>
                    <a:pt x="14833" y="0"/>
                    <a:pt x="33131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1D1D95E2-4103-4B45-9701-48D9D6D670F7}"/>
                </a:ext>
              </a:extLst>
            </p:cNvPr>
            <p:cNvSpPr/>
            <p:nvPr/>
          </p:nvSpPr>
          <p:spPr>
            <a:xfrm>
              <a:off x="2769079" y="2570547"/>
              <a:ext cx="190211" cy="1902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8B69792D-56E2-47EF-B567-F0B2D5E805E9}"/>
                </a:ext>
              </a:extLst>
            </p:cNvPr>
            <p:cNvSpPr/>
            <p:nvPr/>
          </p:nvSpPr>
          <p:spPr>
            <a:xfrm>
              <a:off x="4501746" y="1710787"/>
              <a:ext cx="94771" cy="1890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49A28FD2-C4F3-497D-B55A-5A710C64119F}"/>
                </a:ext>
              </a:extLst>
            </p:cNvPr>
            <p:cNvSpPr/>
            <p:nvPr/>
          </p:nvSpPr>
          <p:spPr>
            <a:xfrm rot="20700000">
              <a:off x="4477889" y="1660389"/>
              <a:ext cx="185334" cy="6648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95D3C3B6-F455-4B5E-ADE5-06F88D0F9125}"/>
              </a:ext>
            </a:extLst>
          </p:cNvPr>
          <p:cNvGrpSpPr/>
          <p:nvPr/>
        </p:nvGrpSpPr>
        <p:grpSpPr>
          <a:xfrm>
            <a:off x="8126994" y="4865016"/>
            <a:ext cx="1373049" cy="1183938"/>
            <a:chOff x="886070" y="1965960"/>
            <a:chExt cx="3040380" cy="2621626"/>
          </a:xfrm>
        </p:grpSpPr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7ED11812-5E18-4043-8D27-79E361F845A4}"/>
                </a:ext>
              </a:extLst>
            </p:cNvPr>
            <p:cNvSpPr/>
            <p:nvPr/>
          </p:nvSpPr>
          <p:spPr>
            <a:xfrm>
              <a:off x="886070" y="1965960"/>
              <a:ext cx="3040380" cy="2621626"/>
            </a:xfrm>
            <a:prstGeom prst="ellipse">
              <a:avLst/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18D211FD-7CA0-4947-916E-58960890C5DB}"/>
                </a:ext>
              </a:extLst>
            </p:cNvPr>
            <p:cNvGrpSpPr/>
            <p:nvPr/>
          </p:nvGrpSpPr>
          <p:grpSpPr>
            <a:xfrm>
              <a:off x="3504647" y="3157939"/>
              <a:ext cx="176766" cy="207754"/>
              <a:chOff x="1593758" y="3905250"/>
              <a:chExt cx="279586" cy="328600"/>
            </a:xfrm>
          </p:grpSpPr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0BD48A44-6107-4021-84E9-1737526A2117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3" name="四角形: 角を丸くする 502">
                <a:extLst>
                  <a:ext uri="{FF2B5EF4-FFF2-40B4-BE49-F238E27FC236}">
                    <a16:creationId xmlns:a16="http://schemas.microsoft.com/office/drawing/2014/main" id="{C29259AE-4CF3-446C-BF3A-E239CB7247B1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8537FC4E-383C-4020-8522-69B6AA3293A0}"/>
                </a:ext>
              </a:extLst>
            </p:cNvPr>
            <p:cNvGrpSpPr/>
            <p:nvPr/>
          </p:nvGrpSpPr>
          <p:grpSpPr>
            <a:xfrm>
              <a:off x="3504647" y="3472261"/>
              <a:ext cx="176766" cy="207754"/>
              <a:chOff x="1593758" y="3905250"/>
              <a:chExt cx="279586" cy="328600"/>
            </a:xfrm>
          </p:grpSpPr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EDF97723-D5E2-44EA-9096-DDD4793DE279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四角形: 角を丸くする 500">
                <a:extLst>
                  <a:ext uri="{FF2B5EF4-FFF2-40B4-BE49-F238E27FC236}">
                    <a16:creationId xmlns:a16="http://schemas.microsoft.com/office/drawing/2014/main" id="{97EE4358-661B-4B39-9B34-B68B0BD3F9C4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1F74099B-0EAE-4BB6-B1C5-1BF3A071613C}"/>
                </a:ext>
              </a:extLst>
            </p:cNvPr>
            <p:cNvGrpSpPr/>
            <p:nvPr/>
          </p:nvGrpSpPr>
          <p:grpSpPr>
            <a:xfrm>
              <a:off x="3504647" y="2857901"/>
              <a:ext cx="176766" cy="207754"/>
              <a:chOff x="1593758" y="3905250"/>
              <a:chExt cx="279586" cy="328600"/>
            </a:xfrm>
          </p:grpSpPr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8360B082-C0A2-461A-AFC0-B34A20EC76AF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四角形: 角を丸くする 498">
                <a:extLst>
                  <a:ext uri="{FF2B5EF4-FFF2-40B4-BE49-F238E27FC236}">
                    <a16:creationId xmlns:a16="http://schemas.microsoft.com/office/drawing/2014/main" id="{66AC8DDA-9D0B-461E-A94D-E93CEE1C0D51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9830E42E-3B74-4CBC-9C35-912B924465EC}"/>
                </a:ext>
              </a:extLst>
            </p:cNvPr>
            <p:cNvGrpSpPr/>
            <p:nvPr/>
          </p:nvGrpSpPr>
          <p:grpSpPr>
            <a:xfrm>
              <a:off x="3504647" y="2534047"/>
              <a:ext cx="176766" cy="207754"/>
              <a:chOff x="1593758" y="3905250"/>
              <a:chExt cx="279586" cy="328600"/>
            </a:xfrm>
          </p:grpSpPr>
          <p:sp>
            <p:nvSpPr>
              <p:cNvPr id="496" name="正方形/長方形 495">
                <a:extLst>
                  <a:ext uri="{FF2B5EF4-FFF2-40B4-BE49-F238E27FC236}">
                    <a16:creationId xmlns:a16="http://schemas.microsoft.com/office/drawing/2014/main" id="{40673637-7414-4138-B32B-19C2B7B2B474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四角形: 角を丸くする 496">
                <a:extLst>
                  <a:ext uri="{FF2B5EF4-FFF2-40B4-BE49-F238E27FC236}">
                    <a16:creationId xmlns:a16="http://schemas.microsoft.com/office/drawing/2014/main" id="{EF20A7BD-0970-4880-AD0F-29E86ED80BB5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1BE3149A-4E9B-4AD4-952A-C711C02BB5B5}"/>
                </a:ext>
              </a:extLst>
            </p:cNvPr>
            <p:cNvGrpSpPr/>
            <p:nvPr/>
          </p:nvGrpSpPr>
          <p:grpSpPr>
            <a:xfrm>
              <a:off x="1142447" y="3157939"/>
              <a:ext cx="176766" cy="207754"/>
              <a:chOff x="1593758" y="3905250"/>
              <a:chExt cx="279586" cy="328600"/>
            </a:xfrm>
          </p:grpSpPr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B7AF6A37-B323-41F7-8C98-A664275B3D30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四角形: 角を丸くする 494">
                <a:extLst>
                  <a:ext uri="{FF2B5EF4-FFF2-40B4-BE49-F238E27FC236}">
                    <a16:creationId xmlns:a16="http://schemas.microsoft.com/office/drawing/2014/main" id="{D7D034CF-411F-48AB-B7ED-DE6F8BBAE47D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395D474D-711A-4318-A589-7384E02C8ABA}"/>
                </a:ext>
              </a:extLst>
            </p:cNvPr>
            <p:cNvGrpSpPr/>
            <p:nvPr/>
          </p:nvGrpSpPr>
          <p:grpSpPr>
            <a:xfrm>
              <a:off x="1142447" y="3472261"/>
              <a:ext cx="176766" cy="207754"/>
              <a:chOff x="1593758" y="3905250"/>
              <a:chExt cx="279586" cy="328600"/>
            </a:xfrm>
          </p:grpSpPr>
          <p:sp>
            <p:nvSpPr>
              <p:cNvPr id="492" name="正方形/長方形 491">
                <a:extLst>
                  <a:ext uri="{FF2B5EF4-FFF2-40B4-BE49-F238E27FC236}">
                    <a16:creationId xmlns:a16="http://schemas.microsoft.com/office/drawing/2014/main" id="{983BA2E5-F71C-4799-91C2-6434A1D47BB5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四角形: 角を丸くする 492">
                <a:extLst>
                  <a:ext uri="{FF2B5EF4-FFF2-40B4-BE49-F238E27FC236}">
                    <a16:creationId xmlns:a16="http://schemas.microsoft.com/office/drawing/2014/main" id="{5856BB42-4001-4E2F-91BA-2F0951AA940B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51696951-FC2E-4B62-9E1C-5FCBA389D480}"/>
                </a:ext>
              </a:extLst>
            </p:cNvPr>
            <p:cNvGrpSpPr/>
            <p:nvPr/>
          </p:nvGrpSpPr>
          <p:grpSpPr>
            <a:xfrm>
              <a:off x="1142447" y="2857901"/>
              <a:ext cx="176766" cy="207754"/>
              <a:chOff x="1593758" y="3905250"/>
              <a:chExt cx="279586" cy="328600"/>
            </a:xfrm>
          </p:grpSpPr>
          <p:sp>
            <p:nvSpPr>
              <p:cNvPr id="490" name="正方形/長方形 489">
                <a:extLst>
                  <a:ext uri="{FF2B5EF4-FFF2-40B4-BE49-F238E27FC236}">
                    <a16:creationId xmlns:a16="http://schemas.microsoft.com/office/drawing/2014/main" id="{BFC7D0DA-2BB4-4B49-9978-6BC3F62D8457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四角形: 角を丸くする 490">
                <a:extLst>
                  <a:ext uri="{FF2B5EF4-FFF2-40B4-BE49-F238E27FC236}">
                    <a16:creationId xmlns:a16="http://schemas.microsoft.com/office/drawing/2014/main" id="{1763B9C1-238B-4C06-8C81-C5FC727907D5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B0AD5460-1571-44A7-A62B-934734B2FA55}"/>
                </a:ext>
              </a:extLst>
            </p:cNvPr>
            <p:cNvGrpSpPr/>
            <p:nvPr/>
          </p:nvGrpSpPr>
          <p:grpSpPr>
            <a:xfrm>
              <a:off x="1142447" y="2534047"/>
              <a:ext cx="176766" cy="207754"/>
              <a:chOff x="1593758" y="3905250"/>
              <a:chExt cx="279586" cy="328600"/>
            </a:xfrm>
          </p:grpSpPr>
          <p:sp>
            <p:nvSpPr>
              <p:cNvPr id="488" name="正方形/長方形 487">
                <a:extLst>
                  <a:ext uri="{FF2B5EF4-FFF2-40B4-BE49-F238E27FC236}">
                    <a16:creationId xmlns:a16="http://schemas.microsoft.com/office/drawing/2014/main" id="{6C75ECD6-9F9F-4438-8644-B4EC5B10A7E9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四角形: 角を丸くする 488">
                <a:extLst>
                  <a:ext uri="{FF2B5EF4-FFF2-40B4-BE49-F238E27FC236}">
                    <a16:creationId xmlns:a16="http://schemas.microsoft.com/office/drawing/2014/main" id="{187CA23B-4B76-4E79-BF2E-AF5E80A2A679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45DA38AF-9297-4428-867F-8ABD3C502B3B}"/>
                </a:ext>
              </a:extLst>
            </p:cNvPr>
            <p:cNvGrpSpPr/>
            <p:nvPr/>
          </p:nvGrpSpPr>
          <p:grpSpPr>
            <a:xfrm>
              <a:off x="2480709" y="3157939"/>
              <a:ext cx="991153" cy="207754"/>
              <a:chOff x="2480709" y="3124598"/>
              <a:chExt cx="991153" cy="207754"/>
            </a:xfrm>
          </p:grpSpPr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7C46B3B3-646E-4AE9-BEF2-2D228D0DF4A8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86" name="正方形/長方形 485">
                  <a:extLst>
                    <a:ext uri="{FF2B5EF4-FFF2-40B4-BE49-F238E27FC236}">
                      <a16:creationId xmlns:a16="http://schemas.microsoft.com/office/drawing/2014/main" id="{0E934E6A-BD8A-41E6-B309-8A250E5768CA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四角形: 角を丸くする 486">
                  <a:extLst>
                    <a:ext uri="{FF2B5EF4-FFF2-40B4-BE49-F238E27FC236}">
                      <a16:creationId xmlns:a16="http://schemas.microsoft.com/office/drawing/2014/main" id="{F1765E56-01FC-453D-A848-62E2A2D86850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BA7A1FD2-97EF-4C0F-9E67-327C720433B6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84" name="正方形/長方形 483">
                  <a:extLst>
                    <a:ext uri="{FF2B5EF4-FFF2-40B4-BE49-F238E27FC236}">
                      <a16:creationId xmlns:a16="http://schemas.microsoft.com/office/drawing/2014/main" id="{397E436B-DEE3-4175-A018-CA7CD2322BC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四角形: 角を丸くする 484">
                  <a:extLst>
                    <a:ext uri="{FF2B5EF4-FFF2-40B4-BE49-F238E27FC236}">
                      <a16:creationId xmlns:a16="http://schemas.microsoft.com/office/drawing/2014/main" id="{F0511208-EB16-4C3F-A3DD-34F6D02EE450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91809AFA-77B5-4811-AF3B-4E4E2D9B794A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82" name="正方形/長方形 481">
                  <a:extLst>
                    <a:ext uri="{FF2B5EF4-FFF2-40B4-BE49-F238E27FC236}">
                      <a16:creationId xmlns:a16="http://schemas.microsoft.com/office/drawing/2014/main" id="{76B51B67-010F-4AB7-A937-B8ED4616FBAC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四角形: 角を丸くする 482">
                  <a:extLst>
                    <a:ext uri="{FF2B5EF4-FFF2-40B4-BE49-F238E27FC236}">
                      <a16:creationId xmlns:a16="http://schemas.microsoft.com/office/drawing/2014/main" id="{2F2E966D-4B40-48ED-87C7-BCD8416300C3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6A60811B-6547-4BAF-B542-2DBAEB8FDCC5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80" name="正方形/長方形 479">
                  <a:extLst>
                    <a:ext uri="{FF2B5EF4-FFF2-40B4-BE49-F238E27FC236}">
                      <a16:creationId xmlns:a16="http://schemas.microsoft.com/office/drawing/2014/main" id="{48663C7F-53B0-43CF-B94F-5B18126C716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四角形: 角を丸くする 480">
                  <a:extLst>
                    <a:ext uri="{FF2B5EF4-FFF2-40B4-BE49-F238E27FC236}">
                      <a16:creationId xmlns:a16="http://schemas.microsoft.com/office/drawing/2014/main" id="{AD7E25B7-0C08-4FF0-8DD8-8B2C14FF0C85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0CD97FBE-0D45-49F9-A4A7-CFEE7AD2A9C9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78" name="正方形/長方形 477">
                  <a:extLst>
                    <a:ext uri="{FF2B5EF4-FFF2-40B4-BE49-F238E27FC236}">
                      <a16:creationId xmlns:a16="http://schemas.microsoft.com/office/drawing/2014/main" id="{C38417D8-65E4-410E-BCBC-67A804C7E5E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四角形: 角を丸くする 478">
                  <a:extLst>
                    <a:ext uri="{FF2B5EF4-FFF2-40B4-BE49-F238E27FC236}">
                      <a16:creationId xmlns:a16="http://schemas.microsoft.com/office/drawing/2014/main" id="{4CC029AC-1A78-436A-8EED-458F65848856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1FBCC34A-1469-4AEF-B663-9EF05E07D82D}"/>
                </a:ext>
              </a:extLst>
            </p:cNvPr>
            <p:cNvGrpSpPr/>
            <p:nvPr/>
          </p:nvGrpSpPr>
          <p:grpSpPr>
            <a:xfrm>
              <a:off x="2185434" y="3157939"/>
              <a:ext cx="176766" cy="207754"/>
              <a:chOff x="1593758" y="3905250"/>
              <a:chExt cx="279586" cy="328600"/>
            </a:xfrm>
          </p:grpSpPr>
          <p:sp>
            <p:nvSpPr>
              <p:cNvPr id="471" name="正方形/長方形 470">
                <a:extLst>
                  <a:ext uri="{FF2B5EF4-FFF2-40B4-BE49-F238E27FC236}">
                    <a16:creationId xmlns:a16="http://schemas.microsoft.com/office/drawing/2014/main" id="{A52C0B88-C100-4124-B511-84BF88EB4F59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四角形: 角を丸くする 471">
                <a:extLst>
                  <a:ext uri="{FF2B5EF4-FFF2-40B4-BE49-F238E27FC236}">
                    <a16:creationId xmlns:a16="http://schemas.microsoft.com/office/drawing/2014/main" id="{7FAC7C07-9FC3-4CB9-A7C4-7D2A7035CBBA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52CDA294-8FB1-4BC2-8D68-7286F1064E7D}"/>
                </a:ext>
              </a:extLst>
            </p:cNvPr>
            <p:cNvGrpSpPr/>
            <p:nvPr/>
          </p:nvGrpSpPr>
          <p:grpSpPr>
            <a:xfrm>
              <a:off x="1981838" y="3157939"/>
              <a:ext cx="176766" cy="207754"/>
              <a:chOff x="1593758" y="3905250"/>
              <a:chExt cx="279586" cy="328600"/>
            </a:xfrm>
          </p:grpSpPr>
          <p:sp>
            <p:nvSpPr>
              <p:cNvPr id="469" name="正方形/長方形 468">
                <a:extLst>
                  <a:ext uri="{FF2B5EF4-FFF2-40B4-BE49-F238E27FC236}">
                    <a16:creationId xmlns:a16="http://schemas.microsoft.com/office/drawing/2014/main" id="{D4A7D914-2035-4344-AD80-FC721C91FD7F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四角形: 角を丸くする 469">
                <a:extLst>
                  <a:ext uri="{FF2B5EF4-FFF2-40B4-BE49-F238E27FC236}">
                    <a16:creationId xmlns:a16="http://schemas.microsoft.com/office/drawing/2014/main" id="{1429C4AC-CB3F-4A58-BE88-62E8CE6F340B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DC99A647-A824-4483-AC3E-E629686461F0}"/>
                </a:ext>
              </a:extLst>
            </p:cNvPr>
            <p:cNvGrpSpPr/>
            <p:nvPr/>
          </p:nvGrpSpPr>
          <p:grpSpPr>
            <a:xfrm>
              <a:off x="1778241" y="3157939"/>
              <a:ext cx="176766" cy="207754"/>
              <a:chOff x="1593758" y="3905250"/>
              <a:chExt cx="279586" cy="328600"/>
            </a:xfrm>
          </p:grpSpPr>
          <p:sp>
            <p:nvSpPr>
              <p:cNvPr id="467" name="正方形/長方形 466">
                <a:extLst>
                  <a:ext uri="{FF2B5EF4-FFF2-40B4-BE49-F238E27FC236}">
                    <a16:creationId xmlns:a16="http://schemas.microsoft.com/office/drawing/2014/main" id="{0F931861-2CBB-4A21-B924-658AF828A234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四角形: 角を丸くする 467">
                <a:extLst>
                  <a:ext uri="{FF2B5EF4-FFF2-40B4-BE49-F238E27FC236}">
                    <a16:creationId xmlns:a16="http://schemas.microsoft.com/office/drawing/2014/main" id="{A43A5154-BF31-49D6-9D78-3EF464956BBB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44605025-6235-4D19-9C03-F39EF781B295}"/>
                </a:ext>
              </a:extLst>
            </p:cNvPr>
            <p:cNvGrpSpPr/>
            <p:nvPr/>
          </p:nvGrpSpPr>
          <p:grpSpPr>
            <a:xfrm>
              <a:off x="1574644" y="3157939"/>
              <a:ext cx="176766" cy="207754"/>
              <a:chOff x="1593758" y="3905250"/>
              <a:chExt cx="279586" cy="328600"/>
            </a:xfrm>
          </p:grpSpPr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8662270F-138D-4960-83B4-E789E10F67CF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E722D66F-DCB7-4CB0-BBDE-3AF2B322F99C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58DD0186-9476-41A5-A552-6A2642382DC4}"/>
                </a:ext>
              </a:extLst>
            </p:cNvPr>
            <p:cNvGrpSpPr/>
            <p:nvPr/>
          </p:nvGrpSpPr>
          <p:grpSpPr>
            <a:xfrm>
              <a:off x="1371047" y="3157939"/>
              <a:ext cx="176766" cy="207754"/>
              <a:chOff x="1593758" y="3905250"/>
              <a:chExt cx="279586" cy="328600"/>
            </a:xfrm>
          </p:grpSpPr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760573AD-2012-4D0D-80ED-0B500D17FD41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DE29784B-14D2-42BC-91B5-814F982C54DE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A3BA5208-534B-4DF8-B30C-ED45E9FEF8E4}"/>
                </a:ext>
              </a:extLst>
            </p:cNvPr>
            <p:cNvGrpSpPr/>
            <p:nvPr/>
          </p:nvGrpSpPr>
          <p:grpSpPr>
            <a:xfrm>
              <a:off x="2480709" y="3472261"/>
              <a:ext cx="991153" cy="207754"/>
              <a:chOff x="2480709" y="3124598"/>
              <a:chExt cx="991153" cy="207754"/>
            </a:xfrm>
          </p:grpSpPr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7864A67D-E1B2-4B87-9D08-91A49D25A5C0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61" name="正方形/長方形 460">
                  <a:extLst>
                    <a:ext uri="{FF2B5EF4-FFF2-40B4-BE49-F238E27FC236}">
                      <a16:creationId xmlns:a16="http://schemas.microsoft.com/office/drawing/2014/main" id="{6906293A-70FE-4600-866A-7D06B158378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四角形: 角を丸くする 461">
                  <a:extLst>
                    <a:ext uri="{FF2B5EF4-FFF2-40B4-BE49-F238E27FC236}">
                      <a16:creationId xmlns:a16="http://schemas.microsoft.com/office/drawing/2014/main" id="{8A6CC186-F2C4-4B33-962D-4438C65E6467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F61B21E6-F40C-483F-84D2-15F0D97DF7EB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59" name="正方形/長方形 458">
                  <a:extLst>
                    <a:ext uri="{FF2B5EF4-FFF2-40B4-BE49-F238E27FC236}">
                      <a16:creationId xmlns:a16="http://schemas.microsoft.com/office/drawing/2014/main" id="{C4CC2EF3-E843-4EFE-BC59-E927FB8D25E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四角形: 角を丸くする 459">
                  <a:extLst>
                    <a:ext uri="{FF2B5EF4-FFF2-40B4-BE49-F238E27FC236}">
                      <a16:creationId xmlns:a16="http://schemas.microsoft.com/office/drawing/2014/main" id="{D5DBEA56-8E24-4B02-9A6E-BAD205EFCE52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365F0C0A-952D-49FF-B8E4-BA224A5602E9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57" name="正方形/長方形 456">
                  <a:extLst>
                    <a:ext uri="{FF2B5EF4-FFF2-40B4-BE49-F238E27FC236}">
                      <a16:creationId xmlns:a16="http://schemas.microsoft.com/office/drawing/2014/main" id="{B6542263-A79F-446F-8E46-8DEBADEC3F18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四角形: 角を丸くする 457">
                  <a:extLst>
                    <a:ext uri="{FF2B5EF4-FFF2-40B4-BE49-F238E27FC236}">
                      <a16:creationId xmlns:a16="http://schemas.microsoft.com/office/drawing/2014/main" id="{13EB4484-5C64-4B2B-82DD-FD06BF8CD4FE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D0FB82DB-315D-4003-89E1-CF21F41FA204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55" name="正方形/長方形 454">
                  <a:extLst>
                    <a:ext uri="{FF2B5EF4-FFF2-40B4-BE49-F238E27FC236}">
                      <a16:creationId xmlns:a16="http://schemas.microsoft.com/office/drawing/2014/main" id="{646075BF-8F75-4823-8542-575FD6E9199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四角形: 角を丸くする 455">
                  <a:extLst>
                    <a:ext uri="{FF2B5EF4-FFF2-40B4-BE49-F238E27FC236}">
                      <a16:creationId xmlns:a16="http://schemas.microsoft.com/office/drawing/2014/main" id="{DD1489ED-2946-4155-B54E-B16F9C72F46F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31EB6CF3-A172-4CDA-9EE1-BAEB593595F6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53" name="正方形/長方形 452">
                  <a:extLst>
                    <a:ext uri="{FF2B5EF4-FFF2-40B4-BE49-F238E27FC236}">
                      <a16:creationId xmlns:a16="http://schemas.microsoft.com/office/drawing/2014/main" id="{B403F556-1CE9-4DBC-9507-2A20A8430AE2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四角形: 角を丸くする 453">
                  <a:extLst>
                    <a:ext uri="{FF2B5EF4-FFF2-40B4-BE49-F238E27FC236}">
                      <a16:creationId xmlns:a16="http://schemas.microsoft.com/office/drawing/2014/main" id="{B0A8FBD4-4822-4336-8BB8-F4094C49480E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1CF54F1F-1399-4F74-87A5-4BC29C931EA6}"/>
                </a:ext>
              </a:extLst>
            </p:cNvPr>
            <p:cNvGrpSpPr/>
            <p:nvPr/>
          </p:nvGrpSpPr>
          <p:grpSpPr>
            <a:xfrm>
              <a:off x="2185434" y="3472261"/>
              <a:ext cx="176766" cy="207754"/>
              <a:chOff x="1593758" y="3905250"/>
              <a:chExt cx="279586" cy="328600"/>
            </a:xfrm>
          </p:grpSpPr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62CC55B0-ED8C-4201-A353-E014CB4E4F3A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四角形: 角を丸くする 446">
                <a:extLst>
                  <a:ext uri="{FF2B5EF4-FFF2-40B4-BE49-F238E27FC236}">
                    <a16:creationId xmlns:a16="http://schemas.microsoft.com/office/drawing/2014/main" id="{9D6F69D5-2C3E-443C-82D1-DB6F05B6A073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34D124AD-054C-49F1-8111-AA733B910EE1}"/>
                </a:ext>
              </a:extLst>
            </p:cNvPr>
            <p:cNvGrpSpPr/>
            <p:nvPr/>
          </p:nvGrpSpPr>
          <p:grpSpPr>
            <a:xfrm>
              <a:off x="1981838" y="3472261"/>
              <a:ext cx="176766" cy="207754"/>
              <a:chOff x="1593758" y="3905250"/>
              <a:chExt cx="279586" cy="328600"/>
            </a:xfrm>
          </p:grpSpPr>
          <p:sp>
            <p:nvSpPr>
              <p:cNvPr id="444" name="正方形/長方形 443">
                <a:extLst>
                  <a:ext uri="{FF2B5EF4-FFF2-40B4-BE49-F238E27FC236}">
                    <a16:creationId xmlns:a16="http://schemas.microsoft.com/office/drawing/2014/main" id="{A49D37B4-D896-4591-9083-066AD0B9F3EB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四角形: 角を丸くする 444">
                <a:extLst>
                  <a:ext uri="{FF2B5EF4-FFF2-40B4-BE49-F238E27FC236}">
                    <a16:creationId xmlns:a16="http://schemas.microsoft.com/office/drawing/2014/main" id="{B5A9EBF7-3200-4DCB-A162-43EFFD45E1A1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C8E45885-7F66-4895-88B5-C5F0B7559465}"/>
                </a:ext>
              </a:extLst>
            </p:cNvPr>
            <p:cNvGrpSpPr/>
            <p:nvPr/>
          </p:nvGrpSpPr>
          <p:grpSpPr>
            <a:xfrm>
              <a:off x="1778241" y="3472261"/>
              <a:ext cx="176766" cy="207754"/>
              <a:chOff x="1593758" y="3905250"/>
              <a:chExt cx="279586" cy="328600"/>
            </a:xfrm>
          </p:grpSpPr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627D9537-D22E-4336-BE75-9EF84CB78481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四角形: 角を丸くする 442">
                <a:extLst>
                  <a:ext uri="{FF2B5EF4-FFF2-40B4-BE49-F238E27FC236}">
                    <a16:creationId xmlns:a16="http://schemas.microsoft.com/office/drawing/2014/main" id="{26A27600-0494-40C8-BB85-64BBD825E59D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7B249253-A8C9-48B4-9CB5-0933BFE14154}"/>
                </a:ext>
              </a:extLst>
            </p:cNvPr>
            <p:cNvGrpSpPr/>
            <p:nvPr/>
          </p:nvGrpSpPr>
          <p:grpSpPr>
            <a:xfrm>
              <a:off x="1574644" y="3472261"/>
              <a:ext cx="176766" cy="207754"/>
              <a:chOff x="1593758" y="3905250"/>
              <a:chExt cx="279586" cy="328600"/>
            </a:xfrm>
          </p:grpSpPr>
          <p:sp>
            <p:nvSpPr>
              <p:cNvPr id="440" name="正方形/長方形 439">
                <a:extLst>
                  <a:ext uri="{FF2B5EF4-FFF2-40B4-BE49-F238E27FC236}">
                    <a16:creationId xmlns:a16="http://schemas.microsoft.com/office/drawing/2014/main" id="{3EAD1CFD-D874-4189-A9A9-DF2F37B86FB6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四角形: 角を丸くする 440">
                <a:extLst>
                  <a:ext uri="{FF2B5EF4-FFF2-40B4-BE49-F238E27FC236}">
                    <a16:creationId xmlns:a16="http://schemas.microsoft.com/office/drawing/2014/main" id="{C0B1329E-9ABE-4450-AF50-17FC67D869D4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F353CD8A-717D-4A1A-8545-357EFF32799A}"/>
                </a:ext>
              </a:extLst>
            </p:cNvPr>
            <p:cNvGrpSpPr/>
            <p:nvPr/>
          </p:nvGrpSpPr>
          <p:grpSpPr>
            <a:xfrm>
              <a:off x="1371047" y="3472261"/>
              <a:ext cx="176766" cy="207754"/>
              <a:chOff x="1593758" y="3905250"/>
              <a:chExt cx="279586" cy="328600"/>
            </a:xfrm>
          </p:grpSpPr>
          <p:sp>
            <p:nvSpPr>
              <p:cNvPr id="438" name="正方形/長方形 437">
                <a:extLst>
                  <a:ext uri="{FF2B5EF4-FFF2-40B4-BE49-F238E27FC236}">
                    <a16:creationId xmlns:a16="http://schemas.microsoft.com/office/drawing/2014/main" id="{DBAABCCF-A6DB-488C-A877-D42C7E59D9B7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22049438-9A39-4C4E-8CB1-1B48B80EC417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FA9DCDC9-4D08-4088-9B4E-75537060B48E}"/>
                </a:ext>
              </a:extLst>
            </p:cNvPr>
            <p:cNvGrpSpPr/>
            <p:nvPr/>
          </p:nvGrpSpPr>
          <p:grpSpPr>
            <a:xfrm>
              <a:off x="2480709" y="2857901"/>
              <a:ext cx="991153" cy="207754"/>
              <a:chOff x="2480709" y="3124598"/>
              <a:chExt cx="991153" cy="207754"/>
            </a:xfrm>
          </p:grpSpPr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5695735D-F462-4EF1-98B4-FA714C6C7639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36" name="正方形/長方形 435">
                  <a:extLst>
                    <a:ext uri="{FF2B5EF4-FFF2-40B4-BE49-F238E27FC236}">
                      <a16:creationId xmlns:a16="http://schemas.microsoft.com/office/drawing/2014/main" id="{0F728E82-4241-4609-A336-53F984A097E3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四角形: 角を丸くする 436">
                  <a:extLst>
                    <a:ext uri="{FF2B5EF4-FFF2-40B4-BE49-F238E27FC236}">
                      <a16:creationId xmlns:a16="http://schemas.microsoft.com/office/drawing/2014/main" id="{DFBF19CC-910F-4297-9D64-BAA54F1D010A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549075AE-759E-4A66-BC8C-70AB78ABCF84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34" name="正方形/長方形 433">
                  <a:extLst>
                    <a:ext uri="{FF2B5EF4-FFF2-40B4-BE49-F238E27FC236}">
                      <a16:creationId xmlns:a16="http://schemas.microsoft.com/office/drawing/2014/main" id="{D0B84596-C853-4420-B6D4-5211D04E5F7C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四角形: 角を丸くする 434">
                  <a:extLst>
                    <a:ext uri="{FF2B5EF4-FFF2-40B4-BE49-F238E27FC236}">
                      <a16:creationId xmlns:a16="http://schemas.microsoft.com/office/drawing/2014/main" id="{A1EC67D2-2E51-4264-90AD-90FAEF70F4E6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9FAC389F-4783-43A8-A399-274E172E221D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32" name="正方形/長方形 431">
                  <a:extLst>
                    <a:ext uri="{FF2B5EF4-FFF2-40B4-BE49-F238E27FC236}">
                      <a16:creationId xmlns:a16="http://schemas.microsoft.com/office/drawing/2014/main" id="{BEE50540-99CC-46C8-81B8-E4B30A62C86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四角形: 角を丸くする 432">
                  <a:extLst>
                    <a:ext uri="{FF2B5EF4-FFF2-40B4-BE49-F238E27FC236}">
                      <a16:creationId xmlns:a16="http://schemas.microsoft.com/office/drawing/2014/main" id="{D98D96F2-3185-496C-B33C-E7ADE87F9F14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C73DA1A0-9796-49A4-B50C-9A6105C03D91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30" name="正方形/長方形 429">
                  <a:extLst>
                    <a:ext uri="{FF2B5EF4-FFF2-40B4-BE49-F238E27FC236}">
                      <a16:creationId xmlns:a16="http://schemas.microsoft.com/office/drawing/2014/main" id="{732AE2AC-4D63-45FB-BDBE-3C018CE7207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四角形: 角を丸くする 430">
                  <a:extLst>
                    <a:ext uri="{FF2B5EF4-FFF2-40B4-BE49-F238E27FC236}">
                      <a16:creationId xmlns:a16="http://schemas.microsoft.com/office/drawing/2014/main" id="{EA1E5F0C-46F8-46E3-9189-2C70BC64805A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A811BB1A-651B-42C3-83ED-90F7222CE03C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28" name="正方形/長方形 427">
                  <a:extLst>
                    <a:ext uri="{FF2B5EF4-FFF2-40B4-BE49-F238E27FC236}">
                      <a16:creationId xmlns:a16="http://schemas.microsoft.com/office/drawing/2014/main" id="{8E46A2DE-F4E4-4D2B-B8AA-3291EDA245D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四角形: 角を丸くする 428">
                  <a:extLst>
                    <a:ext uri="{FF2B5EF4-FFF2-40B4-BE49-F238E27FC236}">
                      <a16:creationId xmlns:a16="http://schemas.microsoft.com/office/drawing/2014/main" id="{7C59DB61-C3CC-4970-9EFB-7D0308802E47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87FC019D-BADF-4885-9856-9373EA235545}"/>
                </a:ext>
              </a:extLst>
            </p:cNvPr>
            <p:cNvGrpSpPr/>
            <p:nvPr/>
          </p:nvGrpSpPr>
          <p:grpSpPr>
            <a:xfrm>
              <a:off x="2185434" y="2857901"/>
              <a:ext cx="176766" cy="207754"/>
              <a:chOff x="1593758" y="3905250"/>
              <a:chExt cx="279586" cy="328600"/>
            </a:xfrm>
          </p:grpSpPr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7E232847-87A0-452C-AE5A-B30914B7932D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2" name="四角形: 角を丸くする 421">
                <a:extLst>
                  <a:ext uri="{FF2B5EF4-FFF2-40B4-BE49-F238E27FC236}">
                    <a16:creationId xmlns:a16="http://schemas.microsoft.com/office/drawing/2014/main" id="{23186B58-0D16-43C4-BE7A-59306F66BDF7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84CA2F6D-1F5E-4AFF-846D-07FD0F77D791}"/>
                </a:ext>
              </a:extLst>
            </p:cNvPr>
            <p:cNvGrpSpPr/>
            <p:nvPr/>
          </p:nvGrpSpPr>
          <p:grpSpPr>
            <a:xfrm>
              <a:off x="1981838" y="2857901"/>
              <a:ext cx="176766" cy="207754"/>
              <a:chOff x="1593758" y="3905250"/>
              <a:chExt cx="279586" cy="328600"/>
            </a:xfrm>
          </p:grpSpPr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7D107F98-FD65-4E62-A329-318D5BC6E547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四角形: 角を丸くする 419">
                <a:extLst>
                  <a:ext uri="{FF2B5EF4-FFF2-40B4-BE49-F238E27FC236}">
                    <a16:creationId xmlns:a16="http://schemas.microsoft.com/office/drawing/2014/main" id="{00718EF2-8903-4977-9BF6-DDA3F8BB8775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6FFD36FE-0B51-4B4D-9E16-710B9D830FD8}"/>
                </a:ext>
              </a:extLst>
            </p:cNvPr>
            <p:cNvGrpSpPr/>
            <p:nvPr/>
          </p:nvGrpSpPr>
          <p:grpSpPr>
            <a:xfrm>
              <a:off x="1778241" y="2857901"/>
              <a:ext cx="176766" cy="207754"/>
              <a:chOff x="1593758" y="3905250"/>
              <a:chExt cx="279586" cy="328600"/>
            </a:xfrm>
          </p:grpSpPr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2AAC4600-6689-468A-B240-4404000B567A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8" name="四角形: 角を丸くする 417">
                <a:extLst>
                  <a:ext uri="{FF2B5EF4-FFF2-40B4-BE49-F238E27FC236}">
                    <a16:creationId xmlns:a16="http://schemas.microsoft.com/office/drawing/2014/main" id="{7553103D-D6B0-4A71-A42C-B3E4FBCC180E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FDD0E2BE-3D7B-4C7F-B38E-4A248F11FC2B}"/>
                </a:ext>
              </a:extLst>
            </p:cNvPr>
            <p:cNvGrpSpPr/>
            <p:nvPr/>
          </p:nvGrpSpPr>
          <p:grpSpPr>
            <a:xfrm>
              <a:off x="1574644" y="2857901"/>
              <a:ext cx="176766" cy="207754"/>
              <a:chOff x="1593758" y="3905250"/>
              <a:chExt cx="279586" cy="328600"/>
            </a:xfrm>
          </p:grpSpPr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BEB0E784-F7C5-46E3-A464-E2680E2972C3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四角形: 角を丸くする 415">
                <a:extLst>
                  <a:ext uri="{FF2B5EF4-FFF2-40B4-BE49-F238E27FC236}">
                    <a16:creationId xmlns:a16="http://schemas.microsoft.com/office/drawing/2014/main" id="{BED60F15-EB8D-4DAE-9421-E10C01DF62D3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C34CDFFC-91A5-42E8-8607-A1BECB9C1CF5}"/>
                </a:ext>
              </a:extLst>
            </p:cNvPr>
            <p:cNvGrpSpPr/>
            <p:nvPr/>
          </p:nvGrpSpPr>
          <p:grpSpPr>
            <a:xfrm>
              <a:off x="1371047" y="2857901"/>
              <a:ext cx="176766" cy="207754"/>
              <a:chOff x="1593758" y="3905250"/>
              <a:chExt cx="279586" cy="328600"/>
            </a:xfrm>
          </p:grpSpPr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5BBAB1D9-4EEC-431D-AEE0-A6E1544DD40E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四角形: 角を丸くする 413">
                <a:extLst>
                  <a:ext uri="{FF2B5EF4-FFF2-40B4-BE49-F238E27FC236}">
                    <a16:creationId xmlns:a16="http://schemas.microsoft.com/office/drawing/2014/main" id="{BB45671D-750E-458C-99E1-CDB4F101E212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8C59D4FA-D9FA-4E95-A190-D73BD36948CB}"/>
                </a:ext>
              </a:extLst>
            </p:cNvPr>
            <p:cNvGrpSpPr/>
            <p:nvPr/>
          </p:nvGrpSpPr>
          <p:grpSpPr>
            <a:xfrm>
              <a:off x="2480709" y="2534047"/>
              <a:ext cx="991153" cy="207754"/>
              <a:chOff x="2480709" y="3124598"/>
              <a:chExt cx="991153" cy="207754"/>
            </a:xfrm>
          </p:grpSpPr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BD91FE6F-7206-4FE6-8F8C-855F262D5E6F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11" name="正方形/長方形 410">
                  <a:extLst>
                    <a:ext uri="{FF2B5EF4-FFF2-40B4-BE49-F238E27FC236}">
                      <a16:creationId xmlns:a16="http://schemas.microsoft.com/office/drawing/2014/main" id="{3926620B-FC80-47E9-A065-053D05219E02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2" name="四角形: 角を丸くする 411">
                  <a:extLst>
                    <a:ext uri="{FF2B5EF4-FFF2-40B4-BE49-F238E27FC236}">
                      <a16:creationId xmlns:a16="http://schemas.microsoft.com/office/drawing/2014/main" id="{9DF4D44D-5CE8-412B-AB39-2974989DB538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01E445DD-486B-4063-8BFB-921A2F79FB34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09" name="正方形/長方形 408">
                  <a:extLst>
                    <a:ext uri="{FF2B5EF4-FFF2-40B4-BE49-F238E27FC236}">
                      <a16:creationId xmlns:a16="http://schemas.microsoft.com/office/drawing/2014/main" id="{36DBCE40-6ACF-4008-9856-DCA8EFC50BB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0" name="四角形: 角を丸くする 409">
                  <a:extLst>
                    <a:ext uri="{FF2B5EF4-FFF2-40B4-BE49-F238E27FC236}">
                      <a16:creationId xmlns:a16="http://schemas.microsoft.com/office/drawing/2014/main" id="{33107D19-9A92-4F2C-ADC5-0D67578243C7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92C6D823-BC3C-4E96-B188-3B42C69E8CDC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07" name="正方形/長方形 406">
                  <a:extLst>
                    <a:ext uri="{FF2B5EF4-FFF2-40B4-BE49-F238E27FC236}">
                      <a16:creationId xmlns:a16="http://schemas.microsoft.com/office/drawing/2014/main" id="{4C444A3F-BF96-499F-9124-F4D24AE03ADA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四角形: 角を丸くする 407">
                  <a:extLst>
                    <a:ext uri="{FF2B5EF4-FFF2-40B4-BE49-F238E27FC236}">
                      <a16:creationId xmlns:a16="http://schemas.microsoft.com/office/drawing/2014/main" id="{AE5FCC7A-152A-40F3-94DB-DCA5EF8E8656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DF195D03-689A-4973-8FC8-171AD8DC98CA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05" name="正方形/長方形 404">
                  <a:extLst>
                    <a:ext uri="{FF2B5EF4-FFF2-40B4-BE49-F238E27FC236}">
                      <a16:creationId xmlns:a16="http://schemas.microsoft.com/office/drawing/2014/main" id="{2345F791-3CC4-47A9-9D3D-4991B8DD5020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四角形: 角を丸くする 405">
                  <a:extLst>
                    <a:ext uri="{FF2B5EF4-FFF2-40B4-BE49-F238E27FC236}">
                      <a16:creationId xmlns:a16="http://schemas.microsoft.com/office/drawing/2014/main" id="{38771569-1291-41FF-87BE-5C634A16B45B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8020AE94-1168-4A71-9409-8778F7E19586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03" name="正方形/長方形 402">
                  <a:extLst>
                    <a:ext uri="{FF2B5EF4-FFF2-40B4-BE49-F238E27FC236}">
                      <a16:creationId xmlns:a16="http://schemas.microsoft.com/office/drawing/2014/main" id="{0AD18813-A071-4505-9C1C-04A54C89C426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4" name="四角形: 角を丸くする 403">
                  <a:extLst>
                    <a:ext uri="{FF2B5EF4-FFF2-40B4-BE49-F238E27FC236}">
                      <a16:creationId xmlns:a16="http://schemas.microsoft.com/office/drawing/2014/main" id="{328DA336-2686-4F4D-B6D5-04ABD68A1767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552EF1C2-DDE6-4DFD-B022-D4BB20BFB512}"/>
                </a:ext>
              </a:extLst>
            </p:cNvPr>
            <p:cNvGrpSpPr/>
            <p:nvPr/>
          </p:nvGrpSpPr>
          <p:grpSpPr>
            <a:xfrm>
              <a:off x="2185434" y="2534047"/>
              <a:ext cx="176766" cy="207754"/>
              <a:chOff x="1593758" y="3905250"/>
              <a:chExt cx="279586" cy="328600"/>
            </a:xfrm>
          </p:grpSpPr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2A47DCD5-81DE-4993-913B-D35276E9A49A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四角形: 角を丸くする 396">
                <a:extLst>
                  <a:ext uri="{FF2B5EF4-FFF2-40B4-BE49-F238E27FC236}">
                    <a16:creationId xmlns:a16="http://schemas.microsoft.com/office/drawing/2014/main" id="{115FA683-53E1-4960-81AB-6EFC2FFD5A17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EFC51F4D-DE19-4C8D-8B58-B72B100F0639}"/>
                </a:ext>
              </a:extLst>
            </p:cNvPr>
            <p:cNvGrpSpPr/>
            <p:nvPr/>
          </p:nvGrpSpPr>
          <p:grpSpPr>
            <a:xfrm>
              <a:off x="1981838" y="2534047"/>
              <a:ext cx="176766" cy="207754"/>
              <a:chOff x="1593758" y="3905250"/>
              <a:chExt cx="279586" cy="328600"/>
            </a:xfrm>
          </p:grpSpPr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BF5FB2AA-7938-4F01-A8A3-8066760225DF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四角形: 角を丸くする 394">
                <a:extLst>
                  <a:ext uri="{FF2B5EF4-FFF2-40B4-BE49-F238E27FC236}">
                    <a16:creationId xmlns:a16="http://schemas.microsoft.com/office/drawing/2014/main" id="{0138EC0C-7E75-46FA-8144-6A062421C155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D38699F6-484A-4473-860D-522C8C36698C}"/>
                </a:ext>
              </a:extLst>
            </p:cNvPr>
            <p:cNvGrpSpPr/>
            <p:nvPr/>
          </p:nvGrpSpPr>
          <p:grpSpPr>
            <a:xfrm>
              <a:off x="1778241" y="2534047"/>
              <a:ext cx="176766" cy="207754"/>
              <a:chOff x="1593758" y="3905250"/>
              <a:chExt cx="279586" cy="328600"/>
            </a:xfrm>
          </p:grpSpPr>
          <p:sp>
            <p:nvSpPr>
              <p:cNvPr id="392" name="正方形/長方形 391">
                <a:extLst>
                  <a:ext uri="{FF2B5EF4-FFF2-40B4-BE49-F238E27FC236}">
                    <a16:creationId xmlns:a16="http://schemas.microsoft.com/office/drawing/2014/main" id="{3AE221BD-B37A-484C-A2E3-D36A0B94FA0B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50CA791A-15D9-449E-BCC2-D647B7979802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80E0F608-1D74-44DE-8398-557D88D63BC5}"/>
                </a:ext>
              </a:extLst>
            </p:cNvPr>
            <p:cNvGrpSpPr/>
            <p:nvPr/>
          </p:nvGrpSpPr>
          <p:grpSpPr>
            <a:xfrm>
              <a:off x="1574644" y="2534047"/>
              <a:ext cx="176766" cy="207754"/>
              <a:chOff x="1593758" y="3905250"/>
              <a:chExt cx="279586" cy="328600"/>
            </a:xfrm>
          </p:grpSpPr>
          <p:sp>
            <p:nvSpPr>
              <p:cNvPr id="390" name="正方形/長方形 389">
                <a:extLst>
                  <a:ext uri="{FF2B5EF4-FFF2-40B4-BE49-F238E27FC236}">
                    <a16:creationId xmlns:a16="http://schemas.microsoft.com/office/drawing/2014/main" id="{3BF19711-E068-4784-8F63-0D0ADDFE5FA1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四角形: 角を丸くする 390">
                <a:extLst>
                  <a:ext uri="{FF2B5EF4-FFF2-40B4-BE49-F238E27FC236}">
                    <a16:creationId xmlns:a16="http://schemas.microsoft.com/office/drawing/2014/main" id="{6A8282EF-A08C-4375-826A-2C2B1149FC50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ED69F8BE-DB7F-4D6D-A6A6-84C5B8EB603C}"/>
                </a:ext>
              </a:extLst>
            </p:cNvPr>
            <p:cNvGrpSpPr/>
            <p:nvPr/>
          </p:nvGrpSpPr>
          <p:grpSpPr>
            <a:xfrm>
              <a:off x="1371047" y="2534047"/>
              <a:ext cx="176766" cy="207754"/>
              <a:chOff x="1593758" y="3905250"/>
              <a:chExt cx="279586" cy="328600"/>
            </a:xfrm>
          </p:grpSpPr>
          <p:sp>
            <p:nvSpPr>
              <p:cNvPr id="388" name="正方形/長方形 387">
                <a:extLst>
                  <a:ext uri="{FF2B5EF4-FFF2-40B4-BE49-F238E27FC236}">
                    <a16:creationId xmlns:a16="http://schemas.microsoft.com/office/drawing/2014/main" id="{EFE7CF1A-A25C-4643-AE07-6E0DD27DA605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四角形: 角を丸くする 388">
                <a:extLst>
                  <a:ext uri="{FF2B5EF4-FFF2-40B4-BE49-F238E27FC236}">
                    <a16:creationId xmlns:a16="http://schemas.microsoft.com/office/drawing/2014/main" id="{C6CE7242-7269-41C5-9F39-C9E2A001F673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48738733-5486-4CB0-96AD-EAC8E4A2973A}"/>
                </a:ext>
              </a:extLst>
            </p:cNvPr>
            <p:cNvGrpSpPr/>
            <p:nvPr/>
          </p:nvGrpSpPr>
          <p:grpSpPr>
            <a:xfrm>
              <a:off x="1302164" y="2789425"/>
              <a:ext cx="2217358" cy="657908"/>
              <a:chOff x="1302164" y="2789426"/>
              <a:chExt cx="2217358" cy="778049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385" name="正方形/長方形 384">
                <a:extLst>
                  <a:ext uri="{FF2B5EF4-FFF2-40B4-BE49-F238E27FC236}">
                    <a16:creationId xmlns:a16="http://schemas.microsoft.com/office/drawing/2014/main" id="{E21882CC-2ABB-418E-8EF9-E6C54287A17B}"/>
                  </a:ext>
                </a:extLst>
              </p:cNvPr>
              <p:cNvSpPr/>
              <p:nvPr/>
            </p:nvSpPr>
            <p:spPr>
              <a:xfrm>
                <a:off x="1302164" y="2789426"/>
                <a:ext cx="2217358" cy="45719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6" name="正方形/長方形 385">
                <a:extLst>
                  <a:ext uri="{FF2B5EF4-FFF2-40B4-BE49-F238E27FC236}">
                    <a16:creationId xmlns:a16="http://schemas.microsoft.com/office/drawing/2014/main" id="{25C7EEB2-84C6-4B35-A66D-8AB0D30FAB4B}"/>
                  </a:ext>
                </a:extLst>
              </p:cNvPr>
              <p:cNvSpPr/>
              <p:nvPr/>
            </p:nvSpPr>
            <p:spPr>
              <a:xfrm>
                <a:off x="1302164" y="3149306"/>
                <a:ext cx="2217358" cy="45719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正方形/長方形 386">
                <a:extLst>
                  <a:ext uri="{FF2B5EF4-FFF2-40B4-BE49-F238E27FC236}">
                    <a16:creationId xmlns:a16="http://schemas.microsoft.com/office/drawing/2014/main" id="{C0DEB186-DB36-4B3A-AFE0-161939F65CE3}"/>
                  </a:ext>
                </a:extLst>
              </p:cNvPr>
              <p:cNvSpPr/>
              <p:nvPr/>
            </p:nvSpPr>
            <p:spPr>
              <a:xfrm>
                <a:off x="1302164" y="3521756"/>
                <a:ext cx="2217358" cy="45719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50" name="フレーム 249">
              <a:extLst>
                <a:ext uri="{FF2B5EF4-FFF2-40B4-BE49-F238E27FC236}">
                  <a16:creationId xmlns:a16="http://schemas.microsoft.com/office/drawing/2014/main" id="{092FAEFE-D1C7-42D2-B1FF-635C9C39E1F0}"/>
                </a:ext>
              </a:extLst>
            </p:cNvPr>
            <p:cNvSpPr/>
            <p:nvPr/>
          </p:nvSpPr>
          <p:spPr>
            <a:xfrm>
              <a:off x="1302164" y="2464320"/>
              <a:ext cx="2231610" cy="1304530"/>
            </a:xfrm>
            <a:prstGeom prst="frame">
              <a:avLst>
                <a:gd name="adj1" fmla="val 2791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392E760C-F799-4501-827B-C8140A9A2439}"/>
                </a:ext>
              </a:extLst>
            </p:cNvPr>
            <p:cNvGrpSpPr/>
            <p:nvPr/>
          </p:nvGrpSpPr>
          <p:grpSpPr>
            <a:xfrm>
              <a:off x="1436505" y="3805636"/>
              <a:ext cx="991153" cy="207754"/>
              <a:chOff x="2480709" y="3124598"/>
              <a:chExt cx="991153" cy="207754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257FE4FA-B6F8-4CA6-A98E-ECCC18FD2B3E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83" name="正方形/長方形 382">
                  <a:extLst>
                    <a:ext uri="{FF2B5EF4-FFF2-40B4-BE49-F238E27FC236}">
                      <a16:creationId xmlns:a16="http://schemas.microsoft.com/office/drawing/2014/main" id="{AB6B078D-E885-4818-9D71-61CDF94C02E5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四角形: 角を丸くする 383">
                  <a:extLst>
                    <a:ext uri="{FF2B5EF4-FFF2-40B4-BE49-F238E27FC236}">
                      <a16:creationId xmlns:a16="http://schemas.microsoft.com/office/drawing/2014/main" id="{12F7121C-001D-4801-87E1-B7E2D16CF77D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AAABA1FC-ED44-40E4-88FC-779C8400D14B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81" name="正方形/長方形 380">
                  <a:extLst>
                    <a:ext uri="{FF2B5EF4-FFF2-40B4-BE49-F238E27FC236}">
                      <a16:creationId xmlns:a16="http://schemas.microsoft.com/office/drawing/2014/main" id="{D71C3924-E618-4B12-B9D7-472C3A0F1B05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四角形: 角を丸くする 381">
                  <a:extLst>
                    <a:ext uri="{FF2B5EF4-FFF2-40B4-BE49-F238E27FC236}">
                      <a16:creationId xmlns:a16="http://schemas.microsoft.com/office/drawing/2014/main" id="{5DF2641A-AAD5-4FAD-8A75-B9747FBC078B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D4AD4FB6-1A91-4E18-8082-342B66652742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79" name="正方形/長方形 378">
                  <a:extLst>
                    <a:ext uri="{FF2B5EF4-FFF2-40B4-BE49-F238E27FC236}">
                      <a16:creationId xmlns:a16="http://schemas.microsoft.com/office/drawing/2014/main" id="{950E752F-480D-42A6-B07A-453581CE50F9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四角形: 角を丸くする 379">
                  <a:extLst>
                    <a:ext uri="{FF2B5EF4-FFF2-40B4-BE49-F238E27FC236}">
                      <a16:creationId xmlns:a16="http://schemas.microsoft.com/office/drawing/2014/main" id="{45D76B88-FCFD-43F0-BECB-BE564A07DC29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73392C56-E6B8-4B9D-B7DF-3CAEBA156B16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77" name="正方形/長方形 376">
                  <a:extLst>
                    <a:ext uri="{FF2B5EF4-FFF2-40B4-BE49-F238E27FC236}">
                      <a16:creationId xmlns:a16="http://schemas.microsoft.com/office/drawing/2014/main" id="{F4153030-0355-4D94-BF6D-5D692735EC6A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四角形: 角を丸くする 377">
                  <a:extLst>
                    <a:ext uri="{FF2B5EF4-FFF2-40B4-BE49-F238E27FC236}">
                      <a16:creationId xmlns:a16="http://schemas.microsoft.com/office/drawing/2014/main" id="{1EE31D46-CF81-4317-AB51-99DA8D3C8A38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4EC61720-CE06-4A0E-B8E6-8BCA868450F0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75" name="正方形/長方形 374">
                  <a:extLst>
                    <a:ext uri="{FF2B5EF4-FFF2-40B4-BE49-F238E27FC236}">
                      <a16:creationId xmlns:a16="http://schemas.microsoft.com/office/drawing/2014/main" id="{17922FF2-5A1F-4615-92E1-D5B5A30AF5DA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四角形: 角を丸くする 375">
                  <a:extLst>
                    <a:ext uri="{FF2B5EF4-FFF2-40B4-BE49-F238E27FC236}">
                      <a16:creationId xmlns:a16="http://schemas.microsoft.com/office/drawing/2014/main" id="{A38A2A27-6B07-4EAB-B4C5-8D258CA3E363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2E210E9B-60FF-478F-8106-DD083BB65E38}"/>
                </a:ext>
              </a:extLst>
            </p:cNvPr>
            <p:cNvGrpSpPr/>
            <p:nvPr/>
          </p:nvGrpSpPr>
          <p:grpSpPr>
            <a:xfrm>
              <a:off x="2455680" y="3805636"/>
              <a:ext cx="991153" cy="207754"/>
              <a:chOff x="2480709" y="3124598"/>
              <a:chExt cx="991153" cy="207754"/>
            </a:xfrm>
          </p:grpSpPr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BDCB2E8F-1AAE-48D5-A5F9-71E4B780A80D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68" name="正方形/長方形 367">
                  <a:extLst>
                    <a:ext uri="{FF2B5EF4-FFF2-40B4-BE49-F238E27FC236}">
                      <a16:creationId xmlns:a16="http://schemas.microsoft.com/office/drawing/2014/main" id="{B66A18A1-FFF8-401E-BAF8-B6912AFA68B9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四角形: 角を丸くする 368">
                  <a:extLst>
                    <a:ext uri="{FF2B5EF4-FFF2-40B4-BE49-F238E27FC236}">
                      <a16:creationId xmlns:a16="http://schemas.microsoft.com/office/drawing/2014/main" id="{617A308C-1C2A-4589-BCE0-1D610E0D667E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E6C4EBEF-D5DD-4577-AD84-ABF979B4048B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66" name="正方形/長方形 365">
                  <a:extLst>
                    <a:ext uri="{FF2B5EF4-FFF2-40B4-BE49-F238E27FC236}">
                      <a16:creationId xmlns:a16="http://schemas.microsoft.com/office/drawing/2014/main" id="{72A82B94-CC57-4ED2-9AD2-0A4C5F303829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7" name="四角形: 角を丸くする 366">
                  <a:extLst>
                    <a:ext uri="{FF2B5EF4-FFF2-40B4-BE49-F238E27FC236}">
                      <a16:creationId xmlns:a16="http://schemas.microsoft.com/office/drawing/2014/main" id="{076471B6-0C18-4DBE-9C42-2360C18893F2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8F125501-8B73-47D0-A18B-6126DA9208C4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64" name="正方形/長方形 363">
                  <a:extLst>
                    <a:ext uri="{FF2B5EF4-FFF2-40B4-BE49-F238E27FC236}">
                      <a16:creationId xmlns:a16="http://schemas.microsoft.com/office/drawing/2014/main" id="{10ACFAB2-66C4-4434-A495-0371FD0D54B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5" name="四角形: 角を丸くする 364">
                  <a:extLst>
                    <a:ext uri="{FF2B5EF4-FFF2-40B4-BE49-F238E27FC236}">
                      <a16:creationId xmlns:a16="http://schemas.microsoft.com/office/drawing/2014/main" id="{F62E5C35-83E9-4031-A4B3-DBF2D77B4D6B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8F60D091-8844-431A-B343-24EBC83C1C03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62" name="正方形/長方形 361">
                  <a:extLst>
                    <a:ext uri="{FF2B5EF4-FFF2-40B4-BE49-F238E27FC236}">
                      <a16:creationId xmlns:a16="http://schemas.microsoft.com/office/drawing/2014/main" id="{AA6A94AF-5A5A-4052-BB94-97F9DED77940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四角形: 角を丸くする 362">
                  <a:extLst>
                    <a:ext uri="{FF2B5EF4-FFF2-40B4-BE49-F238E27FC236}">
                      <a16:creationId xmlns:a16="http://schemas.microsoft.com/office/drawing/2014/main" id="{5BCD96CC-BCFB-4E8D-8F19-21AF1B51F632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D14B5074-620A-41E5-A279-98ED86B92C7F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60" name="正方形/長方形 359">
                  <a:extLst>
                    <a:ext uri="{FF2B5EF4-FFF2-40B4-BE49-F238E27FC236}">
                      <a16:creationId xmlns:a16="http://schemas.microsoft.com/office/drawing/2014/main" id="{587998CE-C76C-45A9-8147-803F3647891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1" name="四角形: 角を丸くする 360">
                  <a:extLst>
                    <a:ext uri="{FF2B5EF4-FFF2-40B4-BE49-F238E27FC236}">
                      <a16:creationId xmlns:a16="http://schemas.microsoft.com/office/drawing/2014/main" id="{E2984605-8BEB-4A27-9FED-EA9361E23C28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3780A545-A39E-4BE8-97ED-87369824FE80}"/>
                </a:ext>
              </a:extLst>
            </p:cNvPr>
            <p:cNvGrpSpPr/>
            <p:nvPr/>
          </p:nvGrpSpPr>
          <p:grpSpPr>
            <a:xfrm>
              <a:off x="1288476" y="3932800"/>
              <a:ext cx="2272721" cy="654786"/>
              <a:chOff x="922917" y="4348163"/>
              <a:chExt cx="2272721" cy="654786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FFD53FC5-3F66-4E67-AF1F-FE55F081F910}"/>
                  </a:ext>
                </a:extLst>
              </p:cNvPr>
              <p:cNvGrpSpPr/>
              <p:nvPr/>
            </p:nvGrpSpPr>
            <p:grpSpPr>
              <a:xfrm>
                <a:off x="922917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29238A84-2846-4E20-8306-BFA49D6ECAB9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A4DAD947-F8DC-427E-BD16-D164EBEC4B11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DB5F6BEA-5D9C-44AF-B456-B471AB27395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2" name="四角形: 上の 2 つの角を丸める 351">
                    <a:extLst>
                      <a:ext uri="{FF2B5EF4-FFF2-40B4-BE49-F238E27FC236}">
                        <a16:creationId xmlns:a16="http://schemas.microsoft.com/office/drawing/2014/main" id="{36D8AAAE-749B-4C3A-996C-FBEB041E0E91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B0EFED98-5C75-4F19-B496-7C32DEC104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4" name="台形 353">
                    <a:extLst>
                      <a:ext uri="{FF2B5EF4-FFF2-40B4-BE49-F238E27FC236}">
                        <a16:creationId xmlns:a16="http://schemas.microsoft.com/office/drawing/2014/main" id="{4606EAE1-8F44-495A-992B-8CE20A81299D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9D06ABCD-7B62-4015-BD45-E3C4822CF159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7343225E-F559-4D1F-85C0-AB6BFBF91F31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343" name="四角形: 角を丸くする 342">
                    <a:extLst>
                      <a:ext uri="{FF2B5EF4-FFF2-40B4-BE49-F238E27FC236}">
                        <a16:creationId xmlns:a16="http://schemas.microsoft.com/office/drawing/2014/main" id="{223DF218-92E0-433C-B432-292E2561814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4" name="四角形: 角を丸くする 343">
                    <a:extLst>
                      <a:ext uri="{FF2B5EF4-FFF2-40B4-BE49-F238E27FC236}">
                        <a16:creationId xmlns:a16="http://schemas.microsoft.com/office/drawing/2014/main" id="{5BE89B5F-40A1-4602-9300-CDC4967007D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5" name="四角形: 角を丸くする 344">
                    <a:extLst>
                      <a:ext uri="{FF2B5EF4-FFF2-40B4-BE49-F238E27FC236}">
                        <a16:creationId xmlns:a16="http://schemas.microsoft.com/office/drawing/2014/main" id="{EE7E0FB1-771E-4750-A251-760D6AD4AD1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6" name="四角形: 角を丸くする 345">
                    <a:extLst>
                      <a:ext uri="{FF2B5EF4-FFF2-40B4-BE49-F238E27FC236}">
                        <a16:creationId xmlns:a16="http://schemas.microsoft.com/office/drawing/2014/main" id="{72EE738E-7ED5-4F3A-B03F-034088CBA7D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7" name="四角形: 角を丸くする 346">
                    <a:extLst>
                      <a:ext uri="{FF2B5EF4-FFF2-40B4-BE49-F238E27FC236}">
                        <a16:creationId xmlns:a16="http://schemas.microsoft.com/office/drawing/2014/main" id="{FE6D6170-A7E5-4EA2-A5BE-51C7CC69772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" name="四角形: 角を丸くする 347">
                    <a:extLst>
                      <a:ext uri="{FF2B5EF4-FFF2-40B4-BE49-F238E27FC236}">
                        <a16:creationId xmlns:a16="http://schemas.microsoft.com/office/drawing/2014/main" id="{968DA2BE-920B-43AD-9A25-8E895005BD6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" name="四角形: 角を丸くする 348">
                    <a:extLst>
                      <a:ext uri="{FF2B5EF4-FFF2-40B4-BE49-F238E27FC236}">
                        <a16:creationId xmlns:a16="http://schemas.microsoft.com/office/drawing/2014/main" id="{4E8F2CB7-1BD4-43A8-9460-95855E1DBDE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" name="四角形: 角を丸くする 349">
                    <a:extLst>
                      <a:ext uri="{FF2B5EF4-FFF2-40B4-BE49-F238E27FC236}">
                        <a16:creationId xmlns:a16="http://schemas.microsoft.com/office/drawing/2014/main" id="{59049478-04E2-40F6-8A1F-BE4F173CD44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9C202756-B1F3-47EE-B188-DFAEBA68C354}"/>
                  </a:ext>
                </a:extLst>
              </p:cNvPr>
              <p:cNvGrpSpPr/>
              <p:nvPr/>
            </p:nvGrpSpPr>
            <p:grpSpPr>
              <a:xfrm>
                <a:off x="2604886" y="4399109"/>
                <a:ext cx="590752" cy="603840"/>
                <a:chOff x="1047015" y="4259994"/>
                <a:chExt cx="813109" cy="831124"/>
              </a:xfrm>
            </p:grpSpPr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75B3875C-B925-4FDB-9179-314BE35C529C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3025A3E7-3E15-4F6B-8EA5-BFAC9F682390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74CCCEC5-4A9C-4F62-9113-0F794EC0B748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四角形: 上の 2 つの角を丸める 335">
                    <a:extLst>
                      <a:ext uri="{FF2B5EF4-FFF2-40B4-BE49-F238E27FC236}">
                        <a16:creationId xmlns:a16="http://schemas.microsoft.com/office/drawing/2014/main" id="{A92DA2CD-4E1A-45EC-968B-396D04766AE3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EDA9143C-0BC1-45DB-B05E-293C0A64AC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8" name="台形 337">
                    <a:extLst>
                      <a:ext uri="{FF2B5EF4-FFF2-40B4-BE49-F238E27FC236}">
                        <a16:creationId xmlns:a16="http://schemas.microsoft.com/office/drawing/2014/main" id="{18C404A7-581F-4AAE-8B80-92A881D5DC34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CB3F1A12-556E-4824-8C72-5634B8F5E3F7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BDDB2D0D-0B45-4920-B152-7047A1C73326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327" name="四角形: 角を丸くする 326">
                    <a:extLst>
                      <a:ext uri="{FF2B5EF4-FFF2-40B4-BE49-F238E27FC236}">
                        <a16:creationId xmlns:a16="http://schemas.microsoft.com/office/drawing/2014/main" id="{628473EF-B281-424D-973C-50648F23BA3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8" name="四角形: 角を丸くする 327">
                    <a:extLst>
                      <a:ext uri="{FF2B5EF4-FFF2-40B4-BE49-F238E27FC236}">
                        <a16:creationId xmlns:a16="http://schemas.microsoft.com/office/drawing/2014/main" id="{03AADF62-0D01-4711-9139-A935DB4763E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9" name="四角形: 角を丸くする 328">
                    <a:extLst>
                      <a:ext uri="{FF2B5EF4-FFF2-40B4-BE49-F238E27FC236}">
                        <a16:creationId xmlns:a16="http://schemas.microsoft.com/office/drawing/2014/main" id="{DBB20E58-1A7A-442C-954A-217134BCB45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" name="四角形: 角を丸くする 329">
                    <a:extLst>
                      <a:ext uri="{FF2B5EF4-FFF2-40B4-BE49-F238E27FC236}">
                        <a16:creationId xmlns:a16="http://schemas.microsoft.com/office/drawing/2014/main" id="{7497C5BE-D35F-48DC-9942-2EB9A746BF7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" name="四角形: 角を丸くする 330">
                    <a:extLst>
                      <a:ext uri="{FF2B5EF4-FFF2-40B4-BE49-F238E27FC236}">
                        <a16:creationId xmlns:a16="http://schemas.microsoft.com/office/drawing/2014/main" id="{80938BD5-A273-4560-AAD7-4D79A4C7737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2" name="四角形: 角を丸くする 331">
                    <a:extLst>
                      <a:ext uri="{FF2B5EF4-FFF2-40B4-BE49-F238E27FC236}">
                        <a16:creationId xmlns:a16="http://schemas.microsoft.com/office/drawing/2014/main" id="{88C86864-E4E9-4DBA-8621-A26C5C4E107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" name="四角形: 角を丸くする 332">
                    <a:extLst>
                      <a:ext uri="{FF2B5EF4-FFF2-40B4-BE49-F238E27FC236}">
                        <a16:creationId xmlns:a16="http://schemas.microsoft.com/office/drawing/2014/main" id="{804C77B3-4C19-41EA-ABFF-D786B47F2EE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" name="四角形: 角を丸くする 333">
                    <a:extLst>
                      <a:ext uri="{FF2B5EF4-FFF2-40B4-BE49-F238E27FC236}">
                        <a16:creationId xmlns:a16="http://schemas.microsoft.com/office/drawing/2014/main" id="{3532412A-F00D-4D8D-A664-E167FF3E599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57D57850-AA03-412A-A590-9C76D2CBEDC1}"/>
                  </a:ext>
                </a:extLst>
              </p:cNvPr>
              <p:cNvGrpSpPr/>
              <p:nvPr/>
            </p:nvGrpSpPr>
            <p:grpSpPr>
              <a:xfrm>
                <a:off x="1700011" y="4374477"/>
                <a:ext cx="614850" cy="628472"/>
                <a:chOff x="156427" y="4259994"/>
                <a:chExt cx="813109" cy="831124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13D55003-98CA-4922-A287-BF80C24FB755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AEB91AA9-9E60-49A2-8771-D8429AFC2BAC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台形 317">
                    <a:extLst>
                      <a:ext uri="{FF2B5EF4-FFF2-40B4-BE49-F238E27FC236}">
                        <a16:creationId xmlns:a16="http://schemas.microsoft.com/office/drawing/2014/main" id="{FE25F005-A433-44C8-BA64-040555B129E3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BE9C75EB-3446-4754-A32A-D3CAD0824FBD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0" name="四角形: 上の 2 つの角を丸める 319">
                    <a:extLst>
                      <a:ext uri="{FF2B5EF4-FFF2-40B4-BE49-F238E27FC236}">
                        <a16:creationId xmlns:a16="http://schemas.microsoft.com/office/drawing/2014/main" id="{C89181E0-1ECA-456D-80D9-CBFB8A34E1C8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F971D782-5FA2-4981-AAA2-5BCC9CF624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台形 321">
                    <a:extLst>
                      <a:ext uri="{FF2B5EF4-FFF2-40B4-BE49-F238E27FC236}">
                        <a16:creationId xmlns:a16="http://schemas.microsoft.com/office/drawing/2014/main" id="{61CA2D01-A103-497D-8BEB-39116B35448B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78D90708-09B7-4BE0-ACF2-1279D5F22814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309" name="四角形: 角を丸くする 308">
                    <a:extLst>
                      <a:ext uri="{FF2B5EF4-FFF2-40B4-BE49-F238E27FC236}">
                        <a16:creationId xmlns:a16="http://schemas.microsoft.com/office/drawing/2014/main" id="{D68C592A-D73D-46E0-8404-A0D9A4ACBCE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0" name="四角形: 角を丸くする 309">
                    <a:extLst>
                      <a:ext uri="{FF2B5EF4-FFF2-40B4-BE49-F238E27FC236}">
                        <a16:creationId xmlns:a16="http://schemas.microsoft.com/office/drawing/2014/main" id="{3A9EF27F-A491-49A4-A8F3-6525D21FABF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1" name="四角形: 角を丸くする 310">
                    <a:extLst>
                      <a:ext uri="{FF2B5EF4-FFF2-40B4-BE49-F238E27FC236}">
                        <a16:creationId xmlns:a16="http://schemas.microsoft.com/office/drawing/2014/main" id="{8C7A17CB-0472-4BA6-8ADE-170F4616F11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2" name="四角形: 角を丸くする 311">
                    <a:extLst>
                      <a:ext uri="{FF2B5EF4-FFF2-40B4-BE49-F238E27FC236}">
                        <a16:creationId xmlns:a16="http://schemas.microsoft.com/office/drawing/2014/main" id="{FFB5D1F2-61C6-4228-A559-A18B868B1F1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3" name="四角形: 角を丸くする 312">
                    <a:extLst>
                      <a:ext uri="{FF2B5EF4-FFF2-40B4-BE49-F238E27FC236}">
                        <a16:creationId xmlns:a16="http://schemas.microsoft.com/office/drawing/2014/main" id="{313F1125-9B9C-48A4-B7D4-3C06EA6E483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4" name="四角形: 角を丸くする 313">
                    <a:extLst>
                      <a:ext uri="{FF2B5EF4-FFF2-40B4-BE49-F238E27FC236}">
                        <a16:creationId xmlns:a16="http://schemas.microsoft.com/office/drawing/2014/main" id="{6984EC16-A345-400E-A8C2-5014ABDCA74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5" name="四角形: 角を丸くする 314">
                    <a:extLst>
                      <a:ext uri="{FF2B5EF4-FFF2-40B4-BE49-F238E27FC236}">
                        <a16:creationId xmlns:a16="http://schemas.microsoft.com/office/drawing/2014/main" id="{27A748C9-EE6F-40DE-AA00-4C0BFCE3BDE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6" name="四角形: 角を丸くする 315">
                    <a:extLst>
                      <a:ext uri="{FF2B5EF4-FFF2-40B4-BE49-F238E27FC236}">
                        <a16:creationId xmlns:a16="http://schemas.microsoft.com/office/drawing/2014/main" id="{AA8DF607-F350-4F3B-AD43-2794BC17355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F72EA0EC-06EA-4114-9C20-95DE8EAEADED}"/>
                  </a:ext>
                </a:extLst>
              </p:cNvPr>
              <p:cNvGrpSpPr/>
              <p:nvPr/>
            </p:nvGrpSpPr>
            <p:grpSpPr>
              <a:xfrm>
                <a:off x="1247573" y="4348163"/>
                <a:ext cx="640594" cy="654786"/>
                <a:chOff x="156427" y="4259994"/>
                <a:chExt cx="813109" cy="831124"/>
              </a:xfrm>
            </p:grpSpPr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D11AEBEB-827F-43CA-9BCE-F0CBCC124EF9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318DAAAD-7B96-4E68-8557-712CF771198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2" name="台形 301">
                    <a:extLst>
                      <a:ext uri="{FF2B5EF4-FFF2-40B4-BE49-F238E27FC236}">
                        <a16:creationId xmlns:a16="http://schemas.microsoft.com/office/drawing/2014/main" id="{17F1DA86-4AE0-4150-832D-FFEFF9E26A99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BA55BC02-00F0-4976-9F8D-4CDC57D485E7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4" name="四角形: 上の 2 つの角を丸める 303">
                    <a:extLst>
                      <a:ext uri="{FF2B5EF4-FFF2-40B4-BE49-F238E27FC236}">
                        <a16:creationId xmlns:a16="http://schemas.microsoft.com/office/drawing/2014/main" id="{A7AA1E47-E13C-47C2-83EC-2BBE85C14AD6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DD1101C8-12AA-4008-A0D2-C7D7CE58F2D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台形 305">
                    <a:extLst>
                      <a:ext uri="{FF2B5EF4-FFF2-40B4-BE49-F238E27FC236}">
                        <a16:creationId xmlns:a16="http://schemas.microsoft.com/office/drawing/2014/main" id="{0D5E8605-8531-46D0-AD36-C1E9D658B8D8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57708BE8-8719-41D6-8BA0-65C2A76CC5BD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293" name="四角形: 角を丸くする 292">
                    <a:extLst>
                      <a:ext uri="{FF2B5EF4-FFF2-40B4-BE49-F238E27FC236}">
                        <a16:creationId xmlns:a16="http://schemas.microsoft.com/office/drawing/2014/main" id="{A487E6A3-742C-419C-A16A-AF3FEB04AD0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4" name="四角形: 角を丸くする 293">
                    <a:extLst>
                      <a:ext uri="{FF2B5EF4-FFF2-40B4-BE49-F238E27FC236}">
                        <a16:creationId xmlns:a16="http://schemas.microsoft.com/office/drawing/2014/main" id="{16E8EDAF-CD25-4905-AB8A-F9EFABBB1EA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5" name="四角形: 角を丸くする 294">
                    <a:extLst>
                      <a:ext uri="{FF2B5EF4-FFF2-40B4-BE49-F238E27FC236}">
                        <a16:creationId xmlns:a16="http://schemas.microsoft.com/office/drawing/2014/main" id="{1ED16AE7-6FF5-43E1-A0D7-C278969169E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" name="四角形: 角を丸くする 295">
                    <a:extLst>
                      <a:ext uri="{FF2B5EF4-FFF2-40B4-BE49-F238E27FC236}">
                        <a16:creationId xmlns:a16="http://schemas.microsoft.com/office/drawing/2014/main" id="{CE411B6D-AC68-42A3-A179-D95F65091F6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04BCC696-FBFB-4B0F-B962-B3600A791DA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" name="四角形: 角を丸くする 297">
                    <a:extLst>
                      <a:ext uri="{FF2B5EF4-FFF2-40B4-BE49-F238E27FC236}">
                        <a16:creationId xmlns:a16="http://schemas.microsoft.com/office/drawing/2014/main" id="{6054688C-BF58-49C1-B03F-6EA66835938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" name="四角形: 角を丸くする 298">
                    <a:extLst>
                      <a:ext uri="{FF2B5EF4-FFF2-40B4-BE49-F238E27FC236}">
                        <a16:creationId xmlns:a16="http://schemas.microsoft.com/office/drawing/2014/main" id="{79718DF2-08D5-4820-A086-42400BF9B6C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0" name="四角形: 角を丸くする 299">
                    <a:extLst>
                      <a:ext uri="{FF2B5EF4-FFF2-40B4-BE49-F238E27FC236}">
                        <a16:creationId xmlns:a16="http://schemas.microsoft.com/office/drawing/2014/main" id="{AAF641B9-3429-4DBF-8E7A-A13E7899CBE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1C560430-7079-4E83-8CD3-B8950E61064E}"/>
                  </a:ext>
                </a:extLst>
              </p:cNvPr>
              <p:cNvGrpSpPr/>
              <p:nvPr/>
            </p:nvGrpSpPr>
            <p:grpSpPr>
              <a:xfrm>
                <a:off x="2138161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0A3AAFB8-63CC-4AFF-A49A-DB9AB5F4D320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9220097E-4298-41AE-8DDD-158215F87505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02955669-C13E-4A9D-87CE-33E61FCE0E47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8" name="四角形: 上の 2 つの角を丸める 287">
                    <a:extLst>
                      <a:ext uri="{FF2B5EF4-FFF2-40B4-BE49-F238E27FC236}">
                        <a16:creationId xmlns:a16="http://schemas.microsoft.com/office/drawing/2014/main" id="{0AB1D4B5-551C-43C0-B75C-B3116278AD69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8870BDE3-7AD6-4463-8AAA-163BDC4F920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0" name="台形 289">
                    <a:extLst>
                      <a:ext uri="{FF2B5EF4-FFF2-40B4-BE49-F238E27FC236}">
                        <a16:creationId xmlns:a16="http://schemas.microsoft.com/office/drawing/2014/main" id="{14351CE4-D9B8-4530-AB00-413C4A1BC211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B06F2E20-6CD9-4426-B527-769403255483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84EA623B-3F09-4149-8939-2A34C0389EBB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279" name="四角形: 角を丸くする 278">
                    <a:extLst>
                      <a:ext uri="{FF2B5EF4-FFF2-40B4-BE49-F238E27FC236}">
                        <a16:creationId xmlns:a16="http://schemas.microsoft.com/office/drawing/2014/main" id="{C6A958A1-66B7-48E7-97D8-18626C1E815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" name="四角形: 角を丸くする 279">
                    <a:extLst>
                      <a:ext uri="{FF2B5EF4-FFF2-40B4-BE49-F238E27FC236}">
                        <a16:creationId xmlns:a16="http://schemas.microsoft.com/office/drawing/2014/main" id="{DC0273AA-ACBB-44A0-9003-B67D3B23933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" name="四角形: 角を丸くする 280">
                    <a:extLst>
                      <a:ext uri="{FF2B5EF4-FFF2-40B4-BE49-F238E27FC236}">
                        <a16:creationId xmlns:a16="http://schemas.microsoft.com/office/drawing/2014/main" id="{A5022FED-E7D0-40A4-B7D0-F129FAF63C4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" name="四角形: 角を丸くする 281">
                    <a:extLst>
                      <a:ext uri="{FF2B5EF4-FFF2-40B4-BE49-F238E27FC236}">
                        <a16:creationId xmlns:a16="http://schemas.microsoft.com/office/drawing/2014/main" id="{F97A74FF-1DFB-45BB-B8EB-108407013E6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3" name="四角形: 角を丸くする 282">
                    <a:extLst>
                      <a:ext uri="{FF2B5EF4-FFF2-40B4-BE49-F238E27FC236}">
                        <a16:creationId xmlns:a16="http://schemas.microsoft.com/office/drawing/2014/main" id="{774848AC-3EFF-4728-9E48-88968859F4B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4" name="四角形: 角を丸くする 283">
                    <a:extLst>
                      <a:ext uri="{FF2B5EF4-FFF2-40B4-BE49-F238E27FC236}">
                        <a16:creationId xmlns:a16="http://schemas.microsoft.com/office/drawing/2014/main" id="{90147F31-765A-4A2D-9966-3BABB96034F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5" name="四角形: 角を丸くする 284">
                    <a:extLst>
                      <a:ext uri="{FF2B5EF4-FFF2-40B4-BE49-F238E27FC236}">
                        <a16:creationId xmlns:a16="http://schemas.microsoft.com/office/drawing/2014/main" id="{B1D61657-7AFD-4368-A034-FA65E44E46E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6" name="四角形: 角を丸くする 285">
                    <a:extLst>
                      <a:ext uri="{FF2B5EF4-FFF2-40B4-BE49-F238E27FC236}">
                        <a16:creationId xmlns:a16="http://schemas.microsoft.com/office/drawing/2014/main" id="{5365CF31-655E-43E9-ACF8-AB78AA0ABE1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6237920D-5D01-4F91-A216-533298929940}"/>
                </a:ext>
              </a:extLst>
            </p:cNvPr>
            <p:cNvGrpSpPr/>
            <p:nvPr/>
          </p:nvGrpSpPr>
          <p:grpSpPr>
            <a:xfrm>
              <a:off x="1855869" y="2153047"/>
              <a:ext cx="991153" cy="207754"/>
              <a:chOff x="2480709" y="3124598"/>
              <a:chExt cx="991153" cy="207754"/>
            </a:xfrm>
          </p:grpSpPr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CD64A7FE-55BB-4948-A477-5C583DF1E463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268" name="正方形/長方形 267">
                  <a:extLst>
                    <a:ext uri="{FF2B5EF4-FFF2-40B4-BE49-F238E27FC236}">
                      <a16:creationId xmlns:a16="http://schemas.microsoft.com/office/drawing/2014/main" id="{1C649C4C-CD8F-46A4-8ACC-0B47C5225698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四角形: 角を丸くする 268">
                  <a:extLst>
                    <a:ext uri="{FF2B5EF4-FFF2-40B4-BE49-F238E27FC236}">
                      <a16:creationId xmlns:a16="http://schemas.microsoft.com/office/drawing/2014/main" id="{AB4C930A-63B3-478E-8EC0-36F651A32F36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76FE7A87-9D45-499F-9BC5-A76EB393E2CE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266" name="正方形/長方形 265">
                  <a:extLst>
                    <a:ext uri="{FF2B5EF4-FFF2-40B4-BE49-F238E27FC236}">
                      <a16:creationId xmlns:a16="http://schemas.microsoft.com/office/drawing/2014/main" id="{E9B48178-9C13-4B0B-BA4A-C6D3EC7F93DF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四角形: 角を丸くする 266">
                  <a:extLst>
                    <a:ext uri="{FF2B5EF4-FFF2-40B4-BE49-F238E27FC236}">
                      <a16:creationId xmlns:a16="http://schemas.microsoft.com/office/drawing/2014/main" id="{9D1AA5A4-B973-46C1-8275-13DB34DF3D86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87EE9005-7873-4CB1-A12E-D1E067F28C0F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264" name="正方形/長方形 263">
                  <a:extLst>
                    <a:ext uri="{FF2B5EF4-FFF2-40B4-BE49-F238E27FC236}">
                      <a16:creationId xmlns:a16="http://schemas.microsoft.com/office/drawing/2014/main" id="{F71BB224-44D9-4FB2-A442-AAD3EA29A4C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四角形: 角を丸くする 264">
                  <a:extLst>
                    <a:ext uri="{FF2B5EF4-FFF2-40B4-BE49-F238E27FC236}">
                      <a16:creationId xmlns:a16="http://schemas.microsoft.com/office/drawing/2014/main" id="{D0F704E0-57EA-4788-933E-E534E7D73145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02801BE4-CDB1-4074-B5FB-84CB67EEA64E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262" name="正方形/長方形 261">
                  <a:extLst>
                    <a:ext uri="{FF2B5EF4-FFF2-40B4-BE49-F238E27FC236}">
                      <a16:creationId xmlns:a16="http://schemas.microsoft.com/office/drawing/2014/main" id="{F92097F3-4273-4C5F-9A12-A13A98F6AF1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四角形: 角を丸くする 262">
                  <a:extLst>
                    <a:ext uri="{FF2B5EF4-FFF2-40B4-BE49-F238E27FC236}">
                      <a16:creationId xmlns:a16="http://schemas.microsoft.com/office/drawing/2014/main" id="{E95EDAC7-D799-46CB-9D59-7C50492A53D4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4358704F-585A-4DBC-845B-D5C4F3C44B77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260" name="正方形/長方形 259">
                  <a:extLst>
                    <a:ext uri="{FF2B5EF4-FFF2-40B4-BE49-F238E27FC236}">
                      <a16:creationId xmlns:a16="http://schemas.microsoft.com/office/drawing/2014/main" id="{A6A18636-E72C-4CA1-A8B2-F061667BB395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四角形: 角を丸くする 260">
                  <a:extLst>
                    <a:ext uri="{FF2B5EF4-FFF2-40B4-BE49-F238E27FC236}">
                      <a16:creationId xmlns:a16="http://schemas.microsoft.com/office/drawing/2014/main" id="{95C5E9F2-A45E-400D-B255-C2F9EDE11863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04" name="グループ化 503">
            <a:extLst>
              <a:ext uri="{FF2B5EF4-FFF2-40B4-BE49-F238E27FC236}">
                <a16:creationId xmlns:a16="http://schemas.microsoft.com/office/drawing/2014/main" id="{203B8D3D-8420-4BC3-B847-FD4D05449E83}"/>
              </a:ext>
            </a:extLst>
          </p:cNvPr>
          <p:cNvGrpSpPr/>
          <p:nvPr/>
        </p:nvGrpSpPr>
        <p:grpSpPr>
          <a:xfrm>
            <a:off x="359597" y="1220385"/>
            <a:ext cx="1364064" cy="831153"/>
            <a:chOff x="3720591" y="1645172"/>
            <a:chExt cx="2464818" cy="1501865"/>
          </a:xfrm>
        </p:grpSpPr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E06326BC-128D-4042-8DED-A125DC0CB7D3}"/>
                </a:ext>
              </a:extLst>
            </p:cNvPr>
            <p:cNvGrpSpPr/>
            <p:nvPr/>
          </p:nvGrpSpPr>
          <p:grpSpPr>
            <a:xfrm>
              <a:off x="3720591" y="1645172"/>
              <a:ext cx="2464818" cy="1501865"/>
              <a:chOff x="2276933" y="2400098"/>
              <a:chExt cx="2095042" cy="1276553"/>
            </a:xfrm>
            <a:solidFill>
              <a:srgbClr val="FF0000"/>
            </a:solidFill>
          </p:grpSpPr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02614F7B-6612-41B4-B945-08E1EC9D618A}"/>
                  </a:ext>
                </a:extLst>
              </p:cNvPr>
              <p:cNvSpPr/>
              <p:nvPr/>
            </p:nvSpPr>
            <p:spPr>
              <a:xfrm rot="17100000">
                <a:off x="2440116" y="2236915"/>
                <a:ext cx="781750" cy="1108115"/>
              </a:xfrm>
              <a:custGeom>
                <a:avLst/>
                <a:gdLst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54982 w 746523"/>
                  <a:gd name="connsiteY2" fmla="*/ 762628 h 1108115"/>
                  <a:gd name="connsiteX3" fmla="*/ 630572 w 746523"/>
                  <a:gd name="connsiteY3" fmla="*/ 790302 h 1108115"/>
                  <a:gd name="connsiteX4" fmla="*/ 627538 w 746523"/>
                  <a:gd name="connsiteY4" fmla="*/ 799119 h 1108115"/>
                  <a:gd name="connsiteX5" fmla="*/ 592332 w 746523"/>
                  <a:gd name="connsiteY5" fmla="*/ 839602 h 1108115"/>
                  <a:gd name="connsiteX6" fmla="*/ 566945 w 746523"/>
                  <a:gd name="connsiteY6" fmla="*/ 852212 h 1108115"/>
                  <a:gd name="connsiteX7" fmla="*/ 566945 w 746523"/>
                  <a:gd name="connsiteY7" fmla="*/ 1108115 h 1108115"/>
                  <a:gd name="connsiteX8" fmla="*/ 268498 w 746523"/>
                  <a:gd name="connsiteY8" fmla="*/ 1108115 h 1108115"/>
                  <a:gd name="connsiteX9" fmla="*/ 268498 w 746523"/>
                  <a:gd name="connsiteY9" fmla="*/ 895115 h 1108115"/>
                  <a:gd name="connsiteX10" fmla="*/ 201322 w 746523"/>
                  <a:gd name="connsiteY10" fmla="*/ 872000 h 1108115"/>
                  <a:gd name="connsiteX11" fmla="*/ 72622 w 746523"/>
                  <a:gd name="connsiteY11" fmla="*/ 704274 h 1108115"/>
                  <a:gd name="connsiteX12" fmla="*/ 9480 w 746523"/>
                  <a:gd name="connsiteY12" fmla="*/ 468625 h 1108115"/>
                  <a:gd name="connsiteX13" fmla="*/ 152481 w 746523"/>
                  <a:gd name="connsiteY13" fmla="*/ 150149 h 1108115"/>
                  <a:gd name="connsiteX14" fmla="*/ 190524 w 746523"/>
                  <a:gd name="connsiteY14" fmla="*/ 98746 h 1108115"/>
                  <a:gd name="connsiteX15" fmla="*/ 290773 w 746523"/>
                  <a:gd name="connsiteY15" fmla="*/ 21822 h 1108115"/>
                  <a:gd name="connsiteX16" fmla="*/ 360285 w 746523"/>
                  <a:gd name="connsiteY16" fmla="*/ 3196 h 1108115"/>
                  <a:gd name="connsiteX17" fmla="*/ 474353 w 746523"/>
                  <a:gd name="connsiteY17" fmla="*/ 69053 h 1108115"/>
                  <a:gd name="connsiteX18" fmla="*/ 507834 w 746523"/>
                  <a:gd name="connsiteY18" fmla="*/ 194006 h 1108115"/>
                  <a:gd name="connsiteX19" fmla="*/ 560909 w 746523"/>
                  <a:gd name="connsiteY19" fmla="*/ 392086 h 1108115"/>
                  <a:gd name="connsiteX20" fmla="*/ 565759 w 746523"/>
                  <a:gd name="connsiteY20" fmla="*/ 410185 h 1108115"/>
                  <a:gd name="connsiteX21" fmla="*/ 693527 w 746523"/>
                  <a:gd name="connsiteY21" fmla="*/ 483951 h 1108115"/>
                  <a:gd name="connsiteX22" fmla="*/ 742895 w 746523"/>
                  <a:gd name="connsiteY22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54982 w 746523"/>
                  <a:gd name="connsiteY2" fmla="*/ 762628 h 1108115"/>
                  <a:gd name="connsiteX3" fmla="*/ 630572 w 746523"/>
                  <a:gd name="connsiteY3" fmla="*/ 790302 h 1108115"/>
                  <a:gd name="connsiteX4" fmla="*/ 600538 w 746523"/>
                  <a:gd name="connsiteY4" fmla="*/ 796493 h 1108115"/>
                  <a:gd name="connsiteX5" fmla="*/ 592332 w 746523"/>
                  <a:gd name="connsiteY5" fmla="*/ 839602 h 1108115"/>
                  <a:gd name="connsiteX6" fmla="*/ 566945 w 746523"/>
                  <a:gd name="connsiteY6" fmla="*/ 852212 h 1108115"/>
                  <a:gd name="connsiteX7" fmla="*/ 566945 w 746523"/>
                  <a:gd name="connsiteY7" fmla="*/ 1108115 h 1108115"/>
                  <a:gd name="connsiteX8" fmla="*/ 268498 w 746523"/>
                  <a:gd name="connsiteY8" fmla="*/ 1108115 h 1108115"/>
                  <a:gd name="connsiteX9" fmla="*/ 268498 w 746523"/>
                  <a:gd name="connsiteY9" fmla="*/ 895115 h 1108115"/>
                  <a:gd name="connsiteX10" fmla="*/ 201322 w 746523"/>
                  <a:gd name="connsiteY10" fmla="*/ 872000 h 1108115"/>
                  <a:gd name="connsiteX11" fmla="*/ 72622 w 746523"/>
                  <a:gd name="connsiteY11" fmla="*/ 704274 h 1108115"/>
                  <a:gd name="connsiteX12" fmla="*/ 9480 w 746523"/>
                  <a:gd name="connsiteY12" fmla="*/ 468625 h 1108115"/>
                  <a:gd name="connsiteX13" fmla="*/ 152481 w 746523"/>
                  <a:gd name="connsiteY13" fmla="*/ 150149 h 1108115"/>
                  <a:gd name="connsiteX14" fmla="*/ 190524 w 746523"/>
                  <a:gd name="connsiteY14" fmla="*/ 98746 h 1108115"/>
                  <a:gd name="connsiteX15" fmla="*/ 290773 w 746523"/>
                  <a:gd name="connsiteY15" fmla="*/ 21822 h 1108115"/>
                  <a:gd name="connsiteX16" fmla="*/ 360285 w 746523"/>
                  <a:gd name="connsiteY16" fmla="*/ 3196 h 1108115"/>
                  <a:gd name="connsiteX17" fmla="*/ 474353 w 746523"/>
                  <a:gd name="connsiteY17" fmla="*/ 69053 h 1108115"/>
                  <a:gd name="connsiteX18" fmla="*/ 507834 w 746523"/>
                  <a:gd name="connsiteY18" fmla="*/ 194006 h 1108115"/>
                  <a:gd name="connsiteX19" fmla="*/ 560909 w 746523"/>
                  <a:gd name="connsiteY19" fmla="*/ 392086 h 1108115"/>
                  <a:gd name="connsiteX20" fmla="*/ 565759 w 746523"/>
                  <a:gd name="connsiteY20" fmla="*/ 410185 h 1108115"/>
                  <a:gd name="connsiteX21" fmla="*/ 693527 w 746523"/>
                  <a:gd name="connsiteY21" fmla="*/ 483951 h 1108115"/>
                  <a:gd name="connsiteX22" fmla="*/ 742895 w 746523"/>
                  <a:gd name="connsiteY22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54982 w 746523"/>
                  <a:gd name="connsiteY2" fmla="*/ 762628 h 1108115"/>
                  <a:gd name="connsiteX3" fmla="*/ 600538 w 746523"/>
                  <a:gd name="connsiteY3" fmla="*/ 796493 h 1108115"/>
                  <a:gd name="connsiteX4" fmla="*/ 592332 w 746523"/>
                  <a:gd name="connsiteY4" fmla="*/ 839602 h 1108115"/>
                  <a:gd name="connsiteX5" fmla="*/ 566945 w 746523"/>
                  <a:gd name="connsiteY5" fmla="*/ 852212 h 1108115"/>
                  <a:gd name="connsiteX6" fmla="*/ 566945 w 746523"/>
                  <a:gd name="connsiteY6" fmla="*/ 1108115 h 1108115"/>
                  <a:gd name="connsiteX7" fmla="*/ 268498 w 746523"/>
                  <a:gd name="connsiteY7" fmla="*/ 1108115 h 1108115"/>
                  <a:gd name="connsiteX8" fmla="*/ 268498 w 746523"/>
                  <a:gd name="connsiteY8" fmla="*/ 895115 h 1108115"/>
                  <a:gd name="connsiteX9" fmla="*/ 201322 w 746523"/>
                  <a:gd name="connsiteY9" fmla="*/ 872000 h 1108115"/>
                  <a:gd name="connsiteX10" fmla="*/ 72622 w 746523"/>
                  <a:gd name="connsiteY10" fmla="*/ 704274 h 1108115"/>
                  <a:gd name="connsiteX11" fmla="*/ 9480 w 746523"/>
                  <a:gd name="connsiteY11" fmla="*/ 468625 h 1108115"/>
                  <a:gd name="connsiteX12" fmla="*/ 152481 w 746523"/>
                  <a:gd name="connsiteY12" fmla="*/ 150149 h 1108115"/>
                  <a:gd name="connsiteX13" fmla="*/ 190524 w 746523"/>
                  <a:gd name="connsiteY13" fmla="*/ 98746 h 1108115"/>
                  <a:gd name="connsiteX14" fmla="*/ 290773 w 746523"/>
                  <a:gd name="connsiteY14" fmla="*/ 21822 h 1108115"/>
                  <a:gd name="connsiteX15" fmla="*/ 360285 w 746523"/>
                  <a:gd name="connsiteY15" fmla="*/ 3196 h 1108115"/>
                  <a:gd name="connsiteX16" fmla="*/ 474353 w 746523"/>
                  <a:gd name="connsiteY16" fmla="*/ 69053 h 1108115"/>
                  <a:gd name="connsiteX17" fmla="*/ 507834 w 746523"/>
                  <a:gd name="connsiteY17" fmla="*/ 194006 h 1108115"/>
                  <a:gd name="connsiteX18" fmla="*/ 560909 w 746523"/>
                  <a:gd name="connsiteY18" fmla="*/ 392086 h 1108115"/>
                  <a:gd name="connsiteX19" fmla="*/ 565759 w 746523"/>
                  <a:gd name="connsiteY19" fmla="*/ 410185 h 1108115"/>
                  <a:gd name="connsiteX20" fmla="*/ 693527 w 746523"/>
                  <a:gd name="connsiteY20" fmla="*/ 483951 h 1108115"/>
                  <a:gd name="connsiteX21" fmla="*/ 742895 w 746523"/>
                  <a:gd name="connsiteY21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00538 w 746523"/>
                  <a:gd name="connsiteY2" fmla="*/ 796493 h 1108115"/>
                  <a:gd name="connsiteX3" fmla="*/ 592332 w 746523"/>
                  <a:gd name="connsiteY3" fmla="*/ 839602 h 1108115"/>
                  <a:gd name="connsiteX4" fmla="*/ 566945 w 746523"/>
                  <a:gd name="connsiteY4" fmla="*/ 852212 h 1108115"/>
                  <a:gd name="connsiteX5" fmla="*/ 566945 w 746523"/>
                  <a:gd name="connsiteY5" fmla="*/ 1108115 h 1108115"/>
                  <a:gd name="connsiteX6" fmla="*/ 268498 w 746523"/>
                  <a:gd name="connsiteY6" fmla="*/ 1108115 h 1108115"/>
                  <a:gd name="connsiteX7" fmla="*/ 268498 w 746523"/>
                  <a:gd name="connsiteY7" fmla="*/ 895115 h 1108115"/>
                  <a:gd name="connsiteX8" fmla="*/ 201322 w 746523"/>
                  <a:gd name="connsiteY8" fmla="*/ 872000 h 1108115"/>
                  <a:gd name="connsiteX9" fmla="*/ 72622 w 746523"/>
                  <a:gd name="connsiteY9" fmla="*/ 704274 h 1108115"/>
                  <a:gd name="connsiteX10" fmla="*/ 9480 w 746523"/>
                  <a:gd name="connsiteY10" fmla="*/ 468625 h 1108115"/>
                  <a:gd name="connsiteX11" fmla="*/ 152481 w 746523"/>
                  <a:gd name="connsiteY11" fmla="*/ 150149 h 1108115"/>
                  <a:gd name="connsiteX12" fmla="*/ 190524 w 746523"/>
                  <a:gd name="connsiteY12" fmla="*/ 98746 h 1108115"/>
                  <a:gd name="connsiteX13" fmla="*/ 290773 w 746523"/>
                  <a:gd name="connsiteY13" fmla="*/ 21822 h 1108115"/>
                  <a:gd name="connsiteX14" fmla="*/ 360285 w 746523"/>
                  <a:gd name="connsiteY14" fmla="*/ 3196 h 1108115"/>
                  <a:gd name="connsiteX15" fmla="*/ 474353 w 746523"/>
                  <a:gd name="connsiteY15" fmla="*/ 69053 h 1108115"/>
                  <a:gd name="connsiteX16" fmla="*/ 507834 w 746523"/>
                  <a:gd name="connsiteY16" fmla="*/ 194006 h 1108115"/>
                  <a:gd name="connsiteX17" fmla="*/ 560909 w 746523"/>
                  <a:gd name="connsiteY17" fmla="*/ 392086 h 1108115"/>
                  <a:gd name="connsiteX18" fmla="*/ 565759 w 746523"/>
                  <a:gd name="connsiteY18" fmla="*/ 410185 h 1108115"/>
                  <a:gd name="connsiteX19" fmla="*/ 693527 w 746523"/>
                  <a:gd name="connsiteY19" fmla="*/ 483951 h 1108115"/>
                  <a:gd name="connsiteX20" fmla="*/ 742895 w 746523"/>
                  <a:gd name="connsiteY20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599878 w 746523"/>
                  <a:gd name="connsiteY2" fmla="*/ 757226 h 1108115"/>
                  <a:gd name="connsiteX3" fmla="*/ 592332 w 746523"/>
                  <a:gd name="connsiteY3" fmla="*/ 839602 h 1108115"/>
                  <a:gd name="connsiteX4" fmla="*/ 566945 w 746523"/>
                  <a:gd name="connsiteY4" fmla="*/ 852212 h 1108115"/>
                  <a:gd name="connsiteX5" fmla="*/ 566945 w 746523"/>
                  <a:gd name="connsiteY5" fmla="*/ 1108115 h 1108115"/>
                  <a:gd name="connsiteX6" fmla="*/ 268498 w 746523"/>
                  <a:gd name="connsiteY6" fmla="*/ 1108115 h 1108115"/>
                  <a:gd name="connsiteX7" fmla="*/ 268498 w 746523"/>
                  <a:gd name="connsiteY7" fmla="*/ 895115 h 1108115"/>
                  <a:gd name="connsiteX8" fmla="*/ 201322 w 746523"/>
                  <a:gd name="connsiteY8" fmla="*/ 872000 h 1108115"/>
                  <a:gd name="connsiteX9" fmla="*/ 72622 w 746523"/>
                  <a:gd name="connsiteY9" fmla="*/ 704274 h 1108115"/>
                  <a:gd name="connsiteX10" fmla="*/ 9480 w 746523"/>
                  <a:gd name="connsiteY10" fmla="*/ 468625 h 1108115"/>
                  <a:gd name="connsiteX11" fmla="*/ 152481 w 746523"/>
                  <a:gd name="connsiteY11" fmla="*/ 150149 h 1108115"/>
                  <a:gd name="connsiteX12" fmla="*/ 190524 w 746523"/>
                  <a:gd name="connsiteY12" fmla="*/ 98746 h 1108115"/>
                  <a:gd name="connsiteX13" fmla="*/ 290773 w 746523"/>
                  <a:gd name="connsiteY13" fmla="*/ 21822 h 1108115"/>
                  <a:gd name="connsiteX14" fmla="*/ 360285 w 746523"/>
                  <a:gd name="connsiteY14" fmla="*/ 3196 h 1108115"/>
                  <a:gd name="connsiteX15" fmla="*/ 474353 w 746523"/>
                  <a:gd name="connsiteY15" fmla="*/ 69053 h 1108115"/>
                  <a:gd name="connsiteX16" fmla="*/ 507834 w 746523"/>
                  <a:gd name="connsiteY16" fmla="*/ 194006 h 1108115"/>
                  <a:gd name="connsiteX17" fmla="*/ 560909 w 746523"/>
                  <a:gd name="connsiteY17" fmla="*/ 392086 h 1108115"/>
                  <a:gd name="connsiteX18" fmla="*/ 565759 w 746523"/>
                  <a:gd name="connsiteY18" fmla="*/ 410185 h 1108115"/>
                  <a:gd name="connsiteX19" fmla="*/ 693527 w 746523"/>
                  <a:gd name="connsiteY19" fmla="*/ 483951 h 1108115"/>
                  <a:gd name="connsiteX20" fmla="*/ 742895 w 746523"/>
                  <a:gd name="connsiteY20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599878 w 746523"/>
                  <a:gd name="connsiteY2" fmla="*/ 757226 h 1108115"/>
                  <a:gd name="connsiteX3" fmla="*/ 592332 w 746523"/>
                  <a:gd name="connsiteY3" fmla="*/ 839602 h 1108115"/>
                  <a:gd name="connsiteX4" fmla="*/ 568427 w 746523"/>
                  <a:gd name="connsiteY4" fmla="*/ 894545 h 1108115"/>
                  <a:gd name="connsiteX5" fmla="*/ 566945 w 746523"/>
                  <a:gd name="connsiteY5" fmla="*/ 1108115 h 1108115"/>
                  <a:gd name="connsiteX6" fmla="*/ 268498 w 746523"/>
                  <a:gd name="connsiteY6" fmla="*/ 1108115 h 1108115"/>
                  <a:gd name="connsiteX7" fmla="*/ 268498 w 746523"/>
                  <a:gd name="connsiteY7" fmla="*/ 895115 h 1108115"/>
                  <a:gd name="connsiteX8" fmla="*/ 201322 w 746523"/>
                  <a:gd name="connsiteY8" fmla="*/ 872000 h 1108115"/>
                  <a:gd name="connsiteX9" fmla="*/ 72622 w 746523"/>
                  <a:gd name="connsiteY9" fmla="*/ 704274 h 1108115"/>
                  <a:gd name="connsiteX10" fmla="*/ 9480 w 746523"/>
                  <a:gd name="connsiteY10" fmla="*/ 468625 h 1108115"/>
                  <a:gd name="connsiteX11" fmla="*/ 152481 w 746523"/>
                  <a:gd name="connsiteY11" fmla="*/ 150149 h 1108115"/>
                  <a:gd name="connsiteX12" fmla="*/ 190524 w 746523"/>
                  <a:gd name="connsiteY12" fmla="*/ 98746 h 1108115"/>
                  <a:gd name="connsiteX13" fmla="*/ 290773 w 746523"/>
                  <a:gd name="connsiteY13" fmla="*/ 21822 h 1108115"/>
                  <a:gd name="connsiteX14" fmla="*/ 360285 w 746523"/>
                  <a:gd name="connsiteY14" fmla="*/ 3196 h 1108115"/>
                  <a:gd name="connsiteX15" fmla="*/ 474353 w 746523"/>
                  <a:gd name="connsiteY15" fmla="*/ 69053 h 1108115"/>
                  <a:gd name="connsiteX16" fmla="*/ 507834 w 746523"/>
                  <a:gd name="connsiteY16" fmla="*/ 194006 h 1108115"/>
                  <a:gd name="connsiteX17" fmla="*/ 560909 w 746523"/>
                  <a:gd name="connsiteY17" fmla="*/ 392086 h 1108115"/>
                  <a:gd name="connsiteX18" fmla="*/ 565759 w 746523"/>
                  <a:gd name="connsiteY18" fmla="*/ 410185 h 1108115"/>
                  <a:gd name="connsiteX19" fmla="*/ 693527 w 746523"/>
                  <a:gd name="connsiteY19" fmla="*/ 483951 h 1108115"/>
                  <a:gd name="connsiteX20" fmla="*/ 742895 w 746523"/>
                  <a:gd name="connsiteY20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599878 w 746523"/>
                  <a:gd name="connsiteY2" fmla="*/ 757226 h 1108115"/>
                  <a:gd name="connsiteX3" fmla="*/ 568427 w 746523"/>
                  <a:gd name="connsiteY3" fmla="*/ 894545 h 1108115"/>
                  <a:gd name="connsiteX4" fmla="*/ 566945 w 746523"/>
                  <a:gd name="connsiteY4" fmla="*/ 1108115 h 1108115"/>
                  <a:gd name="connsiteX5" fmla="*/ 268498 w 746523"/>
                  <a:gd name="connsiteY5" fmla="*/ 1108115 h 1108115"/>
                  <a:gd name="connsiteX6" fmla="*/ 268498 w 746523"/>
                  <a:gd name="connsiteY6" fmla="*/ 895115 h 1108115"/>
                  <a:gd name="connsiteX7" fmla="*/ 201322 w 746523"/>
                  <a:gd name="connsiteY7" fmla="*/ 872000 h 1108115"/>
                  <a:gd name="connsiteX8" fmla="*/ 72622 w 746523"/>
                  <a:gd name="connsiteY8" fmla="*/ 704274 h 1108115"/>
                  <a:gd name="connsiteX9" fmla="*/ 9480 w 746523"/>
                  <a:gd name="connsiteY9" fmla="*/ 468625 h 1108115"/>
                  <a:gd name="connsiteX10" fmla="*/ 152481 w 746523"/>
                  <a:gd name="connsiteY10" fmla="*/ 150149 h 1108115"/>
                  <a:gd name="connsiteX11" fmla="*/ 190524 w 746523"/>
                  <a:gd name="connsiteY11" fmla="*/ 98746 h 1108115"/>
                  <a:gd name="connsiteX12" fmla="*/ 290773 w 746523"/>
                  <a:gd name="connsiteY12" fmla="*/ 21822 h 1108115"/>
                  <a:gd name="connsiteX13" fmla="*/ 360285 w 746523"/>
                  <a:gd name="connsiteY13" fmla="*/ 3196 h 1108115"/>
                  <a:gd name="connsiteX14" fmla="*/ 474353 w 746523"/>
                  <a:gd name="connsiteY14" fmla="*/ 69053 h 1108115"/>
                  <a:gd name="connsiteX15" fmla="*/ 507834 w 746523"/>
                  <a:gd name="connsiteY15" fmla="*/ 194006 h 1108115"/>
                  <a:gd name="connsiteX16" fmla="*/ 560909 w 746523"/>
                  <a:gd name="connsiteY16" fmla="*/ 392086 h 1108115"/>
                  <a:gd name="connsiteX17" fmla="*/ 565759 w 746523"/>
                  <a:gd name="connsiteY17" fmla="*/ 410185 h 1108115"/>
                  <a:gd name="connsiteX18" fmla="*/ 693527 w 746523"/>
                  <a:gd name="connsiteY18" fmla="*/ 483951 h 1108115"/>
                  <a:gd name="connsiteX19" fmla="*/ 742895 w 746523"/>
                  <a:gd name="connsiteY19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599878 w 746523"/>
                  <a:gd name="connsiteY2" fmla="*/ 757226 h 1108115"/>
                  <a:gd name="connsiteX3" fmla="*/ 533429 w 746523"/>
                  <a:gd name="connsiteY3" fmla="*/ 874339 h 1108115"/>
                  <a:gd name="connsiteX4" fmla="*/ 566945 w 746523"/>
                  <a:gd name="connsiteY4" fmla="*/ 1108115 h 1108115"/>
                  <a:gd name="connsiteX5" fmla="*/ 268498 w 746523"/>
                  <a:gd name="connsiteY5" fmla="*/ 1108115 h 1108115"/>
                  <a:gd name="connsiteX6" fmla="*/ 268498 w 746523"/>
                  <a:gd name="connsiteY6" fmla="*/ 895115 h 1108115"/>
                  <a:gd name="connsiteX7" fmla="*/ 201322 w 746523"/>
                  <a:gd name="connsiteY7" fmla="*/ 872000 h 1108115"/>
                  <a:gd name="connsiteX8" fmla="*/ 72622 w 746523"/>
                  <a:gd name="connsiteY8" fmla="*/ 704274 h 1108115"/>
                  <a:gd name="connsiteX9" fmla="*/ 9480 w 746523"/>
                  <a:gd name="connsiteY9" fmla="*/ 468625 h 1108115"/>
                  <a:gd name="connsiteX10" fmla="*/ 152481 w 746523"/>
                  <a:gd name="connsiteY10" fmla="*/ 150149 h 1108115"/>
                  <a:gd name="connsiteX11" fmla="*/ 190524 w 746523"/>
                  <a:gd name="connsiteY11" fmla="*/ 98746 h 1108115"/>
                  <a:gd name="connsiteX12" fmla="*/ 290773 w 746523"/>
                  <a:gd name="connsiteY12" fmla="*/ 21822 h 1108115"/>
                  <a:gd name="connsiteX13" fmla="*/ 360285 w 746523"/>
                  <a:gd name="connsiteY13" fmla="*/ 3196 h 1108115"/>
                  <a:gd name="connsiteX14" fmla="*/ 474353 w 746523"/>
                  <a:gd name="connsiteY14" fmla="*/ 69053 h 1108115"/>
                  <a:gd name="connsiteX15" fmla="*/ 507834 w 746523"/>
                  <a:gd name="connsiteY15" fmla="*/ 194006 h 1108115"/>
                  <a:gd name="connsiteX16" fmla="*/ 560909 w 746523"/>
                  <a:gd name="connsiteY16" fmla="*/ 392086 h 1108115"/>
                  <a:gd name="connsiteX17" fmla="*/ 565759 w 746523"/>
                  <a:gd name="connsiteY17" fmla="*/ 410185 h 1108115"/>
                  <a:gd name="connsiteX18" fmla="*/ 693527 w 746523"/>
                  <a:gd name="connsiteY18" fmla="*/ 483951 h 1108115"/>
                  <a:gd name="connsiteX19" fmla="*/ 742895 w 746523"/>
                  <a:gd name="connsiteY19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599878 w 746523"/>
                  <a:gd name="connsiteY2" fmla="*/ 757226 h 1108115"/>
                  <a:gd name="connsiteX3" fmla="*/ 533429 w 746523"/>
                  <a:gd name="connsiteY3" fmla="*/ 874339 h 1108115"/>
                  <a:gd name="connsiteX4" fmla="*/ 566945 w 746523"/>
                  <a:gd name="connsiteY4" fmla="*/ 1108115 h 1108115"/>
                  <a:gd name="connsiteX5" fmla="*/ 268498 w 746523"/>
                  <a:gd name="connsiteY5" fmla="*/ 1108115 h 1108115"/>
                  <a:gd name="connsiteX6" fmla="*/ 268498 w 746523"/>
                  <a:gd name="connsiteY6" fmla="*/ 895115 h 1108115"/>
                  <a:gd name="connsiteX7" fmla="*/ 201322 w 746523"/>
                  <a:gd name="connsiteY7" fmla="*/ 872000 h 1108115"/>
                  <a:gd name="connsiteX8" fmla="*/ 72622 w 746523"/>
                  <a:gd name="connsiteY8" fmla="*/ 704274 h 1108115"/>
                  <a:gd name="connsiteX9" fmla="*/ 9480 w 746523"/>
                  <a:gd name="connsiteY9" fmla="*/ 468625 h 1108115"/>
                  <a:gd name="connsiteX10" fmla="*/ 152481 w 746523"/>
                  <a:gd name="connsiteY10" fmla="*/ 150149 h 1108115"/>
                  <a:gd name="connsiteX11" fmla="*/ 190524 w 746523"/>
                  <a:gd name="connsiteY11" fmla="*/ 98746 h 1108115"/>
                  <a:gd name="connsiteX12" fmla="*/ 290773 w 746523"/>
                  <a:gd name="connsiteY12" fmla="*/ 21822 h 1108115"/>
                  <a:gd name="connsiteX13" fmla="*/ 360285 w 746523"/>
                  <a:gd name="connsiteY13" fmla="*/ 3196 h 1108115"/>
                  <a:gd name="connsiteX14" fmla="*/ 474353 w 746523"/>
                  <a:gd name="connsiteY14" fmla="*/ 69053 h 1108115"/>
                  <a:gd name="connsiteX15" fmla="*/ 507834 w 746523"/>
                  <a:gd name="connsiteY15" fmla="*/ 194006 h 1108115"/>
                  <a:gd name="connsiteX16" fmla="*/ 560909 w 746523"/>
                  <a:gd name="connsiteY16" fmla="*/ 392086 h 1108115"/>
                  <a:gd name="connsiteX17" fmla="*/ 565759 w 746523"/>
                  <a:gd name="connsiteY17" fmla="*/ 410185 h 1108115"/>
                  <a:gd name="connsiteX18" fmla="*/ 693527 w 746523"/>
                  <a:gd name="connsiteY18" fmla="*/ 483951 h 1108115"/>
                  <a:gd name="connsiteX19" fmla="*/ 742895 w 746523"/>
                  <a:gd name="connsiteY19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33995 w 746523"/>
                  <a:gd name="connsiteY2" fmla="*/ 725076 h 1108115"/>
                  <a:gd name="connsiteX3" fmla="*/ 533429 w 746523"/>
                  <a:gd name="connsiteY3" fmla="*/ 874339 h 1108115"/>
                  <a:gd name="connsiteX4" fmla="*/ 566945 w 746523"/>
                  <a:gd name="connsiteY4" fmla="*/ 1108115 h 1108115"/>
                  <a:gd name="connsiteX5" fmla="*/ 268498 w 746523"/>
                  <a:gd name="connsiteY5" fmla="*/ 1108115 h 1108115"/>
                  <a:gd name="connsiteX6" fmla="*/ 268498 w 746523"/>
                  <a:gd name="connsiteY6" fmla="*/ 895115 h 1108115"/>
                  <a:gd name="connsiteX7" fmla="*/ 201322 w 746523"/>
                  <a:gd name="connsiteY7" fmla="*/ 872000 h 1108115"/>
                  <a:gd name="connsiteX8" fmla="*/ 72622 w 746523"/>
                  <a:gd name="connsiteY8" fmla="*/ 704274 h 1108115"/>
                  <a:gd name="connsiteX9" fmla="*/ 9480 w 746523"/>
                  <a:gd name="connsiteY9" fmla="*/ 468625 h 1108115"/>
                  <a:gd name="connsiteX10" fmla="*/ 152481 w 746523"/>
                  <a:gd name="connsiteY10" fmla="*/ 150149 h 1108115"/>
                  <a:gd name="connsiteX11" fmla="*/ 190524 w 746523"/>
                  <a:gd name="connsiteY11" fmla="*/ 98746 h 1108115"/>
                  <a:gd name="connsiteX12" fmla="*/ 290773 w 746523"/>
                  <a:gd name="connsiteY12" fmla="*/ 21822 h 1108115"/>
                  <a:gd name="connsiteX13" fmla="*/ 360285 w 746523"/>
                  <a:gd name="connsiteY13" fmla="*/ 3196 h 1108115"/>
                  <a:gd name="connsiteX14" fmla="*/ 474353 w 746523"/>
                  <a:gd name="connsiteY14" fmla="*/ 69053 h 1108115"/>
                  <a:gd name="connsiteX15" fmla="*/ 507834 w 746523"/>
                  <a:gd name="connsiteY15" fmla="*/ 194006 h 1108115"/>
                  <a:gd name="connsiteX16" fmla="*/ 560909 w 746523"/>
                  <a:gd name="connsiteY16" fmla="*/ 392086 h 1108115"/>
                  <a:gd name="connsiteX17" fmla="*/ 565759 w 746523"/>
                  <a:gd name="connsiteY17" fmla="*/ 410185 h 1108115"/>
                  <a:gd name="connsiteX18" fmla="*/ 693527 w 746523"/>
                  <a:gd name="connsiteY18" fmla="*/ 483951 h 1108115"/>
                  <a:gd name="connsiteX19" fmla="*/ 742895 w 746523"/>
                  <a:gd name="connsiteY19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33995 w 746523"/>
                  <a:gd name="connsiteY2" fmla="*/ 725076 h 1108115"/>
                  <a:gd name="connsiteX3" fmla="*/ 533429 w 746523"/>
                  <a:gd name="connsiteY3" fmla="*/ 874339 h 1108115"/>
                  <a:gd name="connsiteX4" fmla="*/ 566945 w 746523"/>
                  <a:gd name="connsiteY4" fmla="*/ 1108115 h 1108115"/>
                  <a:gd name="connsiteX5" fmla="*/ 268498 w 746523"/>
                  <a:gd name="connsiteY5" fmla="*/ 1108115 h 1108115"/>
                  <a:gd name="connsiteX6" fmla="*/ 268498 w 746523"/>
                  <a:gd name="connsiteY6" fmla="*/ 895115 h 1108115"/>
                  <a:gd name="connsiteX7" fmla="*/ 201322 w 746523"/>
                  <a:gd name="connsiteY7" fmla="*/ 872000 h 1108115"/>
                  <a:gd name="connsiteX8" fmla="*/ 72622 w 746523"/>
                  <a:gd name="connsiteY8" fmla="*/ 704274 h 1108115"/>
                  <a:gd name="connsiteX9" fmla="*/ 9480 w 746523"/>
                  <a:gd name="connsiteY9" fmla="*/ 468625 h 1108115"/>
                  <a:gd name="connsiteX10" fmla="*/ 152481 w 746523"/>
                  <a:gd name="connsiteY10" fmla="*/ 150149 h 1108115"/>
                  <a:gd name="connsiteX11" fmla="*/ 190524 w 746523"/>
                  <a:gd name="connsiteY11" fmla="*/ 98746 h 1108115"/>
                  <a:gd name="connsiteX12" fmla="*/ 290773 w 746523"/>
                  <a:gd name="connsiteY12" fmla="*/ 21822 h 1108115"/>
                  <a:gd name="connsiteX13" fmla="*/ 360285 w 746523"/>
                  <a:gd name="connsiteY13" fmla="*/ 3196 h 1108115"/>
                  <a:gd name="connsiteX14" fmla="*/ 474353 w 746523"/>
                  <a:gd name="connsiteY14" fmla="*/ 69053 h 1108115"/>
                  <a:gd name="connsiteX15" fmla="*/ 507834 w 746523"/>
                  <a:gd name="connsiteY15" fmla="*/ 194006 h 1108115"/>
                  <a:gd name="connsiteX16" fmla="*/ 560909 w 746523"/>
                  <a:gd name="connsiteY16" fmla="*/ 392086 h 1108115"/>
                  <a:gd name="connsiteX17" fmla="*/ 565759 w 746523"/>
                  <a:gd name="connsiteY17" fmla="*/ 410185 h 1108115"/>
                  <a:gd name="connsiteX18" fmla="*/ 693527 w 746523"/>
                  <a:gd name="connsiteY18" fmla="*/ 483951 h 1108115"/>
                  <a:gd name="connsiteX19" fmla="*/ 742895 w 746523"/>
                  <a:gd name="connsiteY19" fmla="*/ 548290 h 1108115"/>
                  <a:gd name="connsiteX0" fmla="*/ 779697 w 780519"/>
                  <a:gd name="connsiteY0" fmla="*/ 538429 h 1108115"/>
                  <a:gd name="connsiteX1" fmla="*/ 732310 w 780519"/>
                  <a:gd name="connsiteY1" fmla="*/ 628692 h 1108115"/>
                  <a:gd name="connsiteX2" fmla="*/ 633995 w 780519"/>
                  <a:gd name="connsiteY2" fmla="*/ 725076 h 1108115"/>
                  <a:gd name="connsiteX3" fmla="*/ 533429 w 780519"/>
                  <a:gd name="connsiteY3" fmla="*/ 874339 h 1108115"/>
                  <a:gd name="connsiteX4" fmla="*/ 566945 w 780519"/>
                  <a:gd name="connsiteY4" fmla="*/ 1108115 h 1108115"/>
                  <a:gd name="connsiteX5" fmla="*/ 268498 w 780519"/>
                  <a:gd name="connsiteY5" fmla="*/ 1108115 h 1108115"/>
                  <a:gd name="connsiteX6" fmla="*/ 268498 w 780519"/>
                  <a:gd name="connsiteY6" fmla="*/ 895115 h 1108115"/>
                  <a:gd name="connsiteX7" fmla="*/ 201322 w 780519"/>
                  <a:gd name="connsiteY7" fmla="*/ 872000 h 1108115"/>
                  <a:gd name="connsiteX8" fmla="*/ 72622 w 780519"/>
                  <a:gd name="connsiteY8" fmla="*/ 704274 h 1108115"/>
                  <a:gd name="connsiteX9" fmla="*/ 9480 w 780519"/>
                  <a:gd name="connsiteY9" fmla="*/ 468625 h 1108115"/>
                  <a:gd name="connsiteX10" fmla="*/ 152481 w 780519"/>
                  <a:gd name="connsiteY10" fmla="*/ 150149 h 1108115"/>
                  <a:gd name="connsiteX11" fmla="*/ 190524 w 780519"/>
                  <a:gd name="connsiteY11" fmla="*/ 98746 h 1108115"/>
                  <a:gd name="connsiteX12" fmla="*/ 290773 w 780519"/>
                  <a:gd name="connsiteY12" fmla="*/ 21822 h 1108115"/>
                  <a:gd name="connsiteX13" fmla="*/ 360285 w 780519"/>
                  <a:gd name="connsiteY13" fmla="*/ 3196 h 1108115"/>
                  <a:gd name="connsiteX14" fmla="*/ 474353 w 780519"/>
                  <a:gd name="connsiteY14" fmla="*/ 69053 h 1108115"/>
                  <a:gd name="connsiteX15" fmla="*/ 507834 w 780519"/>
                  <a:gd name="connsiteY15" fmla="*/ 194006 h 1108115"/>
                  <a:gd name="connsiteX16" fmla="*/ 560909 w 780519"/>
                  <a:gd name="connsiteY16" fmla="*/ 392086 h 1108115"/>
                  <a:gd name="connsiteX17" fmla="*/ 565759 w 780519"/>
                  <a:gd name="connsiteY17" fmla="*/ 410185 h 1108115"/>
                  <a:gd name="connsiteX18" fmla="*/ 693527 w 780519"/>
                  <a:gd name="connsiteY18" fmla="*/ 483951 h 1108115"/>
                  <a:gd name="connsiteX19" fmla="*/ 779697 w 780519"/>
                  <a:gd name="connsiteY19" fmla="*/ 538429 h 1108115"/>
                  <a:gd name="connsiteX0" fmla="*/ 779697 w 781538"/>
                  <a:gd name="connsiteY0" fmla="*/ 538429 h 1108115"/>
                  <a:gd name="connsiteX1" fmla="*/ 732310 w 781538"/>
                  <a:gd name="connsiteY1" fmla="*/ 628692 h 1108115"/>
                  <a:gd name="connsiteX2" fmla="*/ 633995 w 781538"/>
                  <a:gd name="connsiteY2" fmla="*/ 725076 h 1108115"/>
                  <a:gd name="connsiteX3" fmla="*/ 533429 w 781538"/>
                  <a:gd name="connsiteY3" fmla="*/ 874339 h 1108115"/>
                  <a:gd name="connsiteX4" fmla="*/ 566945 w 781538"/>
                  <a:gd name="connsiteY4" fmla="*/ 1108115 h 1108115"/>
                  <a:gd name="connsiteX5" fmla="*/ 268498 w 781538"/>
                  <a:gd name="connsiteY5" fmla="*/ 1108115 h 1108115"/>
                  <a:gd name="connsiteX6" fmla="*/ 268498 w 781538"/>
                  <a:gd name="connsiteY6" fmla="*/ 895115 h 1108115"/>
                  <a:gd name="connsiteX7" fmla="*/ 201322 w 781538"/>
                  <a:gd name="connsiteY7" fmla="*/ 872000 h 1108115"/>
                  <a:gd name="connsiteX8" fmla="*/ 72622 w 781538"/>
                  <a:gd name="connsiteY8" fmla="*/ 704274 h 1108115"/>
                  <a:gd name="connsiteX9" fmla="*/ 9480 w 781538"/>
                  <a:gd name="connsiteY9" fmla="*/ 468625 h 1108115"/>
                  <a:gd name="connsiteX10" fmla="*/ 152481 w 781538"/>
                  <a:gd name="connsiteY10" fmla="*/ 150149 h 1108115"/>
                  <a:gd name="connsiteX11" fmla="*/ 190524 w 781538"/>
                  <a:gd name="connsiteY11" fmla="*/ 98746 h 1108115"/>
                  <a:gd name="connsiteX12" fmla="*/ 290773 w 781538"/>
                  <a:gd name="connsiteY12" fmla="*/ 21822 h 1108115"/>
                  <a:gd name="connsiteX13" fmla="*/ 360285 w 781538"/>
                  <a:gd name="connsiteY13" fmla="*/ 3196 h 1108115"/>
                  <a:gd name="connsiteX14" fmla="*/ 474353 w 781538"/>
                  <a:gd name="connsiteY14" fmla="*/ 69053 h 1108115"/>
                  <a:gd name="connsiteX15" fmla="*/ 507834 w 781538"/>
                  <a:gd name="connsiteY15" fmla="*/ 194006 h 1108115"/>
                  <a:gd name="connsiteX16" fmla="*/ 560909 w 781538"/>
                  <a:gd name="connsiteY16" fmla="*/ 392086 h 1108115"/>
                  <a:gd name="connsiteX17" fmla="*/ 565759 w 781538"/>
                  <a:gd name="connsiteY17" fmla="*/ 410185 h 1108115"/>
                  <a:gd name="connsiteX18" fmla="*/ 693527 w 781538"/>
                  <a:gd name="connsiteY18" fmla="*/ 483951 h 1108115"/>
                  <a:gd name="connsiteX19" fmla="*/ 779697 w 781538"/>
                  <a:gd name="connsiteY19" fmla="*/ 538429 h 1108115"/>
                  <a:gd name="connsiteX0" fmla="*/ 779697 w 780206"/>
                  <a:gd name="connsiteY0" fmla="*/ 538429 h 1108115"/>
                  <a:gd name="connsiteX1" fmla="*/ 732310 w 780206"/>
                  <a:gd name="connsiteY1" fmla="*/ 628692 h 1108115"/>
                  <a:gd name="connsiteX2" fmla="*/ 633995 w 780206"/>
                  <a:gd name="connsiteY2" fmla="*/ 725076 h 1108115"/>
                  <a:gd name="connsiteX3" fmla="*/ 533429 w 780206"/>
                  <a:gd name="connsiteY3" fmla="*/ 874339 h 1108115"/>
                  <a:gd name="connsiteX4" fmla="*/ 566945 w 780206"/>
                  <a:gd name="connsiteY4" fmla="*/ 1108115 h 1108115"/>
                  <a:gd name="connsiteX5" fmla="*/ 268498 w 780206"/>
                  <a:gd name="connsiteY5" fmla="*/ 1108115 h 1108115"/>
                  <a:gd name="connsiteX6" fmla="*/ 268498 w 780206"/>
                  <a:gd name="connsiteY6" fmla="*/ 895115 h 1108115"/>
                  <a:gd name="connsiteX7" fmla="*/ 201322 w 780206"/>
                  <a:gd name="connsiteY7" fmla="*/ 872000 h 1108115"/>
                  <a:gd name="connsiteX8" fmla="*/ 72622 w 780206"/>
                  <a:gd name="connsiteY8" fmla="*/ 704274 h 1108115"/>
                  <a:gd name="connsiteX9" fmla="*/ 9480 w 780206"/>
                  <a:gd name="connsiteY9" fmla="*/ 468625 h 1108115"/>
                  <a:gd name="connsiteX10" fmla="*/ 152481 w 780206"/>
                  <a:gd name="connsiteY10" fmla="*/ 150149 h 1108115"/>
                  <a:gd name="connsiteX11" fmla="*/ 190524 w 780206"/>
                  <a:gd name="connsiteY11" fmla="*/ 98746 h 1108115"/>
                  <a:gd name="connsiteX12" fmla="*/ 290773 w 780206"/>
                  <a:gd name="connsiteY12" fmla="*/ 21822 h 1108115"/>
                  <a:gd name="connsiteX13" fmla="*/ 360285 w 780206"/>
                  <a:gd name="connsiteY13" fmla="*/ 3196 h 1108115"/>
                  <a:gd name="connsiteX14" fmla="*/ 474353 w 780206"/>
                  <a:gd name="connsiteY14" fmla="*/ 69053 h 1108115"/>
                  <a:gd name="connsiteX15" fmla="*/ 507834 w 780206"/>
                  <a:gd name="connsiteY15" fmla="*/ 194006 h 1108115"/>
                  <a:gd name="connsiteX16" fmla="*/ 560909 w 780206"/>
                  <a:gd name="connsiteY16" fmla="*/ 392086 h 1108115"/>
                  <a:gd name="connsiteX17" fmla="*/ 565759 w 780206"/>
                  <a:gd name="connsiteY17" fmla="*/ 410185 h 1108115"/>
                  <a:gd name="connsiteX18" fmla="*/ 700262 w 780206"/>
                  <a:gd name="connsiteY18" fmla="*/ 472285 h 1108115"/>
                  <a:gd name="connsiteX19" fmla="*/ 779697 w 780206"/>
                  <a:gd name="connsiteY19" fmla="*/ 538429 h 1108115"/>
                  <a:gd name="connsiteX0" fmla="*/ 779697 w 781750"/>
                  <a:gd name="connsiteY0" fmla="*/ 538429 h 1108115"/>
                  <a:gd name="connsiteX1" fmla="*/ 732310 w 781750"/>
                  <a:gd name="connsiteY1" fmla="*/ 628692 h 1108115"/>
                  <a:gd name="connsiteX2" fmla="*/ 633995 w 781750"/>
                  <a:gd name="connsiteY2" fmla="*/ 725076 h 1108115"/>
                  <a:gd name="connsiteX3" fmla="*/ 533429 w 781750"/>
                  <a:gd name="connsiteY3" fmla="*/ 874339 h 1108115"/>
                  <a:gd name="connsiteX4" fmla="*/ 566945 w 781750"/>
                  <a:gd name="connsiteY4" fmla="*/ 1108115 h 1108115"/>
                  <a:gd name="connsiteX5" fmla="*/ 268498 w 781750"/>
                  <a:gd name="connsiteY5" fmla="*/ 1108115 h 1108115"/>
                  <a:gd name="connsiteX6" fmla="*/ 268498 w 781750"/>
                  <a:gd name="connsiteY6" fmla="*/ 895115 h 1108115"/>
                  <a:gd name="connsiteX7" fmla="*/ 201322 w 781750"/>
                  <a:gd name="connsiteY7" fmla="*/ 872000 h 1108115"/>
                  <a:gd name="connsiteX8" fmla="*/ 72622 w 781750"/>
                  <a:gd name="connsiteY8" fmla="*/ 704274 h 1108115"/>
                  <a:gd name="connsiteX9" fmla="*/ 9480 w 781750"/>
                  <a:gd name="connsiteY9" fmla="*/ 468625 h 1108115"/>
                  <a:gd name="connsiteX10" fmla="*/ 152481 w 781750"/>
                  <a:gd name="connsiteY10" fmla="*/ 150149 h 1108115"/>
                  <a:gd name="connsiteX11" fmla="*/ 190524 w 781750"/>
                  <a:gd name="connsiteY11" fmla="*/ 98746 h 1108115"/>
                  <a:gd name="connsiteX12" fmla="*/ 290773 w 781750"/>
                  <a:gd name="connsiteY12" fmla="*/ 21822 h 1108115"/>
                  <a:gd name="connsiteX13" fmla="*/ 360285 w 781750"/>
                  <a:gd name="connsiteY13" fmla="*/ 3196 h 1108115"/>
                  <a:gd name="connsiteX14" fmla="*/ 474353 w 781750"/>
                  <a:gd name="connsiteY14" fmla="*/ 69053 h 1108115"/>
                  <a:gd name="connsiteX15" fmla="*/ 507834 w 781750"/>
                  <a:gd name="connsiteY15" fmla="*/ 194006 h 1108115"/>
                  <a:gd name="connsiteX16" fmla="*/ 560909 w 781750"/>
                  <a:gd name="connsiteY16" fmla="*/ 392086 h 1108115"/>
                  <a:gd name="connsiteX17" fmla="*/ 565759 w 781750"/>
                  <a:gd name="connsiteY17" fmla="*/ 410185 h 1108115"/>
                  <a:gd name="connsiteX18" fmla="*/ 700262 w 781750"/>
                  <a:gd name="connsiteY18" fmla="*/ 472285 h 1108115"/>
                  <a:gd name="connsiteX19" fmla="*/ 779697 w 781750"/>
                  <a:gd name="connsiteY19" fmla="*/ 538429 h 1108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81750" h="1108115">
                    <a:moveTo>
                      <a:pt x="779697" y="538429"/>
                    </a:moveTo>
                    <a:cubicBezTo>
                      <a:pt x="791818" y="589798"/>
                      <a:pt x="746940" y="603353"/>
                      <a:pt x="732310" y="628692"/>
                    </a:cubicBezTo>
                    <a:lnTo>
                      <a:pt x="633995" y="725076"/>
                    </a:lnTo>
                    <a:cubicBezTo>
                      <a:pt x="621032" y="798410"/>
                      <a:pt x="563893" y="835463"/>
                      <a:pt x="533429" y="874339"/>
                    </a:cubicBezTo>
                    <a:lnTo>
                      <a:pt x="566945" y="1108115"/>
                    </a:lnTo>
                    <a:lnTo>
                      <a:pt x="268498" y="1108115"/>
                    </a:lnTo>
                    <a:lnTo>
                      <a:pt x="268498" y="895115"/>
                    </a:lnTo>
                    <a:lnTo>
                      <a:pt x="201322" y="872000"/>
                    </a:lnTo>
                    <a:cubicBezTo>
                      <a:pt x="140101" y="836654"/>
                      <a:pt x="92364" y="777953"/>
                      <a:pt x="72622" y="704274"/>
                    </a:cubicBezTo>
                    <a:lnTo>
                      <a:pt x="9480" y="468625"/>
                    </a:lnTo>
                    <a:cubicBezTo>
                      <a:pt x="-25069" y="339689"/>
                      <a:pt x="37565" y="207606"/>
                      <a:pt x="152481" y="150149"/>
                    </a:cubicBezTo>
                    <a:lnTo>
                      <a:pt x="190524" y="98746"/>
                    </a:lnTo>
                    <a:cubicBezTo>
                      <a:pt x="211650" y="62155"/>
                      <a:pt x="246736" y="33621"/>
                      <a:pt x="290773" y="21822"/>
                    </a:cubicBezTo>
                    <a:lnTo>
                      <a:pt x="360285" y="3196"/>
                    </a:lnTo>
                    <a:cubicBezTo>
                      <a:pt x="409971" y="-10117"/>
                      <a:pt x="461040" y="19368"/>
                      <a:pt x="474353" y="69053"/>
                    </a:cubicBezTo>
                    <a:lnTo>
                      <a:pt x="507834" y="194006"/>
                    </a:lnTo>
                    <a:lnTo>
                      <a:pt x="560909" y="392086"/>
                    </a:lnTo>
                    <a:lnTo>
                      <a:pt x="565759" y="410185"/>
                    </a:lnTo>
                    <a:lnTo>
                      <a:pt x="700262" y="472285"/>
                    </a:lnTo>
                    <a:cubicBezTo>
                      <a:pt x="725602" y="486915"/>
                      <a:pt x="767576" y="487060"/>
                      <a:pt x="779697" y="538429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171B0D56-4D6C-4E65-8314-B5825E9898E5}"/>
                  </a:ext>
                </a:extLst>
              </p:cNvPr>
              <p:cNvSpPr/>
              <p:nvPr/>
            </p:nvSpPr>
            <p:spPr>
              <a:xfrm>
                <a:off x="3245413" y="2667001"/>
                <a:ext cx="1126562" cy="1009650"/>
              </a:xfrm>
              <a:custGeom>
                <a:avLst/>
                <a:gdLst>
                  <a:gd name="connsiteX0" fmla="*/ 394257 w 1533873"/>
                  <a:gd name="connsiteY0" fmla="*/ 0 h 1208777"/>
                  <a:gd name="connsiteX1" fmla="*/ 1140169 w 1533873"/>
                  <a:gd name="connsiteY1" fmla="*/ 0 h 1208777"/>
                  <a:gd name="connsiteX2" fmla="*/ 1533873 w 1533873"/>
                  <a:gd name="connsiteY2" fmla="*/ 393704 h 1208777"/>
                  <a:gd name="connsiteX3" fmla="*/ 1533873 w 1533873"/>
                  <a:gd name="connsiteY3" fmla="*/ 812797 h 1208777"/>
                  <a:gd name="connsiteX4" fmla="*/ 1519901 w 1533873"/>
                  <a:gd name="connsiteY4" fmla="*/ 882006 h 1208777"/>
                  <a:gd name="connsiteX5" fmla="*/ 1519426 w 1533873"/>
                  <a:gd name="connsiteY5" fmla="*/ 882710 h 1208777"/>
                  <a:gd name="connsiteX6" fmla="*/ 1517481 w 1533873"/>
                  <a:gd name="connsiteY6" fmla="*/ 892705 h 1208777"/>
                  <a:gd name="connsiteX7" fmla="*/ 1475549 w 1533873"/>
                  <a:gd name="connsiteY7" fmla="*/ 955852 h 1208777"/>
                  <a:gd name="connsiteX8" fmla="*/ 1278533 w 1533873"/>
                  <a:gd name="connsiteY8" fmla="*/ 1152867 h 1208777"/>
                  <a:gd name="connsiteX9" fmla="*/ 1008575 w 1533873"/>
                  <a:gd name="connsiteY9" fmla="*/ 1152867 h 1208777"/>
                  <a:gd name="connsiteX10" fmla="*/ 846308 w 1533873"/>
                  <a:gd name="connsiteY10" fmla="*/ 990600 h 1208777"/>
                  <a:gd name="connsiteX11" fmla="*/ 685151 w 1533873"/>
                  <a:gd name="connsiteY11" fmla="*/ 990600 h 1208777"/>
                  <a:gd name="connsiteX12" fmla="*/ 522883 w 1533873"/>
                  <a:gd name="connsiteY12" fmla="*/ 1152867 h 1208777"/>
                  <a:gd name="connsiteX13" fmla="*/ 252925 w 1533873"/>
                  <a:gd name="connsiteY13" fmla="*/ 1152867 h 1208777"/>
                  <a:gd name="connsiteX14" fmla="*/ 55910 w 1533873"/>
                  <a:gd name="connsiteY14" fmla="*/ 955852 h 1208777"/>
                  <a:gd name="connsiteX15" fmla="*/ 0 w 1533873"/>
                  <a:gd name="connsiteY15" fmla="*/ 820873 h 1208777"/>
                  <a:gd name="connsiteX16" fmla="*/ 1072 w 1533873"/>
                  <a:gd name="connsiteY16" fmla="*/ 815365 h 1208777"/>
                  <a:gd name="connsiteX17" fmla="*/ 553 w 1533873"/>
                  <a:gd name="connsiteY17" fmla="*/ 812797 h 1208777"/>
                  <a:gd name="connsiteX18" fmla="*/ 553 w 1533873"/>
                  <a:gd name="connsiteY18" fmla="*/ 393704 h 1208777"/>
                  <a:gd name="connsiteX19" fmla="*/ 394257 w 1533873"/>
                  <a:gd name="connsiteY19" fmla="*/ 0 h 120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33873" h="1208777">
                    <a:moveTo>
                      <a:pt x="394257" y="0"/>
                    </a:moveTo>
                    <a:lnTo>
                      <a:pt x="1140169" y="0"/>
                    </a:lnTo>
                    <a:cubicBezTo>
                      <a:pt x="1357606" y="0"/>
                      <a:pt x="1533873" y="176267"/>
                      <a:pt x="1533873" y="393704"/>
                    </a:cubicBezTo>
                    <a:lnTo>
                      <a:pt x="1533873" y="812797"/>
                    </a:lnTo>
                    <a:cubicBezTo>
                      <a:pt x="1533873" y="837347"/>
                      <a:pt x="1528898" y="860734"/>
                      <a:pt x="1519901" y="882006"/>
                    </a:cubicBezTo>
                    <a:lnTo>
                      <a:pt x="1519426" y="882710"/>
                    </a:lnTo>
                    <a:lnTo>
                      <a:pt x="1517481" y="892705"/>
                    </a:lnTo>
                    <a:cubicBezTo>
                      <a:pt x="1508163" y="915684"/>
                      <a:pt x="1494186" y="937215"/>
                      <a:pt x="1475549" y="955852"/>
                    </a:cubicBezTo>
                    <a:lnTo>
                      <a:pt x="1278533" y="1152867"/>
                    </a:lnTo>
                    <a:cubicBezTo>
                      <a:pt x="1203986" y="1227414"/>
                      <a:pt x="1083122" y="1227414"/>
                      <a:pt x="1008575" y="1152867"/>
                    </a:cubicBezTo>
                    <a:lnTo>
                      <a:pt x="846308" y="990600"/>
                    </a:lnTo>
                    <a:lnTo>
                      <a:pt x="685151" y="990600"/>
                    </a:lnTo>
                    <a:lnTo>
                      <a:pt x="522883" y="1152867"/>
                    </a:lnTo>
                    <a:cubicBezTo>
                      <a:pt x="448336" y="1227414"/>
                      <a:pt x="327472" y="1227414"/>
                      <a:pt x="252925" y="1152867"/>
                    </a:cubicBezTo>
                    <a:lnTo>
                      <a:pt x="55910" y="955852"/>
                    </a:lnTo>
                    <a:cubicBezTo>
                      <a:pt x="18637" y="918579"/>
                      <a:pt x="0" y="869726"/>
                      <a:pt x="0" y="820873"/>
                    </a:cubicBezTo>
                    <a:lnTo>
                      <a:pt x="1072" y="815365"/>
                    </a:lnTo>
                    <a:lnTo>
                      <a:pt x="553" y="812797"/>
                    </a:lnTo>
                    <a:lnTo>
                      <a:pt x="553" y="393704"/>
                    </a:lnTo>
                    <a:cubicBezTo>
                      <a:pt x="553" y="176267"/>
                      <a:pt x="176820" y="0"/>
                      <a:pt x="394257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39CE690D-C5E6-4E0C-8941-43CE43713991}"/>
                  </a:ext>
                </a:extLst>
              </p:cNvPr>
              <p:cNvSpPr/>
              <p:nvPr/>
            </p:nvSpPr>
            <p:spPr>
              <a:xfrm>
                <a:off x="2583123" y="2940409"/>
                <a:ext cx="421229" cy="7620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DD260A36-1110-4470-ADED-89DD458CF94A}"/>
                  </a:ext>
                </a:extLst>
              </p:cNvPr>
              <p:cNvSpPr/>
              <p:nvPr/>
            </p:nvSpPr>
            <p:spPr>
              <a:xfrm>
                <a:off x="3917950" y="2774950"/>
                <a:ext cx="362996" cy="36299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8FFD5786-8A7C-4D7B-B441-1999B9EBCDA2}"/>
                  </a:ext>
                </a:extLst>
              </p:cNvPr>
              <p:cNvSpPr/>
              <p:nvPr/>
            </p:nvSpPr>
            <p:spPr>
              <a:xfrm>
                <a:off x="3964997" y="2821416"/>
                <a:ext cx="272080" cy="27208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DF8B6EB9-A8D6-4252-95CE-C69E6254C1E2}"/>
                  </a:ext>
                </a:extLst>
              </p:cNvPr>
              <p:cNvSpPr/>
              <p:nvPr/>
            </p:nvSpPr>
            <p:spPr>
              <a:xfrm>
                <a:off x="3245413" y="2667002"/>
                <a:ext cx="368790" cy="564273"/>
              </a:xfrm>
              <a:custGeom>
                <a:avLst/>
                <a:gdLst>
                  <a:gd name="connsiteX0" fmla="*/ 289159 w 368790"/>
                  <a:gd name="connsiteY0" fmla="*/ 0 h 564273"/>
                  <a:gd name="connsiteX1" fmla="*/ 368790 w 368790"/>
                  <a:gd name="connsiteY1" fmla="*/ 0 h 564273"/>
                  <a:gd name="connsiteX2" fmla="*/ 298701 w 368790"/>
                  <a:gd name="connsiteY2" fmla="*/ 38043 h 564273"/>
                  <a:gd name="connsiteX3" fmla="*/ 9545 w 368790"/>
                  <a:gd name="connsiteY3" fmla="*/ 469590 h 564273"/>
                  <a:gd name="connsiteX4" fmla="*/ 0 w 368790"/>
                  <a:gd name="connsiteY4" fmla="*/ 564273 h 564273"/>
                  <a:gd name="connsiteX5" fmla="*/ 0 w 368790"/>
                  <a:gd name="connsiteY5" fmla="*/ 328848 h 564273"/>
                  <a:gd name="connsiteX6" fmla="*/ 289159 w 368790"/>
                  <a:gd name="connsiteY6" fmla="*/ 0 h 56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8790" h="564273">
                    <a:moveTo>
                      <a:pt x="289159" y="0"/>
                    </a:moveTo>
                    <a:lnTo>
                      <a:pt x="368790" y="0"/>
                    </a:lnTo>
                    <a:lnTo>
                      <a:pt x="298701" y="38043"/>
                    </a:lnTo>
                    <a:cubicBezTo>
                      <a:pt x="152394" y="136886"/>
                      <a:pt x="46179" y="290565"/>
                      <a:pt x="9545" y="469590"/>
                    </a:cubicBezTo>
                    <a:lnTo>
                      <a:pt x="0" y="564273"/>
                    </a:lnTo>
                    <a:lnTo>
                      <a:pt x="0" y="328848"/>
                    </a:lnTo>
                    <a:cubicBezTo>
                      <a:pt x="0" y="147230"/>
                      <a:pt x="129461" y="0"/>
                      <a:pt x="2891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25C40EA6-2A6A-40DC-BA57-4665079E73A3}"/>
                  </a:ext>
                </a:extLst>
              </p:cNvPr>
              <p:cNvSpPr/>
              <p:nvPr/>
            </p:nvSpPr>
            <p:spPr>
              <a:xfrm>
                <a:off x="2823414" y="2411310"/>
                <a:ext cx="173914" cy="79593"/>
              </a:xfrm>
              <a:custGeom>
                <a:avLst/>
                <a:gdLst>
                  <a:gd name="connsiteX0" fmla="*/ 93117 w 173914"/>
                  <a:gd name="connsiteY0" fmla="*/ 45 h 79593"/>
                  <a:gd name="connsiteX1" fmla="*/ 168039 w 173914"/>
                  <a:gd name="connsiteY1" fmla="*/ 69180 h 79593"/>
                  <a:gd name="connsiteX2" fmla="*/ 173914 w 173914"/>
                  <a:gd name="connsiteY2" fmla="*/ 79593 h 79593"/>
                  <a:gd name="connsiteX3" fmla="*/ 155951 w 173914"/>
                  <a:gd name="connsiteY3" fmla="*/ 72916 h 79593"/>
                  <a:gd name="connsiteX4" fmla="*/ 65161 w 173914"/>
                  <a:gd name="connsiteY4" fmla="*/ 62811 h 79593"/>
                  <a:gd name="connsiteX5" fmla="*/ 0 w 173914"/>
                  <a:gd name="connsiteY5" fmla="*/ 70064 h 79593"/>
                  <a:gd name="connsiteX6" fmla="*/ 8667 w 173914"/>
                  <a:gd name="connsiteY6" fmla="*/ 59654 h 79593"/>
                  <a:gd name="connsiteX7" fmla="*/ 93117 w 173914"/>
                  <a:gd name="connsiteY7" fmla="*/ 45 h 79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3914" h="79593">
                    <a:moveTo>
                      <a:pt x="93117" y="45"/>
                    </a:moveTo>
                    <a:cubicBezTo>
                      <a:pt x="145872" y="1633"/>
                      <a:pt x="147350" y="48490"/>
                      <a:pt x="168039" y="69180"/>
                    </a:cubicBezTo>
                    <a:lnTo>
                      <a:pt x="173914" y="79593"/>
                    </a:lnTo>
                    <a:lnTo>
                      <a:pt x="155951" y="72916"/>
                    </a:lnTo>
                    <a:cubicBezTo>
                      <a:pt x="128046" y="66409"/>
                      <a:pt x="97366" y="62811"/>
                      <a:pt x="65161" y="62811"/>
                    </a:cubicBezTo>
                    <a:lnTo>
                      <a:pt x="0" y="70064"/>
                    </a:lnTo>
                    <a:lnTo>
                      <a:pt x="8667" y="59654"/>
                    </a:lnTo>
                    <a:cubicBezTo>
                      <a:pt x="29357" y="38964"/>
                      <a:pt x="40361" y="-1542"/>
                      <a:pt x="93117" y="4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7E876A9F-4C67-4CD7-9047-EAD509CFBA81}"/>
                </a:ext>
              </a:extLst>
            </p:cNvPr>
            <p:cNvGrpSpPr/>
            <p:nvPr/>
          </p:nvGrpSpPr>
          <p:grpSpPr>
            <a:xfrm>
              <a:off x="5046115" y="2587958"/>
              <a:ext cx="276419" cy="276419"/>
              <a:chOff x="5046115" y="2587958"/>
              <a:chExt cx="276419" cy="276419"/>
            </a:xfrm>
          </p:grpSpPr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EE0D2A32-4205-406B-B4F1-DD7043591407}"/>
                  </a:ext>
                </a:extLst>
              </p:cNvPr>
              <p:cNvSpPr/>
              <p:nvPr/>
            </p:nvSpPr>
            <p:spPr>
              <a:xfrm>
                <a:off x="5046115" y="2587958"/>
                <a:ext cx="276419" cy="27641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2840500C-68FE-4161-BF48-32EA54EE890D}"/>
                  </a:ext>
                </a:extLst>
              </p:cNvPr>
              <p:cNvSpPr/>
              <p:nvPr/>
            </p:nvSpPr>
            <p:spPr>
              <a:xfrm>
                <a:off x="5092171" y="2633713"/>
                <a:ext cx="184608" cy="18460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8286E683-B355-43AE-AE7A-1C64B26526DD}"/>
                </a:ext>
              </a:extLst>
            </p:cNvPr>
            <p:cNvGrpSpPr/>
            <p:nvPr/>
          </p:nvGrpSpPr>
          <p:grpSpPr>
            <a:xfrm>
              <a:off x="4053927" y="1898181"/>
              <a:ext cx="206855" cy="206855"/>
              <a:chOff x="5046115" y="2587958"/>
              <a:chExt cx="276419" cy="276419"/>
            </a:xfrm>
          </p:grpSpPr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33D1CD46-E9FC-445C-B6AD-E354FC009E8B}"/>
                  </a:ext>
                </a:extLst>
              </p:cNvPr>
              <p:cNvSpPr/>
              <p:nvPr/>
            </p:nvSpPr>
            <p:spPr>
              <a:xfrm>
                <a:off x="5046115" y="2587958"/>
                <a:ext cx="276419" cy="27641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3BD04B81-E6C9-4FEC-B505-8E7A5EBBF6A5}"/>
                  </a:ext>
                </a:extLst>
              </p:cNvPr>
              <p:cNvSpPr/>
              <p:nvPr/>
            </p:nvSpPr>
            <p:spPr>
              <a:xfrm>
                <a:off x="5092171" y="2633713"/>
                <a:ext cx="184608" cy="18460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B9BBCD71-F165-4CA6-B2ED-74C4D154753C}"/>
              </a:ext>
            </a:extLst>
          </p:cNvPr>
          <p:cNvGrpSpPr/>
          <p:nvPr/>
        </p:nvGrpSpPr>
        <p:grpSpPr>
          <a:xfrm>
            <a:off x="1609314" y="1923723"/>
            <a:ext cx="1200713" cy="1234102"/>
            <a:chOff x="978216" y="631823"/>
            <a:chExt cx="3115183" cy="3201809"/>
          </a:xfrm>
        </p:grpSpPr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65A6FE42-1F6C-43EA-9B18-A84DCB8E1BE5}"/>
                </a:ext>
              </a:extLst>
            </p:cNvPr>
            <p:cNvGrpSpPr/>
            <p:nvPr/>
          </p:nvGrpSpPr>
          <p:grpSpPr>
            <a:xfrm>
              <a:off x="978216" y="631823"/>
              <a:ext cx="2018509" cy="2896237"/>
              <a:chOff x="978216" y="631823"/>
              <a:chExt cx="2018509" cy="2896237"/>
            </a:xfrm>
          </p:grpSpPr>
          <p:sp>
            <p:nvSpPr>
              <p:cNvPr id="547" name="四角形: 上の 2 つの角を丸める 546">
                <a:extLst>
                  <a:ext uri="{FF2B5EF4-FFF2-40B4-BE49-F238E27FC236}">
                    <a16:creationId xmlns:a16="http://schemas.microsoft.com/office/drawing/2014/main" id="{8A72E647-FECC-40F3-A291-9460E46DD557}"/>
                  </a:ext>
                </a:extLst>
              </p:cNvPr>
              <p:cNvSpPr/>
              <p:nvPr/>
            </p:nvSpPr>
            <p:spPr>
              <a:xfrm>
                <a:off x="1855787" y="1539875"/>
                <a:ext cx="85725" cy="488950"/>
              </a:xfrm>
              <a:prstGeom prst="round2Same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四角形: 上の 2 つの角を丸める 547">
                <a:extLst>
                  <a:ext uri="{FF2B5EF4-FFF2-40B4-BE49-F238E27FC236}">
                    <a16:creationId xmlns:a16="http://schemas.microsoft.com/office/drawing/2014/main" id="{D7D96C94-B790-4910-BB18-191739E80E2C}"/>
                  </a:ext>
                </a:extLst>
              </p:cNvPr>
              <p:cNvSpPr/>
              <p:nvPr/>
            </p:nvSpPr>
            <p:spPr>
              <a:xfrm rot="900000">
                <a:off x="2544568" y="1542638"/>
                <a:ext cx="85725" cy="488950"/>
              </a:xfrm>
              <a:prstGeom prst="round2Same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台形 548">
                <a:extLst>
                  <a:ext uri="{FF2B5EF4-FFF2-40B4-BE49-F238E27FC236}">
                    <a16:creationId xmlns:a16="http://schemas.microsoft.com/office/drawing/2014/main" id="{2E1FDF2D-EE79-4E48-9A51-E3C858755AE3}"/>
                  </a:ext>
                </a:extLst>
              </p:cNvPr>
              <p:cNvSpPr/>
              <p:nvPr/>
            </p:nvSpPr>
            <p:spPr>
              <a:xfrm rot="11700000">
                <a:off x="2682400" y="1349375"/>
                <a:ext cx="314325" cy="758825"/>
              </a:xfrm>
              <a:prstGeom prst="trapezoid">
                <a:avLst/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台形 549">
                <a:extLst>
                  <a:ext uri="{FF2B5EF4-FFF2-40B4-BE49-F238E27FC236}">
                    <a16:creationId xmlns:a16="http://schemas.microsoft.com/office/drawing/2014/main" id="{76D04E01-60E3-48C6-B2F0-C8E6B2BED58D}"/>
                  </a:ext>
                </a:extLst>
              </p:cNvPr>
              <p:cNvSpPr/>
              <p:nvPr/>
            </p:nvSpPr>
            <p:spPr>
              <a:xfrm rot="10800000">
                <a:off x="1402874" y="631823"/>
                <a:ext cx="227488" cy="422275"/>
              </a:xfrm>
              <a:prstGeom prst="trapezoid">
                <a:avLst/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台形 550">
                <a:extLst>
                  <a:ext uri="{FF2B5EF4-FFF2-40B4-BE49-F238E27FC236}">
                    <a16:creationId xmlns:a16="http://schemas.microsoft.com/office/drawing/2014/main" id="{8CC84D5F-DAD5-4E0E-945D-3E4CCC1EC7B0}"/>
                  </a:ext>
                </a:extLst>
              </p:cNvPr>
              <p:cNvSpPr/>
              <p:nvPr/>
            </p:nvSpPr>
            <p:spPr>
              <a:xfrm rot="14400000">
                <a:off x="1740465" y="923875"/>
                <a:ext cx="227488" cy="422275"/>
              </a:xfrm>
              <a:prstGeom prst="trapezoid">
                <a:avLst/>
              </a:prstGeom>
              <a:pattFill prst="wdUpDiag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1BC1E7B7-FACA-46A9-9D91-F18CF938A83D}"/>
                  </a:ext>
                </a:extLst>
              </p:cNvPr>
              <p:cNvSpPr/>
              <p:nvPr/>
            </p:nvSpPr>
            <p:spPr>
              <a:xfrm>
                <a:off x="978216" y="1019093"/>
                <a:ext cx="1912620" cy="2508967"/>
              </a:xfrm>
              <a:custGeom>
                <a:avLst/>
                <a:gdLst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558246 h 2508967"/>
                  <a:gd name="connsiteX4" fmla="*/ 853440 w 1912620"/>
                  <a:gd name="connsiteY4" fmla="*/ 872573 h 2508967"/>
                  <a:gd name="connsiteX5" fmla="*/ 853440 w 1912620"/>
                  <a:gd name="connsiteY5" fmla="*/ 977346 h 2508967"/>
                  <a:gd name="connsiteX6" fmla="*/ 1657345 w 1912620"/>
                  <a:gd name="connsiteY6" fmla="*/ 977347 h 2508967"/>
                  <a:gd name="connsiteX7" fmla="*/ 1912620 w 1912620"/>
                  <a:gd name="connsiteY7" fmla="*/ 1232622 h 2508967"/>
                  <a:gd name="connsiteX8" fmla="*/ 1912620 w 1912620"/>
                  <a:gd name="connsiteY8" fmla="*/ 1878864 h 2508967"/>
                  <a:gd name="connsiteX9" fmla="*/ 1790767 w 1912620"/>
                  <a:gd name="connsiteY9" fmla="*/ 2508967 h 2508967"/>
                  <a:gd name="connsiteX10" fmla="*/ 1417320 w 1912620"/>
                  <a:gd name="connsiteY10" fmla="*/ 2508967 h 2508967"/>
                  <a:gd name="connsiteX11" fmla="*/ 1417320 w 1912620"/>
                  <a:gd name="connsiteY11" fmla="*/ 1868887 h 2508967"/>
                  <a:gd name="connsiteX12" fmla="*/ 640080 w 1912620"/>
                  <a:gd name="connsiteY12" fmla="*/ 1868887 h 2508967"/>
                  <a:gd name="connsiteX13" fmla="*/ 640080 w 1912620"/>
                  <a:gd name="connsiteY13" fmla="*/ 2508967 h 2508967"/>
                  <a:gd name="connsiteX14" fmla="*/ 182879 w 1912620"/>
                  <a:gd name="connsiteY14" fmla="*/ 2508967 h 2508967"/>
                  <a:gd name="connsiteX15" fmla="*/ 182880 w 1912620"/>
                  <a:gd name="connsiteY15" fmla="*/ 1674965 h 2508967"/>
                  <a:gd name="connsiteX16" fmla="*/ 365760 w 1912620"/>
                  <a:gd name="connsiteY16" fmla="*/ 1065913 h 2508967"/>
                  <a:gd name="connsiteX17" fmla="*/ 365760 w 1912620"/>
                  <a:gd name="connsiteY17" fmla="*/ 921558 h 2508967"/>
                  <a:gd name="connsiteX18" fmla="*/ 0 w 1912620"/>
                  <a:gd name="connsiteY18" fmla="*/ 958297 h 2508967"/>
                  <a:gd name="connsiteX19" fmla="*/ 0 w 1912620"/>
                  <a:gd name="connsiteY19" fmla="*/ 158197 h 2508967"/>
                  <a:gd name="connsiteX20" fmla="*/ 496441 w 1912620"/>
                  <a:gd name="connsiteY20" fmla="*/ 195389 h 2508967"/>
                  <a:gd name="connsiteX21" fmla="*/ 436680 w 1912620"/>
                  <a:gd name="connsiteY21" fmla="*/ 945 h 2508967"/>
                  <a:gd name="connsiteX22" fmla="*/ 438316 w 1912620"/>
                  <a:gd name="connsiteY22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872573 h 2508967"/>
                  <a:gd name="connsiteX4" fmla="*/ 853440 w 1912620"/>
                  <a:gd name="connsiteY4" fmla="*/ 977346 h 2508967"/>
                  <a:gd name="connsiteX5" fmla="*/ 1657345 w 1912620"/>
                  <a:gd name="connsiteY5" fmla="*/ 977347 h 2508967"/>
                  <a:gd name="connsiteX6" fmla="*/ 1912620 w 1912620"/>
                  <a:gd name="connsiteY6" fmla="*/ 1232622 h 2508967"/>
                  <a:gd name="connsiteX7" fmla="*/ 1912620 w 1912620"/>
                  <a:gd name="connsiteY7" fmla="*/ 1878864 h 2508967"/>
                  <a:gd name="connsiteX8" fmla="*/ 1790767 w 1912620"/>
                  <a:gd name="connsiteY8" fmla="*/ 2508967 h 2508967"/>
                  <a:gd name="connsiteX9" fmla="*/ 1417320 w 1912620"/>
                  <a:gd name="connsiteY9" fmla="*/ 2508967 h 2508967"/>
                  <a:gd name="connsiteX10" fmla="*/ 1417320 w 1912620"/>
                  <a:gd name="connsiteY10" fmla="*/ 1868887 h 2508967"/>
                  <a:gd name="connsiteX11" fmla="*/ 640080 w 1912620"/>
                  <a:gd name="connsiteY11" fmla="*/ 1868887 h 2508967"/>
                  <a:gd name="connsiteX12" fmla="*/ 640080 w 1912620"/>
                  <a:gd name="connsiteY12" fmla="*/ 2508967 h 2508967"/>
                  <a:gd name="connsiteX13" fmla="*/ 182879 w 1912620"/>
                  <a:gd name="connsiteY13" fmla="*/ 2508967 h 2508967"/>
                  <a:gd name="connsiteX14" fmla="*/ 182880 w 1912620"/>
                  <a:gd name="connsiteY14" fmla="*/ 1674965 h 2508967"/>
                  <a:gd name="connsiteX15" fmla="*/ 365760 w 1912620"/>
                  <a:gd name="connsiteY15" fmla="*/ 1065913 h 2508967"/>
                  <a:gd name="connsiteX16" fmla="*/ 365760 w 1912620"/>
                  <a:gd name="connsiteY16" fmla="*/ 921558 h 2508967"/>
                  <a:gd name="connsiteX17" fmla="*/ 0 w 1912620"/>
                  <a:gd name="connsiteY17" fmla="*/ 958297 h 2508967"/>
                  <a:gd name="connsiteX18" fmla="*/ 0 w 1912620"/>
                  <a:gd name="connsiteY18" fmla="*/ 158197 h 2508967"/>
                  <a:gd name="connsiteX19" fmla="*/ 496441 w 1912620"/>
                  <a:gd name="connsiteY19" fmla="*/ 195389 h 2508967"/>
                  <a:gd name="connsiteX20" fmla="*/ 436680 w 1912620"/>
                  <a:gd name="connsiteY20" fmla="*/ 945 h 2508967"/>
                  <a:gd name="connsiteX21" fmla="*/ 438316 w 1912620"/>
                  <a:gd name="connsiteY21" fmla="*/ 0 h 2508967"/>
                  <a:gd name="connsiteX22" fmla="*/ 610145 w 1912620"/>
                  <a:gd name="connsiteY22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1113965 w 1912620"/>
                  <a:gd name="connsiteY2" fmla="*/ 391583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3440 w 1912620"/>
                  <a:gd name="connsiteY2" fmla="*/ 977346 h 2508967"/>
                  <a:gd name="connsiteX3" fmla="*/ 1657345 w 1912620"/>
                  <a:gd name="connsiteY3" fmla="*/ 977347 h 2508967"/>
                  <a:gd name="connsiteX4" fmla="*/ 1912620 w 1912620"/>
                  <a:gd name="connsiteY4" fmla="*/ 1232622 h 2508967"/>
                  <a:gd name="connsiteX5" fmla="*/ 1912620 w 1912620"/>
                  <a:gd name="connsiteY5" fmla="*/ 1878864 h 2508967"/>
                  <a:gd name="connsiteX6" fmla="*/ 1790767 w 1912620"/>
                  <a:gd name="connsiteY6" fmla="*/ 2508967 h 2508967"/>
                  <a:gd name="connsiteX7" fmla="*/ 1417320 w 1912620"/>
                  <a:gd name="connsiteY7" fmla="*/ 2508967 h 2508967"/>
                  <a:gd name="connsiteX8" fmla="*/ 1417320 w 1912620"/>
                  <a:gd name="connsiteY8" fmla="*/ 1868887 h 2508967"/>
                  <a:gd name="connsiteX9" fmla="*/ 640080 w 1912620"/>
                  <a:gd name="connsiteY9" fmla="*/ 1868887 h 2508967"/>
                  <a:gd name="connsiteX10" fmla="*/ 640080 w 1912620"/>
                  <a:gd name="connsiteY10" fmla="*/ 2508967 h 2508967"/>
                  <a:gd name="connsiteX11" fmla="*/ 182879 w 1912620"/>
                  <a:gd name="connsiteY11" fmla="*/ 2508967 h 2508967"/>
                  <a:gd name="connsiteX12" fmla="*/ 182880 w 1912620"/>
                  <a:gd name="connsiteY12" fmla="*/ 1674965 h 2508967"/>
                  <a:gd name="connsiteX13" fmla="*/ 365760 w 1912620"/>
                  <a:gd name="connsiteY13" fmla="*/ 1065913 h 2508967"/>
                  <a:gd name="connsiteX14" fmla="*/ 365760 w 1912620"/>
                  <a:gd name="connsiteY14" fmla="*/ 921558 h 2508967"/>
                  <a:gd name="connsiteX15" fmla="*/ 0 w 1912620"/>
                  <a:gd name="connsiteY15" fmla="*/ 958297 h 2508967"/>
                  <a:gd name="connsiteX16" fmla="*/ 0 w 1912620"/>
                  <a:gd name="connsiteY16" fmla="*/ 158197 h 2508967"/>
                  <a:gd name="connsiteX17" fmla="*/ 496441 w 1912620"/>
                  <a:gd name="connsiteY17" fmla="*/ 195389 h 2508967"/>
                  <a:gd name="connsiteX18" fmla="*/ 436680 w 1912620"/>
                  <a:gd name="connsiteY18" fmla="*/ 945 h 2508967"/>
                  <a:gd name="connsiteX19" fmla="*/ 438316 w 1912620"/>
                  <a:gd name="connsiteY19" fmla="*/ 0 h 2508967"/>
                  <a:gd name="connsiteX20" fmla="*/ 610145 w 1912620"/>
                  <a:gd name="connsiteY20" fmla="*/ 0 h 2508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12620" h="2508967">
                    <a:moveTo>
                      <a:pt x="610145" y="0"/>
                    </a:moveTo>
                    <a:lnTo>
                      <a:pt x="852550" y="419857"/>
                    </a:lnTo>
                    <a:cubicBezTo>
                      <a:pt x="852847" y="605687"/>
                      <a:pt x="853143" y="791516"/>
                      <a:pt x="853440" y="977346"/>
                    </a:cubicBezTo>
                    <a:lnTo>
                      <a:pt x="1657345" y="977347"/>
                    </a:lnTo>
                    <a:cubicBezTo>
                      <a:pt x="1798329" y="977347"/>
                      <a:pt x="1912620" y="1091637"/>
                      <a:pt x="1912620" y="1232622"/>
                    </a:cubicBezTo>
                    <a:lnTo>
                      <a:pt x="1912620" y="1878864"/>
                    </a:lnTo>
                    <a:lnTo>
                      <a:pt x="1790767" y="2508967"/>
                    </a:lnTo>
                    <a:lnTo>
                      <a:pt x="1417320" y="2508967"/>
                    </a:lnTo>
                    <a:lnTo>
                      <a:pt x="1417320" y="1868887"/>
                    </a:lnTo>
                    <a:lnTo>
                      <a:pt x="640080" y="1868887"/>
                    </a:lnTo>
                    <a:lnTo>
                      <a:pt x="640080" y="2508967"/>
                    </a:lnTo>
                    <a:lnTo>
                      <a:pt x="182879" y="2508967"/>
                    </a:lnTo>
                    <a:cubicBezTo>
                      <a:pt x="182879" y="2230966"/>
                      <a:pt x="182880" y="1952966"/>
                      <a:pt x="182880" y="1674965"/>
                    </a:cubicBezTo>
                    <a:lnTo>
                      <a:pt x="365760" y="1065913"/>
                    </a:lnTo>
                    <a:lnTo>
                      <a:pt x="365760" y="921558"/>
                    </a:lnTo>
                    <a:lnTo>
                      <a:pt x="0" y="958297"/>
                    </a:lnTo>
                    <a:lnTo>
                      <a:pt x="0" y="158197"/>
                    </a:lnTo>
                    <a:lnTo>
                      <a:pt x="496441" y="195389"/>
                    </a:lnTo>
                    <a:lnTo>
                      <a:pt x="436680" y="945"/>
                    </a:lnTo>
                    <a:lnTo>
                      <a:pt x="438316" y="0"/>
                    </a:lnTo>
                    <a:lnTo>
                      <a:pt x="61014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AFA8748D-11E4-47C3-BE9C-27ECB8BBA406}"/>
                  </a:ext>
                </a:extLst>
              </p:cNvPr>
              <p:cNvSpPr/>
              <p:nvPr/>
            </p:nvSpPr>
            <p:spPr>
              <a:xfrm rot="5400000">
                <a:off x="1015072" y="1404141"/>
                <a:ext cx="324646" cy="324647"/>
              </a:xfrm>
              <a:custGeom>
                <a:avLst/>
                <a:gdLst>
                  <a:gd name="connsiteX0" fmla="*/ 206773 w 365126"/>
                  <a:gd name="connsiteY0" fmla="*/ 157212 h 365127"/>
                  <a:gd name="connsiteX1" fmla="*/ 287777 w 365126"/>
                  <a:gd name="connsiteY1" fmla="*/ 157212 h 365127"/>
                  <a:gd name="connsiteX2" fmla="*/ 284225 w 365126"/>
                  <a:gd name="connsiteY2" fmla="*/ 139617 h 365127"/>
                  <a:gd name="connsiteX3" fmla="*/ 225510 w 365126"/>
                  <a:gd name="connsiteY3" fmla="*/ 80902 h 365127"/>
                  <a:gd name="connsiteX4" fmla="*/ 206773 w 365126"/>
                  <a:gd name="connsiteY4" fmla="*/ 77119 h 365127"/>
                  <a:gd name="connsiteX5" fmla="*/ 206773 w 365126"/>
                  <a:gd name="connsiteY5" fmla="*/ 288008 h 365127"/>
                  <a:gd name="connsiteX6" fmla="*/ 225510 w 365126"/>
                  <a:gd name="connsiteY6" fmla="*/ 284225 h 365127"/>
                  <a:gd name="connsiteX7" fmla="*/ 284225 w 365126"/>
                  <a:gd name="connsiteY7" fmla="*/ 225510 h 365127"/>
                  <a:gd name="connsiteX8" fmla="*/ 286957 w 365126"/>
                  <a:gd name="connsiteY8" fmla="*/ 211980 h 365127"/>
                  <a:gd name="connsiteX9" fmla="*/ 206773 w 365126"/>
                  <a:gd name="connsiteY9" fmla="*/ 211980 h 365127"/>
                  <a:gd name="connsiteX10" fmla="*/ 78170 w 365126"/>
                  <a:gd name="connsiteY10" fmla="*/ 211980 h 365127"/>
                  <a:gd name="connsiteX11" fmla="*/ 80902 w 365126"/>
                  <a:gd name="connsiteY11" fmla="*/ 225510 h 365127"/>
                  <a:gd name="connsiteX12" fmla="*/ 139617 w 365126"/>
                  <a:gd name="connsiteY12" fmla="*/ 284225 h 365127"/>
                  <a:gd name="connsiteX13" fmla="*/ 152005 w 365126"/>
                  <a:gd name="connsiteY13" fmla="*/ 286726 h 365127"/>
                  <a:gd name="connsiteX14" fmla="*/ 152005 w 365126"/>
                  <a:gd name="connsiteY14" fmla="*/ 211980 h 365127"/>
                  <a:gd name="connsiteX15" fmla="*/ 77350 w 365126"/>
                  <a:gd name="connsiteY15" fmla="*/ 157212 h 365127"/>
                  <a:gd name="connsiteX16" fmla="*/ 152005 w 365126"/>
                  <a:gd name="connsiteY16" fmla="*/ 157212 h 365127"/>
                  <a:gd name="connsiteX17" fmla="*/ 152005 w 365126"/>
                  <a:gd name="connsiteY17" fmla="*/ 78401 h 365127"/>
                  <a:gd name="connsiteX18" fmla="*/ 139617 w 365126"/>
                  <a:gd name="connsiteY18" fmla="*/ 80902 h 365127"/>
                  <a:gd name="connsiteX19" fmla="*/ 80902 w 365126"/>
                  <a:gd name="connsiteY19" fmla="*/ 139617 h 365127"/>
                  <a:gd name="connsiteX20" fmla="*/ 0 w 365126"/>
                  <a:gd name="connsiteY20" fmla="*/ 182564 h 365127"/>
                  <a:gd name="connsiteX21" fmla="*/ 182564 w 365126"/>
                  <a:gd name="connsiteY21" fmla="*/ 0 h 365127"/>
                  <a:gd name="connsiteX22" fmla="*/ 365126 w 365126"/>
                  <a:gd name="connsiteY22" fmla="*/ 182564 h 365127"/>
                  <a:gd name="connsiteX23" fmla="*/ 182564 w 365126"/>
                  <a:gd name="connsiteY23" fmla="*/ 365127 h 365127"/>
                  <a:gd name="connsiteX24" fmla="*/ 0 w 365126"/>
                  <a:gd name="connsiteY24" fmla="*/ 182564 h 36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5126" h="365127">
                    <a:moveTo>
                      <a:pt x="206773" y="157212"/>
                    </a:moveTo>
                    <a:lnTo>
                      <a:pt x="287777" y="157212"/>
                    </a:lnTo>
                    <a:lnTo>
                      <a:pt x="284225" y="139617"/>
                    </a:lnTo>
                    <a:cubicBezTo>
                      <a:pt x="273059" y="113217"/>
                      <a:pt x="251910" y="92068"/>
                      <a:pt x="225510" y="80902"/>
                    </a:cubicBezTo>
                    <a:lnTo>
                      <a:pt x="206773" y="77119"/>
                    </a:lnTo>
                    <a:close/>
                    <a:moveTo>
                      <a:pt x="206773" y="288008"/>
                    </a:moveTo>
                    <a:lnTo>
                      <a:pt x="225510" y="284225"/>
                    </a:lnTo>
                    <a:cubicBezTo>
                      <a:pt x="251910" y="273059"/>
                      <a:pt x="273059" y="251910"/>
                      <a:pt x="284225" y="225510"/>
                    </a:cubicBezTo>
                    <a:lnTo>
                      <a:pt x="286957" y="211980"/>
                    </a:lnTo>
                    <a:lnTo>
                      <a:pt x="206773" y="211980"/>
                    </a:lnTo>
                    <a:close/>
                    <a:moveTo>
                      <a:pt x="78170" y="211980"/>
                    </a:moveTo>
                    <a:lnTo>
                      <a:pt x="80902" y="225510"/>
                    </a:lnTo>
                    <a:cubicBezTo>
                      <a:pt x="92068" y="251910"/>
                      <a:pt x="113217" y="273059"/>
                      <a:pt x="139617" y="284225"/>
                    </a:cubicBezTo>
                    <a:lnTo>
                      <a:pt x="152005" y="286726"/>
                    </a:lnTo>
                    <a:lnTo>
                      <a:pt x="152005" y="211980"/>
                    </a:lnTo>
                    <a:close/>
                    <a:moveTo>
                      <a:pt x="77350" y="157212"/>
                    </a:moveTo>
                    <a:lnTo>
                      <a:pt x="152005" y="157212"/>
                    </a:lnTo>
                    <a:lnTo>
                      <a:pt x="152005" y="78401"/>
                    </a:lnTo>
                    <a:lnTo>
                      <a:pt x="139617" y="80902"/>
                    </a:lnTo>
                    <a:cubicBezTo>
                      <a:pt x="113217" y="92068"/>
                      <a:pt x="92068" y="113217"/>
                      <a:pt x="80902" y="139617"/>
                    </a:cubicBezTo>
                    <a:close/>
                    <a:moveTo>
                      <a:pt x="0" y="182564"/>
                    </a:moveTo>
                    <a:cubicBezTo>
                      <a:pt x="0" y="81737"/>
                      <a:pt x="81736" y="0"/>
                      <a:pt x="182564" y="0"/>
                    </a:cubicBezTo>
                    <a:cubicBezTo>
                      <a:pt x="283390" y="0"/>
                      <a:pt x="365126" y="81737"/>
                      <a:pt x="365126" y="182564"/>
                    </a:cubicBezTo>
                    <a:cubicBezTo>
                      <a:pt x="365126" y="283391"/>
                      <a:pt x="283390" y="365127"/>
                      <a:pt x="182564" y="365127"/>
                    </a:cubicBezTo>
                    <a:cubicBezTo>
                      <a:pt x="81736" y="365127"/>
                      <a:pt x="0" y="283391"/>
                      <a:pt x="0" y="182564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79400E27-0A7B-4A0A-9C1D-2D6DFD108DF1}"/>
                  </a:ext>
                </a:extLst>
              </p:cNvPr>
              <p:cNvSpPr/>
              <p:nvPr/>
            </p:nvSpPr>
            <p:spPr>
              <a:xfrm>
                <a:off x="1692434" y="1996439"/>
                <a:ext cx="802995" cy="891541"/>
              </a:xfrm>
              <a:custGeom>
                <a:avLst/>
                <a:gdLst>
                  <a:gd name="connsiteX0" fmla="*/ 316837 w 802995"/>
                  <a:gd name="connsiteY0" fmla="*/ 0 h 891541"/>
                  <a:gd name="connsiteX1" fmla="*/ 772105 w 802995"/>
                  <a:gd name="connsiteY1" fmla="*/ 1 h 891541"/>
                  <a:gd name="connsiteX2" fmla="*/ 780576 w 802995"/>
                  <a:gd name="connsiteY2" fmla="*/ 21739 h 891541"/>
                  <a:gd name="connsiteX3" fmla="*/ 723049 w 802995"/>
                  <a:gd name="connsiteY3" fmla="*/ 651601 h 891541"/>
                  <a:gd name="connsiteX4" fmla="*/ 668050 w 802995"/>
                  <a:gd name="connsiteY4" fmla="*/ 790612 h 891541"/>
                  <a:gd name="connsiteX5" fmla="*/ 616520 w 802995"/>
                  <a:gd name="connsiteY5" fmla="*/ 891541 h 891541"/>
                  <a:gd name="connsiteX6" fmla="*/ 1581 w 802995"/>
                  <a:gd name="connsiteY6" fmla="*/ 891541 h 891541"/>
                  <a:gd name="connsiteX7" fmla="*/ 0 w 802995"/>
                  <a:gd name="connsiteY7" fmla="*/ 841536 h 891541"/>
                  <a:gd name="connsiteX8" fmla="*/ 79491 w 802995"/>
                  <a:gd name="connsiteY8" fmla="*/ 430807 h 891541"/>
                  <a:gd name="connsiteX9" fmla="*/ 268891 w 802995"/>
                  <a:gd name="connsiteY9" fmla="*/ 57787 h 89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2995" h="891541">
                    <a:moveTo>
                      <a:pt x="316837" y="0"/>
                    </a:moveTo>
                    <a:lnTo>
                      <a:pt x="772105" y="1"/>
                    </a:lnTo>
                    <a:lnTo>
                      <a:pt x="780576" y="21739"/>
                    </a:lnTo>
                    <a:cubicBezTo>
                      <a:pt x="822956" y="177060"/>
                      <a:pt x="806052" y="409669"/>
                      <a:pt x="723049" y="651601"/>
                    </a:cubicBezTo>
                    <a:cubicBezTo>
                      <a:pt x="706448" y="699987"/>
                      <a:pt x="687990" y="746456"/>
                      <a:pt x="668050" y="790612"/>
                    </a:cubicBezTo>
                    <a:lnTo>
                      <a:pt x="616520" y="891541"/>
                    </a:lnTo>
                    <a:lnTo>
                      <a:pt x="1581" y="891541"/>
                    </a:lnTo>
                    <a:lnTo>
                      <a:pt x="0" y="841536"/>
                    </a:lnTo>
                    <a:cubicBezTo>
                      <a:pt x="3683" y="717770"/>
                      <a:pt x="29689" y="575967"/>
                      <a:pt x="79491" y="430807"/>
                    </a:cubicBezTo>
                    <a:cubicBezTo>
                      <a:pt x="129292" y="285648"/>
                      <a:pt x="195817" y="157746"/>
                      <a:pt x="268891" y="57787"/>
                    </a:cubicBezTo>
                    <a:close/>
                  </a:path>
                </a:pathLst>
              </a:cu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582533D6-EF1D-4AA8-89B2-E5386D3BF3AA}"/>
                  </a:ext>
                </a:extLst>
              </p:cNvPr>
              <p:cNvSpPr/>
              <p:nvPr/>
            </p:nvSpPr>
            <p:spPr>
              <a:xfrm>
                <a:off x="1619787" y="1996439"/>
                <a:ext cx="948290" cy="891541"/>
              </a:xfrm>
              <a:custGeom>
                <a:avLst/>
                <a:gdLst>
                  <a:gd name="connsiteX0" fmla="*/ 755767 w 948290"/>
                  <a:gd name="connsiteY0" fmla="*/ 1 h 891541"/>
                  <a:gd name="connsiteX1" fmla="*/ 918377 w 948290"/>
                  <a:gd name="connsiteY1" fmla="*/ 1 h 891541"/>
                  <a:gd name="connsiteX2" fmla="*/ 939610 w 948290"/>
                  <a:gd name="connsiteY2" fmla="*/ 93020 h 891541"/>
                  <a:gd name="connsiteX3" fmla="*/ 866963 w 948290"/>
                  <a:gd name="connsiteY3" fmla="*/ 667731 h 891541"/>
                  <a:gd name="connsiteX4" fmla="*/ 805485 w 948290"/>
                  <a:gd name="connsiteY4" fmla="*/ 817207 h 891541"/>
                  <a:gd name="connsiteX5" fmla="*/ 765085 w 948290"/>
                  <a:gd name="connsiteY5" fmla="*/ 891541 h 891541"/>
                  <a:gd name="connsiteX6" fmla="*/ 580161 w 948290"/>
                  <a:gd name="connsiteY6" fmla="*/ 891541 h 891541"/>
                  <a:gd name="connsiteX7" fmla="*/ 611331 w 948290"/>
                  <a:gd name="connsiteY7" fmla="*/ 840663 h 891541"/>
                  <a:gd name="connsiteX8" fmla="*/ 712200 w 948290"/>
                  <a:gd name="connsiteY8" fmla="*/ 613362 h 891541"/>
                  <a:gd name="connsiteX9" fmla="*/ 761298 w 948290"/>
                  <a:gd name="connsiteY9" fmla="*/ 8661 h 891541"/>
                  <a:gd name="connsiteX10" fmla="*/ 291791 w 948290"/>
                  <a:gd name="connsiteY10" fmla="*/ 0 h 891541"/>
                  <a:gd name="connsiteX11" fmla="*/ 500819 w 948290"/>
                  <a:gd name="connsiteY11" fmla="*/ 1 h 891541"/>
                  <a:gd name="connsiteX12" fmla="*/ 455070 w 948290"/>
                  <a:gd name="connsiteY12" fmla="*/ 45738 h 891541"/>
                  <a:gd name="connsiteX13" fmla="*/ 236090 w 948290"/>
                  <a:gd name="connsiteY13" fmla="*/ 446101 h 891541"/>
                  <a:gd name="connsiteX14" fmla="*/ 158730 w 948290"/>
                  <a:gd name="connsiteY14" fmla="*/ 796319 h 891541"/>
                  <a:gd name="connsiteX15" fmla="*/ 156645 w 948290"/>
                  <a:gd name="connsiteY15" fmla="*/ 891541 h 891541"/>
                  <a:gd name="connsiteX16" fmla="*/ 3628 w 948290"/>
                  <a:gd name="connsiteY16" fmla="*/ 891541 h 891541"/>
                  <a:gd name="connsiteX17" fmla="*/ 0 w 948290"/>
                  <a:gd name="connsiteY17" fmla="*/ 837764 h 891541"/>
                  <a:gd name="connsiteX18" fmla="*/ 81327 w 948290"/>
                  <a:gd name="connsiteY18" fmla="*/ 391731 h 891541"/>
                  <a:gd name="connsiteX19" fmla="*/ 215522 w 948290"/>
                  <a:gd name="connsiteY19" fmla="*/ 108462 h 89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48290" h="891541">
                    <a:moveTo>
                      <a:pt x="755767" y="1"/>
                    </a:moveTo>
                    <a:lnTo>
                      <a:pt x="918377" y="1"/>
                    </a:lnTo>
                    <a:lnTo>
                      <a:pt x="939610" y="93020"/>
                    </a:lnTo>
                    <a:cubicBezTo>
                      <a:pt x="962659" y="254730"/>
                      <a:pt x="940264" y="459077"/>
                      <a:pt x="866963" y="667731"/>
                    </a:cubicBezTo>
                    <a:cubicBezTo>
                      <a:pt x="848637" y="719894"/>
                      <a:pt x="827998" y="769858"/>
                      <a:pt x="805485" y="817207"/>
                    </a:cubicBezTo>
                    <a:lnTo>
                      <a:pt x="765085" y="891541"/>
                    </a:lnTo>
                    <a:lnTo>
                      <a:pt x="580161" y="891541"/>
                    </a:lnTo>
                    <a:lnTo>
                      <a:pt x="611331" y="840663"/>
                    </a:lnTo>
                    <a:cubicBezTo>
                      <a:pt x="648631" y="773012"/>
                      <a:pt x="683056" y="696320"/>
                      <a:pt x="712200" y="613362"/>
                    </a:cubicBezTo>
                    <a:cubicBezTo>
                      <a:pt x="799632" y="364486"/>
                      <a:pt x="814697" y="129890"/>
                      <a:pt x="761298" y="8661"/>
                    </a:cubicBezTo>
                    <a:close/>
                    <a:moveTo>
                      <a:pt x="291791" y="0"/>
                    </a:moveTo>
                    <a:lnTo>
                      <a:pt x="500819" y="1"/>
                    </a:lnTo>
                    <a:lnTo>
                      <a:pt x="455070" y="45738"/>
                    </a:lnTo>
                    <a:cubicBezTo>
                      <a:pt x="373793" y="139334"/>
                      <a:pt x="294378" y="280183"/>
                      <a:pt x="236090" y="446101"/>
                    </a:cubicBezTo>
                    <a:cubicBezTo>
                      <a:pt x="192374" y="570539"/>
                      <a:pt x="166750" y="691406"/>
                      <a:pt x="158730" y="796319"/>
                    </a:cubicBezTo>
                    <a:lnTo>
                      <a:pt x="156645" y="891541"/>
                    </a:lnTo>
                    <a:lnTo>
                      <a:pt x="3628" y="891541"/>
                    </a:lnTo>
                    <a:lnTo>
                      <a:pt x="0" y="837764"/>
                    </a:lnTo>
                    <a:cubicBezTo>
                      <a:pt x="10" y="702289"/>
                      <a:pt x="26351" y="548222"/>
                      <a:pt x="81327" y="391731"/>
                    </a:cubicBezTo>
                    <a:cubicBezTo>
                      <a:pt x="117978" y="287404"/>
                      <a:pt x="163886" y="191877"/>
                      <a:pt x="215522" y="10846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0412EF8B-3646-4A10-904D-4209AC493505}"/>
                  </a:ext>
                </a:extLst>
              </p:cNvPr>
              <p:cNvGrpSpPr/>
              <p:nvPr/>
            </p:nvGrpSpPr>
            <p:grpSpPr>
              <a:xfrm>
                <a:off x="1188465" y="1200020"/>
                <a:ext cx="1676400" cy="2078440"/>
                <a:chOff x="1188465" y="1200020"/>
                <a:chExt cx="1676400" cy="2078440"/>
              </a:xfrm>
              <a:solidFill>
                <a:srgbClr val="FF0000"/>
              </a:solidFill>
            </p:grpSpPr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C2CB9D88-192F-4AAE-BC19-D3B5E09332ED}"/>
                    </a:ext>
                  </a:extLst>
                </p:cNvPr>
                <p:cNvSpPr/>
                <p:nvPr/>
              </p:nvSpPr>
              <p:spPr>
                <a:xfrm>
                  <a:off x="1281973" y="1200020"/>
                  <a:ext cx="502041" cy="500847"/>
                </a:xfrm>
                <a:custGeom>
                  <a:avLst/>
                  <a:gdLst>
                    <a:gd name="connsiteX0" fmla="*/ 77720 w 502041"/>
                    <a:gd name="connsiteY0" fmla="*/ 449322 h 500847"/>
                    <a:gd name="connsiteX1" fmla="*/ 77720 w 502041"/>
                    <a:gd name="connsiteY1" fmla="*/ 449323 h 500847"/>
                    <a:gd name="connsiteX2" fmla="*/ 77720 w 502041"/>
                    <a:gd name="connsiteY2" fmla="*/ 449323 h 500847"/>
                    <a:gd name="connsiteX3" fmla="*/ 129244 w 502041"/>
                    <a:gd name="connsiteY3" fmla="*/ 397799 h 500847"/>
                    <a:gd name="connsiteX4" fmla="*/ 450517 w 502041"/>
                    <a:gd name="connsiteY4" fmla="*/ 397799 h 500847"/>
                    <a:gd name="connsiteX5" fmla="*/ 502041 w 502041"/>
                    <a:gd name="connsiteY5" fmla="*/ 449323 h 500847"/>
                    <a:gd name="connsiteX6" fmla="*/ 502040 w 502041"/>
                    <a:gd name="connsiteY6" fmla="*/ 449323 h 500847"/>
                    <a:gd name="connsiteX7" fmla="*/ 450516 w 502041"/>
                    <a:gd name="connsiteY7" fmla="*/ 500847 h 500847"/>
                    <a:gd name="connsiteX8" fmla="*/ 129244 w 502041"/>
                    <a:gd name="connsiteY8" fmla="*/ 500846 h 500847"/>
                    <a:gd name="connsiteX9" fmla="*/ 81769 w 502041"/>
                    <a:gd name="connsiteY9" fmla="*/ 469378 h 500847"/>
                    <a:gd name="connsiteX10" fmla="*/ 77720 w 502041"/>
                    <a:gd name="connsiteY10" fmla="*/ 449323 h 500847"/>
                    <a:gd name="connsiteX11" fmla="*/ 81769 w 502041"/>
                    <a:gd name="connsiteY11" fmla="*/ 429268 h 500847"/>
                    <a:gd name="connsiteX12" fmla="*/ 129244 w 502041"/>
                    <a:gd name="connsiteY12" fmla="*/ 397799 h 500847"/>
                    <a:gd name="connsiteX13" fmla="*/ 0 w 502041"/>
                    <a:gd name="connsiteY13" fmla="*/ 0 h 500847"/>
                    <a:gd name="connsiteX14" fmla="*/ 131865 w 502041"/>
                    <a:gd name="connsiteY14" fmla="*/ 9879 h 500847"/>
                    <a:gd name="connsiteX15" fmla="*/ 259594 w 502041"/>
                    <a:gd name="connsiteY15" fmla="*/ 231111 h 500847"/>
                    <a:gd name="connsiteX16" fmla="*/ 450517 w 502041"/>
                    <a:gd name="connsiteY16" fmla="*/ 231111 h 500847"/>
                    <a:gd name="connsiteX17" fmla="*/ 502041 w 502041"/>
                    <a:gd name="connsiteY17" fmla="*/ 282635 h 500847"/>
                    <a:gd name="connsiteX18" fmla="*/ 502040 w 502041"/>
                    <a:gd name="connsiteY18" fmla="*/ 282635 h 500847"/>
                    <a:gd name="connsiteX19" fmla="*/ 450516 w 502041"/>
                    <a:gd name="connsiteY19" fmla="*/ 334159 h 500847"/>
                    <a:gd name="connsiteX20" fmla="*/ 129244 w 502041"/>
                    <a:gd name="connsiteY20" fmla="*/ 334158 h 500847"/>
                    <a:gd name="connsiteX21" fmla="*/ 92811 w 502041"/>
                    <a:gd name="connsiteY21" fmla="*/ 319067 h 500847"/>
                    <a:gd name="connsiteX22" fmla="*/ 77720 w 502041"/>
                    <a:gd name="connsiteY22" fmla="*/ 282635 h 500847"/>
                    <a:gd name="connsiteX23" fmla="*/ 92811 w 502041"/>
                    <a:gd name="connsiteY23" fmla="*/ 246202 h 500847"/>
                    <a:gd name="connsiteX24" fmla="*/ 129244 w 502041"/>
                    <a:gd name="connsiteY24" fmla="*/ 231111 h 500847"/>
                    <a:gd name="connsiteX25" fmla="*/ 133432 w 502041"/>
                    <a:gd name="connsiteY25" fmla="*/ 231111 h 500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2041" h="500847">
                      <a:moveTo>
                        <a:pt x="77720" y="449322"/>
                      </a:moveTo>
                      <a:lnTo>
                        <a:pt x="77720" y="449323"/>
                      </a:lnTo>
                      <a:lnTo>
                        <a:pt x="77720" y="449323"/>
                      </a:lnTo>
                      <a:close/>
                      <a:moveTo>
                        <a:pt x="129244" y="397799"/>
                      </a:moveTo>
                      <a:lnTo>
                        <a:pt x="450517" y="397799"/>
                      </a:lnTo>
                      <a:cubicBezTo>
                        <a:pt x="478973" y="397799"/>
                        <a:pt x="502041" y="420867"/>
                        <a:pt x="502041" y="449323"/>
                      </a:cubicBezTo>
                      <a:lnTo>
                        <a:pt x="502040" y="449323"/>
                      </a:lnTo>
                      <a:cubicBezTo>
                        <a:pt x="502040" y="477779"/>
                        <a:pt x="478972" y="500847"/>
                        <a:pt x="450516" y="500847"/>
                      </a:cubicBezTo>
                      <a:lnTo>
                        <a:pt x="129244" y="500846"/>
                      </a:lnTo>
                      <a:cubicBezTo>
                        <a:pt x="107902" y="500846"/>
                        <a:pt x="89591" y="487870"/>
                        <a:pt x="81769" y="469378"/>
                      </a:cubicBezTo>
                      <a:lnTo>
                        <a:pt x="77720" y="449323"/>
                      </a:lnTo>
                      <a:lnTo>
                        <a:pt x="81769" y="429268"/>
                      </a:lnTo>
                      <a:cubicBezTo>
                        <a:pt x="89591" y="410775"/>
                        <a:pt x="107902" y="397799"/>
                        <a:pt x="129244" y="397799"/>
                      </a:cubicBezTo>
                      <a:close/>
                      <a:moveTo>
                        <a:pt x="0" y="0"/>
                      </a:moveTo>
                      <a:lnTo>
                        <a:pt x="131865" y="9879"/>
                      </a:lnTo>
                      <a:lnTo>
                        <a:pt x="259594" y="231111"/>
                      </a:lnTo>
                      <a:lnTo>
                        <a:pt x="450517" y="231111"/>
                      </a:lnTo>
                      <a:cubicBezTo>
                        <a:pt x="478973" y="231111"/>
                        <a:pt x="502041" y="254179"/>
                        <a:pt x="502041" y="282635"/>
                      </a:cubicBezTo>
                      <a:lnTo>
                        <a:pt x="502040" y="282635"/>
                      </a:lnTo>
                      <a:cubicBezTo>
                        <a:pt x="502040" y="311091"/>
                        <a:pt x="478972" y="334159"/>
                        <a:pt x="450516" y="334159"/>
                      </a:cubicBezTo>
                      <a:lnTo>
                        <a:pt x="129244" y="334158"/>
                      </a:lnTo>
                      <a:cubicBezTo>
                        <a:pt x="115016" y="334158"/>
                        <a:pt x="102135" y="328391"/>
                        <a:pt x="92811" y="319067"/>
                      </a:cubicBezTo>
                      <a:lnTo>
                        <a:pt x="77720" y="282635"/>
                      </a:lnTo>
                      <a:lnTo>
                        <a:pt x="92811" y="246202"/>
                      </a:lnTo>
                      <a:cubicBezTo>
                        <a:pt x="102135" y="236878"/>
                        <a:pt x="115016" y="231111"/>
                        <a:pt x="129244" y="231111"/>
                      </a:cubicBezTo>
                      <a:lnTo>
                        <a:pt x="133432" y="231111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E0E0C2D9-7D45-4F78-8ECD-4108997B1A34}"/>
                    </a:ext>
                  </a:extLst>
                </p:cNvPr>
                <p:cNvSpPr/>
                <p:nvPr/>
              </p:nvSpPr>
              <p:spPr>
                <a:xfrm rot="20700000">
                  <a:off x="2512440" y="2698490"/>
                  <a:ext cx="352425" cy="89431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8E906B2A-E8AC-4079-8F48-F20119295AC5}"/>
                    </a:ext>
                  </a:extLst>
                </p:cNvPr>
                <p:cNvSpPr/>
                <p:nvPr/>
              </p:nvSpPr>
              <p:spPr>
                <a:xfrm rot="20700000">
                  <a:off x="2479103" y="2860416"/>
                  <a:ext cx="352425" cy="89431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1852D626-6BC3-4A71-9D2A-F2364B4101DF}"/>
                    </a:ext>
                  </a:extLst>
                </p:cNvPr>
                <p:cNvSpPr/>
                <p:nvPr/>
              </p:nvSpPr>
              <p:spPr>
                <a:xfrm rot="20700000">
                  <a:off x="2460053" y="3017579"/>
                  <a:ext cx="352425" cy="89431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98167DAA-18C8-4B39-BC32-0AE22C8823C2}"/>
                    </a:ext>
                  </a:extLst>
                </p:cNvPr>
                <p:cNvSpPr/>
                <p:nvPr/>
              </p:nvSpPr>
              <p:spPr>
                <a:xfrm rot="20700000">
                  <a:off x="2450528" y="3189029"/>
                  <a:ext cx="352425" cy="89431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890D902A-0E57-4E6A-8EF7-A101A33D645E}"/>
                    </a:ext>
                  </a:extLst>
                </p:cNvPr>
                <p:cNvSpPr/>
                <p:nvPr/>
              </p:nvSpPr>
              <p:spPr>
                <a:xfrm rot="20700000">
                  <a:off x="1250377" y="2627052"/>
                  <a:ext cx="352425" cy="89431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DB663EF5-F756-4C9F-BD67-483D260161D6}"/>
                    </a:ext>
                  </a:extLst>
                </p:cNvPr>
                <p:cNvSpPr/>
                <p:nvPr/>
              </p:nvSpPr>
              <p:spPr>
                <a:xfrm rot="20700000">
                  <a:off x="1217040" y="2788978"/>
                  <a:ext cx="352425" cy="89431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4B435A70-3D5D-41B9-8CC0-3DA1DB90ED7A}"/>
                    </a:ext>
                  </a:extLst>
                </p:cNvPr>
                <p:cNvSpPr/>
                <p:nvPr/>
              </p:nvSpPr>
              <p:spPr>
                <a:xfrm rot="20700000">
                  <a:off x="1197990" y="2946141"/>
                  <a:ext cx="352425" cy="89431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B2D87286-652E-400A-B532-1370A739AE6B}"/>
                    </a:ext>
                  </a:extLst>
                </p:cNvPr>
                <p:cNvSpPr/>
                <p:nvPr/>
              </p:nvSpPr>
              <p:spPr>
                <a:xfrm rot="20700000">
                  <a:off x="1188465" y="3117591"/>
                  <a:ext cx="352425" cy="89431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楕円 569">
                  <a:extLst>
                    <a:ext uri="{FF2B5EF4-FFF2-40B4-BE49-F238E27FC236}">
                      <a16:creationId xmlns:a16="http://schemas.microsoft.com/office/drawing/2014/main" id="{059A4451-8C9B-4CE6-893B-47DB46DA28D0}"/>
                    </a:ext>
                  </a:extLst>
                </p:cNvPr>
                <p:cNvSpPr/>
                <p:nvPr/>
              </p:nvSpPr>
              <p:spPr>
                <a:xfrm rot="20700000">
                  <a:off x="1307527" y="2250815"/>
                  <a:ext cx="352425" cy="89431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ED04E925-9962-4C7C-BD63-335E616BBAB8}"/>
                    </a:ext>
                  </a:extLst>
                </p:cNvPr>
                <p:cNvSpPr/>
                <p:nvPr/>
              </p:nvSpPr>
              <p:spPr>
                <a:xfrm rot="20700000">
                  <a:off x="1274190" y="2412741"/>
                  <a:ext cx="352425" cy="89431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7" name="フローチャート: 判断 556">
                <a:extLst>
                  <a:ext uri="{FF2B5EF4-FFF2-40B4-BE49-F238E27FC236}">
                    <a16:creationId xmlns:a16="http://schemas.microsoft.com/office/drawing/2014/main" id="{A889938B-5E4F-41A7-A65C-9CBA0C0898CA}"/>
                  </a:ext>
                </a:extLst>
              </p:cNvPr>
              <p:cNvSpPr/>
              <p:nvPr/>
            </p:nvSpPr>
            <p:spPr>
              <a:xfrm>
                <a:off x="2038350" y="2135949"/>
                <a:ext cx="323850" cy="116714"/>
              </a:xfrm>
              <a:prstGeom prst="flowChartDecision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フローチャート: 判断 557">
                <a:extLst>
                  <a:ext uri="{FF2B5EF4-FFF2-40B4-BE49-F238E27FC236}">
                    <a16:creationId xmlns:a16="http://schemas.microsoft.com/office/drawing/2014/main" id="{F8926189-8C45-4012-9E71-F425649882E9}"/>
                  </a:ext>
                </a:extLst>
              </p:cNvPr>
              <p:cNvSpPr/>
              <p:nvPr/>
            </p:nvSpPr>
            <p:spPr>
              <a:xfrm>
                <a:off x="1966912" y="2307399"/>
                <a:ext cx="323850" cy="116714"/>
              </a:xfrm>
              <a:prstGeom prst="flowChartDecision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フローチャート: 判断 558">
                <a:extLst>
                  <a:ext uri="{FF2B5EF4-FFF2-40B4-BE49-F238E27FC236}">
                    <a16:creationId xmlns:a16="http://schemas.microsoft.com/office/drawing/2014/main" id="{A35A0B35-3F20-4B42-A046-2372C97B8053}"/>
                  </a:ext>
                </a:extLst>
              </p:cNvPr>
              <p:cNvSpPr/>
              <p:nvPr/>
            </p:nvSpPr>
            <p:spPr>
              <a:xfrm>
                <a:off x="1919287" y="2483612"/>
                <a:ext cx="323850" cy="116714"/>
              </a:xfrm>
              <a:prstGeom prst="flowChartDecision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ローチャート: 判断 559">
                <a:extLst>
                  <a:ext uri="{FF2B5EF4-FFF2-40B4-BE49-F238E27FC236}">
                    <a16:creationId xmlns:a16="http://schemas.microsoft.com/office/drawing/2014/main" id="{B238443E-67BE-42C0-86C6-217C882A9653}"/>
                  </a:ext>
                </a:extLst>
              </p:cNvPr>
              <p:cNvSpPr/>
              <p:nvPr/>
            </p:nvSpPr>
            <p:spPr>
              <a:xfrm>
                <a:off x="1866900" y="2650299"/>
                <a:ext cx="323850" cy="116714"/>
              </a:xfrm>
              <a:prstGeom prst="flowChartDecision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9457A152-A156-4D33-8A82-DDAD53956078}"/>
                </a:ext>
              </a:extLst>
            </p:cNvPr>
            <p:cNvGrpSpPr/>
            <p:nvPr/>
          </p:nvGrpSpPr>
          <p:grpSpPr>
            <a:xfrm>
              <a:off x="2074890" y="937395"/>
              <a:ext cx="2018509" cy="2896237"/>
              <a:chOff x="3569016" y="631823"/>
              <a:chExt cx="2018509" cy="2896237"/>
            </a:xfrm>
          </p:grpSpPr>
          <p:sp>
            <p:nvSpPr>
              <p:cNvPr id="522" name="四角形: 上の 2 つの角を丸める 521">
                <a:extLst>
                  <a:ext uri="{FF2B5EF4-FFF2-40B4-BE49-F238E27FC236}">
                    <a16:creationId xmlns:a16="http://schemas.microsoft.com/office/drawing/2014/main" id="{A79E7987-7D26-4751-AF3F-6BE69588F366}"/>
                  </a:ext>
                </a:extLst>
              </p:cNvPr>
              <p:cNvSpPr/>
              <p:nvPr/>
            </p:nvSpPr>
            <p:spPr>
              <a:xfrm>
                <a:off x="4446587" y="1539875"/>
                <a:ext cx="85725" cy="488950"/>
              </a:xfrm>
              <a:prstGeom prst="round2Same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四角形: 上の 2 つの角を丸める 522">
                <a:extLst>
                  <a:ext uri="{FF2B5EF4-FFF2-40B4-BE49-F238E27FC236}">
                    <a16:creationId xmlns:a16="http://schemas.microsoft.com/office/drawing/2014/main" id="{7A482FC7-2A08-4FC9-A72F-5BE96A798209}"/>
                  </a:ext>
                </a:extLst>
              </p:cNvPr>
              <p:cNvSpPr/>
              <p:nvPr/>
            </p:nvSpPr>
            <p:spPr>
              <a:xfrm rot="900000">
                <a:off x="5135368" y="1542638"/>
                <a:ext cx="85725" cy="488950"/>
              </a:xfrm>
              <a:prstGeom prst="round2Same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4" name="台形 523">
                <a:extLst>
                  <a:ext uri="{FF2B5EF4-FFF2-40B4-BE49-F238E27FC236}">
                    <a16:creationId xmlns:a16="http://schemas.microsoft.com/office/drawing/2014/main" id="{DBC943A5-E071-4B7B-870C-51F1CB505244}"/>
                  </a:ext>
                </a:extLst>
              </p:cNvPr>
              <p:cNvSpPr/>
              <p:nvPr/>
            </p:nvSpPr>
            <p:spPr>
              <a:xfrm rot="11700000">
                <a:off x="5273200" y="1349375"/>
                <a:ext cx="314325" cy="758825"/>
              </a:xfrm>
              <a:prstGeom prst="trapezoid">
                <a:avLst/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台形 524">
                <a:extLst>
                  <a:ext uri="{FF2B5EF4-FFF2-40B4-BE49-F238E27FC236}">
                    <a16:creationId xmlns:a16="http://schemas.microsoft.com/office/drawing/2014/main" id="{347DAB67-BA62-49BF-832D-BEB9A129721D}"/>
                  </a:ext>
                </a:extLst>
              </p:cNvPr>
              <p:cNvSpPr/>
              <p:nvPr/>
            </p:nvSpPr>
            <p:spPr>
              <a:xfrm rot="10800000">
                <a:off x="3993674" y="631823"/>
                <a:ext cx="227488" cy="422275"/>
              </a:xfrm>
              <a:prstGeom prst="trapezoid">
                <a:avLst/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台形 525">
                <a:extLst>
                  <a:ext uri="{FF2B5EF4-FFF2-40B4-BE49-F238E27FC236}">
                    <a16:creationId xmlns:a16="http://schemas.microsoft.com/office/drawing/2014/main" id="{D2C72D67-1DDA-4047-AAA8-C1CA49ED491A}"/>
                  </a:ext>
                </a:extLst>
              </p:cNvPr>
              <p:cNvSpPr/>
              <p:nvPr/>
            </p:nvSpPr>
            <p:spPr>
              <a:xfrm rot="14400000">
                <a:off x="4331265" y="923875"/>
                <a:ext cx="227488" cy="422275"/>
              </a:xfrm>
              <a:prstGeom prst="trapezoid">
                <a:avLst/>
              </a:prstGeom>
              <a:pattFill prst="wdUpDiag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FD408F00-035B-42F1-B839-03DBFDE27998}"/>
                  </a:ext>
                </a:extLst>
              </p:cNvPr>
              <p:cNvSpPr/>
              <p:nvPr/>
            </p:nvSpPr>
            <p:spPr>
              <a:xfrm>
                <a:off x="3569016" y="1019093"/>
                <a:ext cx="1912620" cy="2508967"/>
              </a:xfrm>
              <a:custGeom>
                <a:avLst/>
                <a:gdLst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558246 h 2508967"/>
                  <a:gd name="connsiteX4" fmla="*/ 853440 w 1912620"/>
                  <a:gd name="connsiteY4" fmla="*/ 872573 h 2508967"/>
                  <a:gd name="connsiteX5" fmla="*/ 853440 w 1912620"/>
                  <a:gd name="connsiteY5" fmla="*/ 977346 h 2508967"/>
                  <a:gd name="connsiteX6" fmla="*/ 1657345 w 1912620"/>
                  <a:gd name="connsiteY6" fmla="*/ 977347 h 2508967"/>
                  <a:gd name="connsiteX7" fmla="*/ 1912620 w 1912620"/>
                  <a:gd name="connsiteY7" fmla="*/ 1232622 h 2508967"/>
                  <a:gd name="connsiteX8" fmla="*/ 1912620 w 1912620"/>
                  <a:gd name="connsiteY8" fmla="*/ 1878864 h 2508967"/>
                  <a:gd name="connsiteX9" fmla="*/ 1790767 w 1912620"/>
                  <a:gd name="connsiteY9" fmla="*/ 2508967 h 2508967"/>
                  <a:gd name="connsiteX10" fmla="*/ 1417320 w 1912620"/>
                  <a:gd name="connsiteY10" fmla="*/ 2508967 h 2508967"/>
                  <a:gd name="connsiteX11" fmla="*/ 1417320 w 1912620"/>
                  <a:gd name="connsiteY11" fmla="*/ 1868887 h 2508967"/>
                  <a:gd name="connsiteX12" fmla="*/ 640080 w 1912620"/>
                  <a:gd name="connsiteY12" fmla="*/ 1868887 h 2508967"/>
                  <a:gd name="connsiteX13" fmla="*/ 640080 w 1912620"/>
                  <a:gd name="connsiteY13" fmla="*/ 2508967 h 2508967"/>
                  <a:gd name="connsiteX14" fmla="*/ 182879 w 1912620"/>
                  <a:gd name="connsiteY14" fmla="*/ 2508967 h 2508967"/>
                  <a:gd name="connsiteX15" fmla="*/ 182880 w 1912620"/>
                  <a:gd name="connsiteY15" fmla="*/ 1674965 h 2508967"/>
                  <a:gd name="connsiteX16" fmla="*/ 365760 w 1912620"/>
                  <a:gd name="connsiteY16" fmla="*/ 1065913 h 2508967"/>
                  <a:gd name="connsiteX17" fmla="*/ 365760 w 1912620"/>
                  <a:gd name="connsiteY17" fmla="*/ 921558 h 2508967"/>
                  <a:gd name="connsiteX18" fmla="*/ 0 w 1912620"/>
                  <a:gd name="connsiteY18" fmla="*/ 958297 h 2508967"/>
                  <a:gd name="connsiteX19" fmla="*/ 0 w 1912620"/>
                  <a:gd name="connsiteY19" fmla="*/ 158197 h 2508967"/>
                  <a:gd name="connsiteX20" fmla="*/ 496441 w 1912620"/>
                  <a:gd name="connsiteY20" fmla="*/ 195389 h 2508967"/>
                  <a:gd name="connsiteX21" fmla="*/ 436680 w 1912620"/>
                  <a:gd name="connsiteY21" fmla="*/ 945 h 2508967"/>
                  <a:gd name="connsiteX22" fmla="*/ 438316 w 1912620"/>
                  <a:gd name="connsiteY22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872573 h 2508967"/>
                  <a:gd name="connsiteX4" fmla="*/ 853440 w 1912620"/>
                  <a:gd name="connsiteY4" fmla="*/ 977346 h 2508967"/>
                  <a:gd name="connsiteX5" fmla="*/ 1657345 w 1912620"/>
                  <a:gd name="connsiteY5" fmla="*/ 977347 h 2508967"/>
                  <a:gd name="connsiteX6" fmla="*/ 1912620 w 1912620"/>
                  <a:gd name="connsiteY6" fmla="*/ 1232622 h 2508967"/>
                  <a:gd name="connsiteX7" fmla="*/ 1912620 w 1912620"/>
                  <a:gd name="connsiteY7" fmla="*/ 1878864 h 2508967"/>
                  <a:gd name="connsiteX8" fmla="*/ 1790767 w 1912620"/>
                  <a:gd name="connsiteY8" fmla="*/ 2508967 h 2508967"/>
                  <a:gd name="connsiteX9" fmla="*/ 1417320 w 1912620"/>
                  <a:gd name="connsiteY9" fmla="*/ 2508967 h 2508967"/>
                  <a:gd name="connsiteX10" fmla="*/ 1417320 w 1912620"/>
                  <a:gd name="connsiteY10" fmla="*/ 1868887 h 2508967"/>
                  <a:gd name="connsiteX11" fmla="*/ 640080 w 1912620"/>
                  <a:gd name="connsiteY11" fmla="*/ 1868887 h 2508967"/>
                  <a:gd name="connsiteX12" fmla="*/ 640080 w 1912620"/>
                  <a:gd name="connsiteY12" fmla="*/ 2508967 h 2508967"/>
                  <a:gd name="connsiteX13" fmla="*/ 182879 w 1912620"/>
                  <a:gd name="connsiteY13" fmla="*/ 2508967 h 2508967"/>
                  <a:gd name="connsiteX14" fmla="*/ 182880 w 1912620"/>
                  <a:gd name="connsiteY14" fmla="*/ 1674965 h 2508967"/>
                  <a:gd name="connsiteX15" fmla="*/ 365760 w 1912620"/>
                  <a:gd name="connsiteY15" fmla="*/ 1065913 h 2508967"/>
                  <a:gd name="connsiteX16" fmla="*/ 365760 w 1912620"/>
                  <a:gd name="connsiteY16" fmla="*/ 921558 h 2508967"/>
                  <a:gd name="connsiteX17" fmla="*/ 0 w 1912620"/>
                  <a:gd name="connsiteY17" fmla="*/ 958297 h 2508967"/>
                  <a:gd name="connsiteX18" fmla="*/ 0 w 1912620"/>
                  <a:gd name="connsiteY18" fmla="*/ 158197 h 2508967"/>
                  <a:gd name="connsiteX19" fmla="*/ 496441 w 1912620"/>
                  <a:gd name="connsiteY19" fmla="*/ 195389 h 2508967"/>
                  <a:gd name="connsiteX20" fmla="*/ 436680 w 1912620"/>
                  <a:gd name="connsiteY20" fmla="*/ 945 h 2508967"/>
                  <a:gd name="connsiteX21" fmla="*/ 438316 w 1912620"/>
                  <a:gd name="connsiteY21" fmla="*/ 0 h 2508967"/>
                  <a:gd name="connsiteX22" fmla="*/ 610145 w 1912620"/>
                  <a:gd name="connsiteY22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1113965 w 1912620"/>
                  <a:gd name="connsiteY2" fmla="*/ 391583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3440 w 1912620"/>
                  <a:gd name="connsiteY2" fmla="*/ 977346 h 2508967"/>
                  <a:gd name="connsiteX3" fmla="*/ 1657345 w 1912620"/>
                  <a:gd name="connsiteY3" fmla="*/ 977347 h 2508967"/>
                  <a:gd name="connsiteX4" fmla="*/ 1912620 w 1912620"/>
                  <a:gd name="connsiteY4" fmla="*/ 1232622 h 2508967"/>
                  <a:gd name="connsiteX5" fmla="*/ 1912620 w 1912620"/>
                  <a:gd name="connsiteY5" fmla="*/ 1878864 h 2508967"/>
                  <a:gd name="connsiteX6" fmla="*/ 1790767 w 1912620"/>
                  <a:gd name="connsiteY6" fmla="*/ 2508967 h 2508967"/>
                  <a:gd name="connsiteX7" fmla="*/ 1417320 w 1912620"/>
                  <a:gd name="connsiteY7" fmla="*/ 2508967 h 2508967"/>
                  <a:gd name="connsiteX8" fmla="*/ 1417320 w 1912620"/>
                  <a:gd name="connsiteY8" fmla="*/ 1868887 h 2508967"/>
                  <a:gd name="connsiteX9" fmla="*/ 640080 w 1912620"/>
                  <a:gd name="connsiteY9" fmla="*/ 1868887 h 2508967"/>
                  <a:gd name="connsiteX10" fmla="*/ 640080 w 1912620"/>
                  <a:gd name="connsiteY10" fmla="*/ 2508967 h 2508967"/>
                  <a:gd name="connsiteX11" fmla="*/ 182879 w 1912620"/>
                  <a:gd name="connsiteY11" fmla="*/ 2508967 h 2508967"/>
                  <a:gd name="connsiteX12" fmla="*/ 182880 w 1912620"/>
                  <a:gd name="connsiteY12" fmla="*/ 1674965 h 2508967"/>
                  <a:gd name="connsiteX13" fmla="*/ 365760 w 1912620"/>
                  <a:gd name="connsiteY13" fmla="*/ 1065913 h 2508967"/>
                  <a:gd name="connsiteX14" fmla="*/ 365760 w 1912620"/>
                  <a:gd name="connsiteY14" fmla="*/ 921558 h 2508967"/>
                  <a:gd name="connsiteX15" fmla="*/ 0 w 1912620"/>
                  <a:gd name="connsiteY15" fmla="*/ 958297 h 2508967"/>
                  <a:gd name="connsiteX16" fmla="*/ 0 w 1912620"/>
                  <a:gd name="connsiteY16" fmla="*/ 158197 h 2508967"/>
                  <a:gd name="connsiteX17" fmla="*/ 496441 w 1912620"/>
                  <a:gd name="connsiteY17" fmla="*/ 195389 h 2508967"/>
                  <a:gd name="connsiteX18" fmla="*/ 436680 w 1912620"/>
                  <a:gd name="connsiteY18" fmla="*/ 945 h 2508967"/>
                  <a:gd name="connsiteX19" fmla="*/ 438316 w 1912620"/>
                  <a:gd name="connsiteY19" fmla="*/ 0 h 2508967"/>
                  <a:gd name="connsiteX20" fmla="*/ 610145 w 1912620"/>
                  <a:gd name="connsiteY20" fmla="*/ 0 h 2508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12620" h="2508967">
                    <a:moveTo>
                      <a:pt x="610145" y="0"/>
                    </a:moveTo>
                    <a:lnTo>
                      <a:pt x="852550" y="419857"/>
                    </a:lnTo>
                    <a:cubicBezTo>
                      <a:pt x="852847" y="605687"/>
                      <a:pt x="853143" y="791516"/>
                      <a:pt x="853440" y="977346"/>
                    </a:cubicBezTo>
                    <a:lnTo>
                      <a:pt x="1657345" y="977347"/>
                    </a:lnTo>
                    <a:cubicBezTo>
                      <a:pt x="1798329" y="977347"/>
                      <a:pt x="1912620" y="1091637"/>
                      <a:pt x="1912620" y="1232622"/>
                    </a:cubicBezTo>
                    <a:lnTo>
                      <a:pt x="1912620" y="1878864"/>
                    </a:lnTo>
                    <a:lnTo>
                      <a:pt x="1790767" y="2508967"/>
                    </a:lnTo>
                    <a:lnTo>
                      <a:pt x="1417320" y="2508967"/>
                    </a:lnTo>
                    <a:lnTo>
                      <a:pt x="1417320" y="1868887"/>
                    </a:lnTo>
                    <a:lnTo>
                      <a:pt x="640080" y="1868887"/>
                    </a:lnTo>
                    <a:lnTo>
                      <a:pt x="640080" y="2508967"/>
                    </a:lnTo>
                    <a:lnTo>
                      <a:pt x="182879" y="2508967"/>
                    </a:lnTo>
                    <a:cubicBezTo>
                      <a:pt x="182879" y="2230966"/>
                      <a:pt x="182880" y="1952966"/>
                      <a:pt x="182880" y="1674965"/>
                    </a:cubicBezTo>
                    <a:lnTo>
                      <a:pt x="365760" y="1065913"/>
                    </a:lnTo>
                    <a:lnTo>
                      <a:pt x="365760" y="921558"/>
                    </a:lnTo>
                    <a:lnTo>
                      <a:pt x="0" y="958297"/>
                    </a:lnTo>
                    <a:lnTo>
                      <a:pt x="0" y="158197"/>
                    </a:lnTo>
                    <a:lnTo>
                      <a:pt x="496441" y="195389"/>
                    </a:lnTo>
                    <a:lnTo>
                      <a:pt x="436680" y="945"/>
                    </a:lnTo>
                    <a:lnTo>
                      <a:pt x="438316" y="0"/>
                    </a:lnTo>
                    <a:lnTo>
                      <a:pt x="610145" y="0"/>
                    </a:ln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EC69FE68-8624-4346-9A4E-CB26292F5FCC}"/>
                  </a:ext>
                </a:extLst>
              </p:cNvPr>
              <p:cNvSpPr/>
              <p:nvPr/>
            </p:nvSpPr>
            <p:spPr>
              <a:xfrm rot="5400000">
                <a:off x="3605872" y="1404141"/>
                <a:ext cx="324646" cy="324647"/>
              </a:xfrm>
              <a:custGeom>
                <a:avLst/>
                <a:gdLst>
                  <a:gd name="connsiteX0" fmla="*/ 206773 w 365126"/>
                  <a:gd name="connsiteY0" fmla="*/ 157212 h 365127"/>
                  <a:gd name="connsiteX1" fmla="*/ 287777 w 365126"/>
                  <a:gd name="connsiteY1" fmla="*/ 157212 h 365127"/>
                  <a:gd name="connsiteX2" fmla="*/ 284225 w 365126"/>
                  <a:gd name="connsiteY2" fmla="*/ 139617 h 365127"/>
                  <a:gd name="connsiteX3" fmla="*/ 225510 w 365126"/>
                  <a:gd name="connsiteY3" fmla="*/ 80902 h 365127"/>
                  <a:gd name="connsiteX4" fmla="*/ 206773 w 365126"/>
                  <a:gd name="connsiteY4" fmla="*/ 77119 h 365127"/>
                  <a:gd name="connsiteX5" fmla="*/ 206773 w 365126"/>
                  <a:gd name="connsiteY5" fmla="*/ 288008 h 365127"/>
                  <a:gd name="connsiteX6" fmla="*/ 225510 w 365126"/>
                  <a:gd name="connsiteY6" fmla="*/ 284225 h 365127"/>
                  <a:gd name="connsiteX7" fmla="*/ 284225 w 365126"/>
                  <a:gd name="connsiteY7" fmla="*/ 225510 h 365127"/>
                  <a:gd name="connsiteX8" fmla="*/ 286957 w 365126"/>
                  <a:gd name="connsiteY8" fmla="*/ 211980 h 365127"/>
                  <a:gd name="connsiteX9" fmla="*/ 206773 w 365126"/>
                  <a:gd name="connsiteY9" fmla="*/ 211980 h 365127"/>
                  <a:gd name="connsiteX10" fmla="*/ 78170 w 365126"/>
                  <a:gd name="connsiteY10" fmla="*/ 211980 h 365127"/>
                  <a:gd name="connsiteX11" fmla="*/ 80902 w 365126"/>
                  <a:gd name="connsiteY11" fmla="*/ 225510 h 365127"/>
                  <a:gd name="connsiteX12" fmla="*/ 139617 w 365126"/>
                  <a:gd name="connsiteY12" fmla="*/ 284225 h 365127"/>
                  <a:gd name="connsiteX13" fmla="*/ 152005 w 365126"/>
                  <a:gd name="connsiteY13" fmla="*/ 286726 h 365127"/>
                  <a:gd name="connsiteX14" fmla="*/ 152005 w 365126"/>
                  <a:gd name="connsiteY14" fmla="*/ 211980 h 365127"/>
                  <a:gd name="connsiteX15" fmla="*/ 77350 w 365126"/>
                  <a:gd name="connsiteY15" fmla="*/ 157212 h 365127"/>
                  <a:gd name="connsiteX16" fmla="*/ 152005 w 365126"/>
                  <a:gd name="connsiteY16" fmla="*/ 157212 h 365127"/>
                  <a:gd name="connsiteX17" fmla="*/ 152005 w 365126"/>
                  <a:gd name="connsiteY17" fmla="*/ 78401 h 365127"/>
                  <a:gd name="connsiteX18" fmla="*/ 139617 w 365126"/>
                  <a:gd name="connsiteY18" fmla="*/ 80902 h 365127"/>
                  <a:gd name="connsiteX19" fmla="*/ 80902 w 365126"/>
                  <a:gd name="connsiteY19" fmla="*/ 139617 h 365127"/>
                  <a:gd name="connsiteX20" fmla="*/ 0 w 365126"/>
                  <a:gd name="connsiteY20" fmla="*/ 182564 h 365127"/>
                  <a:gd name="connsiteX21" fmla="*/ 182564 w 365126"/>
                  <a:gd name="connsiteY21" fmla="*/ 0 h 365127"/>
                  <a:gd name="connsiteX22" fmla="*/ 365126 w 365126"/>
                  <a:gd name="connsiteY22" fmla="*/ 182564 h 365127"/>
                  <a:gd name="connsiteX23" fmla="*/ 182564 w 365126"/>
                  <a:gd name="connsiteY23" fmla="*/ 365127 h 365127"/>
                  <a:gd name="connsiteX24" fmla="*/ 0 w 365126"/>
                  <a:gd name="connsiteY24" fmla="*/ 182564 h 36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5126" h="365127">
                    <a:moveTo>
                      <a:pt x="206773" y="157212"/>
                    </a:moveTo>
                    <a:lnTo>
                      <a:pt x="287777" y="157212"/>
                    </a:lnTo>
                    <a:lnTo>
                      <a:pt x="284225" y="139617"/>
                    </a:lnTo>
                    <a:cubicBezTo>
                      <a:pt x="273059" y="113217"/>
                      <a:pt x="251910" y="92068"/>
                      <a:pt x="225510" y="80902"/>
                    </a:cubicBezTo>
                    <a:lnTo>
                      <a:pt x="206773" y="77119"/>
                    </a:lnTo>
                    <a:close/>
                    <a:moveTo>
                      <a:pt x="206773" y="288008"/>
                    </a:moveTo>
                    <a:lnTo>
                      <a:pt x="225510" y="284225"/>
                    </a:lnTo>
                    <a:cubicBezTo>
                      <a:pt x="251910" y="273059"/>
                      <a:pt x="273059" y="251910"/>
                      <a:pt x="284225" y="225510"/>
                    </a:cubicBezTo>
                    <a:lnTo>
                      <a:pt x="286957" y="211980"/>
                    </a:lnTo>
                    <a:lnTo>
                      <a:pt x="206773" y="211980"/>
                    </a:lnTo>
                    <a:close/>
                    <a:moveTo>
                      <a:pt x="78170" y="211980"/>
                    </a:moveTo>
                    <a:lnTo>
                      <a:pt x="80902" y="225510"/>
                    </a:lnTo>
                    <a:cubicBezTo>
                      <a:pt x="92068" y="251910"/>
                      <a:pt x="113217" y="273059"/>
                      <a:pt x="139617" y="284225"/>
                    </a:cubicBezTo>
                    <a:lnTo>
                      <a:pt x="152005" y="286726"/>
                    </a:lnTo>
                    <a:lnTo>
                      <a:pt x="152005" y="211980"/>
                    </a:lnTo>
                    <a:close/>
                    <a:moveTo>
                      <a:pt x="77350" y="157212"/>
                    </a:moveTo>
                    <a:lnTo>
                      <a:pt x="152005" y="157212"/>
                    </a:lnTo>
                    <a:lnTo>
                      <a:pt x="152005" y="78401"/>
                    </a:lnTo>
                    <a:lnTo>
                      <a:pt x="139617" y="80902"/>
                    </a:lnTo>
                    <a:cubicBezTo>
                      <a:pt x="113217" y="92068"/>
                      <a:pt x="92068" y="113217"/>
                      <a:pt x="80902" y="139617"/>
                    </a:cubicBezTo>
                    <a:close/>
                    <a:moveTo>
                      <a:pt x="0" y="182564"/>
                    </a:moveTo>
                    <a:cubicBezTo>
                      <a:pt x="0" y="81737"/>
                      <a:pt x="81736" y="0"/>
                      <a:pt x="182564" y="0"/>
                    </a:cubicBezTo>
                    <a:cubicBezTo>
                      <a:pt x="283390" y="0"/>
                      <a:pt x="365126" y="81737"/>
                      <a:pt x="365126" y="182564"/>
                    </a:cubicBezTo>
                    <a:cubicBezTo>
                      <a:pt x="365126" y="283391"/>
                      <a:pt x="283390" y="365127"/>
                      <a:pt x="182564" y="365127"/>
                    </a:cubicBezTo>
                    <a:cubicBezTo>
                      <a:pt x="81736" y="365127"/>
                      <a:pt x="0" y="283391"/>
                      <a:pt x="0" y="18256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F2F6EA5D-21E5-4137-9536-7877D0B40C1B}"/>
                  </a:ext>
                </a:extLst>
              </p:cNvPr>
              <p:cNvSpPr/>
              <p:nvPr/>
            </p:nvSpPr>
            <p:spPr>
              <a:xfrm>
                <a:off x="4283234" y="1996439"/>
                <a:ext cx="802995" cy="891541"/>
              </a:xfrm>
              <a:custGeom>
                <a:avLst/>
                <a:gdLst>
                  <a:gd name="connsiteX0" fmla="*/ 316837 w 802995"/>
                  <a:gd name="connsiteY0" fmla="*/ 0 h 891541"/>
                  <a:gd name="connsiteX1" fmla="*/ 772105 w 802995"/>
                  <a:gd name="connsiteY1" fmla="*/ 1 h 891541"/>
                  <a:gd name="connsiteX2" fmla="*/ 780576 w 802995"/>
                  <a:gd name="connsiteY2" fmla="*/ 21739 h 891541"/>
                  <a:gd name="connsiteX3" fmla="*/ 723049 w 802995"/>
                  <a:gd name="connsiteY3" fmla="*/ 651601 h 891541"/>
                  <a:gd name="connsiteX4" fmla="*/ 668050 w 802995"/>
                  <a:gd name="connsiteY4" fmla="*/ 790612 h 891541"/>
                  <a:gd name="connsiteX5" fmla="*/ 616520 w 802995"/>
                  <a:gd name="connsiteY5" fmla="*/ 891541 h 891541"/>
                  <a:gd name="connsiteX6" fmla="*/ 1581 w 802995"/>
                  <a:gd name="connsiteY6" fmla="*/ 891541 h 891541"/>
                  <a:gd name="connsiteX7" fmla="*/ 0 w 802995"/>
                  <a:gd name="connsiteY7" fmla="*/ 841536 h 891541"/>
                  <a:gd name="connsiteX8" fmla="*/ 79491 w 802995"/>
                  <a:gd name="connsiteY8" fmla="*/ 430807 h 891541"/>
                  <a:gd name="connsiteX9" fmla="*/ 268891 w 802995"/>
                  <a:gd name="connsiteY9" fmla="*/ 57787 h 89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2995" h="891541">
                    <a:moveTo>
                      <a:pt x="316837" y="0"/>
                    </a:moveTo>
                    <a:lnTo>
                      <a:pt x="772105" y="1"/>
                    </a:lnTo>
                    <a:lnTo>
                      <a:pt x="780576" y="21739"/>
                    </a:lnTo>
                    <a:cubicBezTo>
                      <a:pt x="822956" y="177060"/>
                      <a:pt x="806052" y="409669"/>
                      <a:pt x="723049" y="651601"/>
                    </a:cubicBezTo>
                    <a:cubicBezTo>
                      <a:pt x="706448" y="699987"/>
                      <a:pt x="687990" y="746456"/>
                      <a:pt x="668050" y="790612"/>
                    </a:cubicBezTo>
                    <a:lnTo>
                      <a:pt x="616520" y="891541"/>
                    </a:lnTo>
                    <a:lnTo>
                      <a:pt x="1581" y="891541"/>
                    </a:lnTo>
                    <a:lnTo>
                      <a:pt x="0" y="841536"/>
                    </a:lnTo>
                    <a:cubicBezTo>
                      <a:pt x="3683" y="717770"/>
                      <a:pt x="29689" y="575967"/>
                      <a:pt x="79491" y="430807"/>
                    </a:cubicBezTo>
                    <a:cubicBezTo>
                      <a:pt x="129292" y="285648"/>
                      <a:pt x="195817" y="157746"/>
                      <a:pt x="268891" y="577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3454C241-5EE7-4D46-A048-851A5DAF3800}"/>
                  </a:ext>
                </a:extLst>
              </p:cNvPr>
              <p:cNvSpPr/>
              <p:nvPr/>
            </p:nvSpPr>
            <p:spPr>
              <a:xfrm>
                <a:off x="4210587" y="1996439"/>
                <a:ext cx="948290" cy="891541"/>
              </a:xfrm>
              <a:custGeom>
                <a:avLst/>
                <a:gdLst>
                  <a:gd name="connsiteX0" fmla="*/ 755767 w 948290"/>
                  <a:gd name="connsiteY0" fmla="*/ 1 h 891541"/>
                  <a:gd name="connsiteX1" fmla="*/ 918377 w 948290"/>
                  <a:gd name="connsiteY1" fmla="*/ 1 h 891541"/>
                  <a:gd name="connsiteX2" fmla="*/ 939610 w 948290"/>
                  <a:gd name="connsiteY2" fmla="*/ 93020 h 891541"/>
                  <a:gd name="connsiteX3" fmla="*/ 866963 w 948290"/>
                  <a:gd name="connsiteY3" fmla="*/ 667731 h 891541"/>
                  <a:gd name="connsiteX4" fmla="*/ 805485 w 948290"/>
                  <a:gd name="connsiteY4" fmla="*/ 817207 h 891541"/>
                  <a:gd name="connsiteX5" fmla="*/ 765085 w 948290"/>
                  <a:gd name="connsiteY5" fmla="*/ 891541 h 891541"/>
                  <a:gd name="connsiteX6" fmla="*/ 580161 w 948290"/>
                  <a:gd name="connsiteY6" fmla="*/ 891541 h 891541"/>
                  <a:gd name="connsiteX7" fmla="*/ 611331 w 948290"/>
                  <a:gd name="connsiteY7" fmla="*/ 840663 h 891541"/>
                  <a:gd name="connsiteX8" fmla="*/ 712200 w 948290"/>
                  <a:gd name="connsiteY8" fmla="*/ 613362 h 891541"/>
                  <a:gd name="connsiteX9" fmla="*/ 761298 w 948290"/>
                  <a:gd name="connsiteY9" fmla="*/ 8661 h 891541"/>
                  <a:gd name="connsiteX10" fmla="*/ 291791 w 948290"/>
                  <a:gd name="connsiteY10" fmla="*/ 0 h 891541"/>
                  <a:gd name="connsiteX11" fmla="*/ 500819 w 948290"/>
                  <a:gd name="connsiteY11" fmla="*/ 1 h 891541"/>
                  <a:gd name="connsiteX12" fmla="*/ 455070 w 948290"/>
                  <a:gd name="connsiteY12" fmla="*/ 45738 h 891541"/>
                  <a:gd name="connsiteX13" fmla="*/ 236090 w 948290"/>
                  <a:gd name="connsiteY13" fmla="*/ 446101 h 891541"/>
                  <a:gd name="connsiteX14" fmla="*/ 158730 w 948290"/>
                  <a:gd name="connsiteY14" fmla="*/ 796319 h 891541"/>
                  <a:gd name="connsiteX15" fmla="*/ 156645 w 948290"/>
                  <a:gd name="connsiteY15" fmla="*/ 891541 h 891541"/>
                  <a:gd name="connsiteX16" fmla="*/ 3628 w 948290"/>
                  <a:gd name="connsiteY16" fmla="*/ 891541 h 891541"/>
                  <a:gd name="connsiteX17" fmla="*/ 0 w 948290"/>
                  <a:gd name="connsiteY17" fmla="*/ 837764 h 891541"/>
                  <a:gd name="connsiteX18" fmla="*/ 81327 w 948290"/>
                  <a:gd name="connsiteY18" fmla="*/ 391731 h 891541"/>
                  <a:gd name="connsiteX19" fmla="*/ 215522 w 948290"/>
                  <a:gd name="connsiteY19" fmla="*/ 108462 h 89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48290" h="891541">
                    <a:moveTo>
                      <a:pt x="755767" y="1"/>
                    </a:moveTo>
                    <a:lnTo>
                      <a:pt x="918377" y="1"/>
                    </a:lnTo>
                    <a:lnTo>
                      <a:pt x="939610" y="93020"/>
                    </a:lnTo>
                    <a:cubicBezTo>
                      <a:pt x="962659" y="254730"/>
                      <a:pt x="940264" y="459077"/>
                      <a:pt x="866963" y="667731"/>
                    </a:cubicBezTo>
                    <a:cubicBezTo>
                      <a:pt x="848637" y="719894"/>
                      <a:pt x="827998" y="769858"/>
                      <a:pt x="805485" y="817207"/>
                    </a:cubicBezTo>
                    <a:lnTo>
                      <a:pt x="765085" y="891541"/>
                    </a:lnTo>
                    <a:lnTo>
                      <a:pt x="580161" y="891541"/>
                    </a:lnTo>
                    <a:lnTo>
                      <a:pt x="611331" y="840663"/>
                    </a:lnTo>
                    <a:cubicBezTo>
                      <a:pt x="648631" y="773012"/>
                      <a:pt x="683056" y="696320"/>
                      <a:pt x="712200" y="613362"/>
                    </a:cubicBezTo>
                    <a:cubicBezTo>
                      <a:pt x="799632" y="364486"/>
                      <a:pt x="814697" y="129890"/>
                      <a:pt x="761298" y="8661"/>
                    </a:cubicBezTo>
                    <a:close/>
                    <a:moveTo>
                      <a:pt x="291791" y="0"/>
                    </a:moveTo>
                    <a:lnTo>
                      <a:pt x="500819" y="1"/>
                    </a:lnTo>
                    <a:lnTo>
                      <a:pt x="455070" y="45738"/>
                    </a:lnTo>
                    <a:cubicBezTo>
                      <a:pt x="373793" y="139334"/>
                      <a:pt x="294378" y="280183"/>
                      <a:pt x="236090" y="446101"/>
                    </a:cubicBezTo>
                    <a:cubicBezTo>
                      <a:pt x="192374" y="570539"/>
                      <a:pt x="166750" y="691406"/>
                      <a:pt x="158730" y="796319"/>
                    </a:cubicBezTo>
                    <a:lnTo>
                      <a:pt x="156645" y="891541"/>
                    </a:lnTo>
                    <a:lnTo>
                      <a:pt x="3628" y="891541"/>
                    </a:lnTo>
                    <a:lnTo>
                      <a:pt x="0" y="837764"/>
                    </a:lnTo>
                    <a:cubicBezTo>
                      <a:pt x="10" y="702289"/>
                      <a:pt x="26351" y="548222"/>
                      <a:pt x="81327" y="391731"/>
                    </a:cubicBezTo>
                    <a:cubicBezTo>
                      <a:pt x="117978" y="287404"/>
                      <a:pt x="163886" y="191877"/>
                      <a:pt x="215522" y="10846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EAB0AED3-3F99-49ED-9BE9-7619357C650C}"/>
                  </a:ext>
                </a:extLst>
              </p:cNvPr>
              <p:cNvGrpSpPr/>
              <p:nvPr/>
            </p:nvGrpSpPr>
            <p:grpSpPr>
              <a:xfrm>
                <a:off x="3779265" y="1200020"/>
                <a:ext cx="1676400" cy="2078440"/>
                <a:chOff x="3779265" y="1200020"/>
                <a:chExt cx="1676400" cy="2078440"/>
              </a:xfrm>
            </p:grpSpPr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F405BF82-85F6-4130-8614-9963DF1C1848}"/>
                    </a:ext>
                  </a:extLst>
                </p:cNvPr>
                <p:cNvSpPr/>
                <p:nvPr/>
              </p:nvSpPr>
              <p:spPr>
                <a:xfrm>
                  <a:off x="3872773" y="1200020"/>
                  <a:ext cx="502041" cy="500847"/>
                </a:xfrm>
                <a:custGeom>
                  <a:avLst/>
                  <a:gdLst>
                    <a:gd name="connsiteX0" fmla="*/ 77720 w 502041"/>
                    <a:gd name="connsiteY0" fmla="*/ 449322 h 500847"/>
                    <a:gd name="connsiteX1" fmla="*/ 77720 w 502041"/>
                    <a:gd name="connsiteY1" fmla="*/ 449323 h 500847"/>
                    <a:gd name="connsiteX2" fmla="*/ 77720 w 502041"/>
                    <a:gd name="connsiteY2" fmla="*/ 449323 h 500847"/>
                    <a:gd name="connsiteX3" fmla="*/ 129244 w 502041"/>
                    <a:gd name="connsiteY3" fmla="*/ 397799 h 500847"/>
                    <a:gd name="connsiteX4" fmla="*/ 450517 w 502041"/>
                    <a:gd name="connsiteY4" fmla="*/ 397799 h 500847"/>
                    <a:gd name="connsiteX5" fmla="*/ 502041 w 502041"/>
                    <a:gd name="connsiteY5" fmla="*/ 449323 h 500847"/>
                    <a:gd name="connsiteX6" fmla="*/ 502040 w 502041"/>
                    <a:gd name="connsiteY6" fmla="*/ 449323 h 500847"/>
                    <a:gd name="connsiteX7" fmla="*/ 450516 w 502041"/>
                    <a:gd name="connsiteY7" fmla="*/ 500847 h 500847"/>
                    <a:gd name="connsiteX8" fmla="*/ 129244 w 502041"/>
                    <a:gd name="connsiteY8" fmla="*/ 500846 h 500847"/>
                    <a:gd name="connsiteX9" fmla="*/ 81769 w 502041"/>
                    <a:gd name="connsiteY9" fmla="*/ 469378 h 500847"/>
                    <a:gd name="connsiteX10" fmla="*/ 77720 w 502041"/>
                    <a:gd name="connsiteY10" fmla="*/ 449323 h 500847"/>
                    <a:gd name="connsiteX11" fmla="*/ 81769 w 502041"/>
                    <a:gd name="connsiteY11" fmla="*/ 429268 h 500847"/>
                    <a:gd name="connsiteX12" fmla="*/ 129244 w 502041"/>
                    <a:gd name="connsiteY12" fmla="*/ 397799 h 500847"/>
                    <a:gd name="connsiteX13" fmla="*/ 0 w 502041"/>
                    <a:gd name="connsiteY13" fmla="*/ 0 h 500847"/>
                    <a:gd name="connsiteX14" fmla="*/ 131865 w 502041"/>
                    <a:gd name="connsiteY14" fmla="*/ 9879 h 500847"/>
                    <a:gd name="connsiteX15" fmla="*/ 259594 w 502041"/>
                    <a:gd name="connsiteY15" fmla="*/ 231111 h 500847"/>
                    <a:gd name="connsiteX16" fmla="*/ 450517 w 502041"/>
                    <a:gd name="connsiteY16" fmla="*/ 231111 h 500847"/>
                    <a:gd name="connsiteX17" fmla="*/ 502041 w 502041"/>
                    <a:gd name="connsiteY17" fmla="*/ 282635 h 500847"/>
                    <a:gd name="connsiteX18" fmla="*/ 502040 w 502041"/>
                    <a:gd name="connsiteY18" fmla="*/ 282635 h 500847"/>
                    <a:gd name="connsiteX19" fmla="*/ 450516 w 502041"/>
                    <a:gd name="connsiteY19" fmla="*/ 334159 h 500847"/>
                    <a:gd name="connsiteX20" fmla="*/ 129244 w 502041"/>
                    <a:gd name="connsiteY20" fmla="*/ 334158 h 500847"/>
                    <a:gd name="connsiteX21" fmla="*/ 92811 w 502041"/>
                    <a:gd name="connsiteY21" fmla="*/ 319067 h 500847"/>
                    <a:gd name="connsiteX22" fmla="*/ 77720 w 502041"/>
                    <a:gd name="connsiteY22" fmla="*/ 282635 h 500847"/>
                    <a:gd name="connsiteX23" fmla="*/ 92811 w 502041"/>
                    <a:gd name="connsiteY23" fmla="*/ 246202 h 500847"/>
                    <a:gd name="connsiteX24" fmla="*/ 129244 w 502041"/>
                    <a:gd name="connsiteY24" fmla="*/ 231111 h 500847"/>
                    <a:gd name="connsiteX25" fmla="*/ 133432 w 502041"/>
                    <a:gd name="connsiteY25" fmla="*/ 231111 h 500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2041" h="500847">
                      <a:moveTo>
                        <a:pt x="77720" y="449322"/>
                      </a:moveTo>
                      <a:lnTo>
                        <a:pt x="77720" y="449323"/>
                      </a:lnTo>
                      <a:lnTo>
                        <a:pt x="77720" y="449323"/>
                      </a:lnTo>
                      <a:close/>
                      <a:moveTo>
                        <a:pt x="129244" y="397799"/>
                      </a:moveTo>
                      <a:lnTo>
                        <a:pt x="450517" y="397799"/>
                      </a:lnTo>
                      <a:cubicBezTo>
                        <a:pt x="478973" y="397799"/>
                        <a:pt x="502041" y="420867"/>
                        <a:pt x="502041" y="449323"/>
                      </a:cubicBezTo>
                      <a:lnTo>
                        <a:pt x="502040" y="449323"/>
                      </a:lnTo>
                      <a:cubicBezTo>
                        <a:pt x="502040" y="477779"/>
                        <a:pt x="478972" y="500847"/>
                        <a:pt x="450516" y="500847"/>
                      </a:cubicBezTo>
                      <a:lnTo>
                        <a:pt x="129244" y="500846"/>
                      </a:lnTo>
                      <a:cubicBezTo>
                        <a:pt x="107902" y="500846"/>
                        <a:pt x="89591" y="487870"/>
                        <a:pt x="81769" y="469378"/>
                      </a:cubicBezTo>
                      <a:lnTo>
                        <a:pt x="77720" y="449323"/>
                      </a:lnTo>
                      <a:lnTo>
                        <a:pt x="81769" y="429268"/>
                      </a:lnTo>
                      <a:cubicBezTo>
                        <a:pt x="89591" y="410775"/>
                        <a:pt x="107902" y="397799"/>
                        <a:pt x="129244" y="397799"/>
                      </a:cubicBezTo>
                      <a:close/>
                      <a:moveTo>
                        <a:pt x="0" y="0"/>
                      </a:moveTo>
                      <a:lnTo>
                        <a:pt x="131865" y="9879"/>
                      </a:lnTo>
                      <a:lnTo>
                        <a:pt x="259594" y="231111"/>
                      </a:lnTo>
                      <a:lnTo>
                        <a:pt x="450517" y="231111"/>
                      </a:lnTo>
                      <a:cubicBezTo>
                        <a:pt x="478973" y="231111"/>
                        <a:pt x="502041" y="254179"/>
                        <a:pt x="502041" y="282635"/>
                      </a:cubicBezTo>
                      <a:lnTo>
                        <a:pt x="502040" y="282635"/>
                      </a:lnTo>
                      <a:cubicBezTo>
                        <a:pt x="502040" y="311091"/>
                        <a:pt x="478972" y="334159"/>
                        <a:pt x="450516" y="334159"/>
                      </a:cubicBezTo>
                      <a:lnTo>
                        <a:pt x="129244" y="334158"/>
                      </a:lnTo>
                      <a:cubicBezTo>
                        <a:pt x="115016" y="334158"/>
                        <a:pt x="102135" y="328391"/>
                        <a:pt x="92811" y="319067"/>
                      </a:cubicBezTo>
                      <a:lnTo>
                        <a:pt x="77720" y="282635"/>
                      </a:lnTo>
                      <a:lnTo>
                        <a:pt x="92811" y="246202"/>
                      </a:lnTo>
                      <a:cubicBezTo>
                        <a:pt x="102135" y="236878"/>
                        <a:pt x="115016" y="231111"/>
                        <a:pt x="129244" y="231111"/>
                      </a:cubicBezTo>
                      <a:lnTo>
                        <a:pt x="133432" y="23111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21E2726C-7EC6-42D8-931D-467B26FCA2A8}"/>
                    </a:ext>
                  </a:extLst>
                </p:cNvPr>
                <p:cNvSpPr/>
                <p:nvPr/>
              </p:nvSpPr>
              <p:spPr>
                <a:xfrm rot="20700000">
                  <a:off x="5103240" y="2698490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3E5BC73F-D0EC-4637-8837-41C3EABE7697}"/>
                    </a:ext>
                  </a:extLst>
                </p:cNvPr>
                <p:cNvSpPr/>
                <p:nvPr/>
              </p:nvSpPr>
              <p:spPr>
                <a:xfrm rot="20700000">
                  <a:off x="5069903" y="2860416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52C34C2D-3BA7-42E7-9CE2-5BE71685B334}"/>
                    </a:ext>
                  </a:extLst>
                </p:cNvPr>
                <p:cNvSpPr/>
                <p:nvPr/>
              </p:nvSpPr>
              <p:spPr>
                <a:xfrm rot="20700000">
                  <a:off x="5050853" y="3017579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EA522376-F145-46FA-A953-310B93271B40}"/>
                    </a:ext>
                  </a:extLst>
                </p:cNvPr>
                <p:cNvSpPr/>
                <p:nvPr/>
              </p:nvSpPr>
              <p:spPr>
                <a:xfrm rot="20700000">
                  <a:off x="5041328" y="3189029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6541C0EC-A493-4184-B8DB-2835EEE23345}"/>
                    </a:ext>
                  </a:extLst>
                </p:cNvPr>
                <p:cNvSpPr/>
                <p:nvPr/>
              </p:nvSpPr>
              <p:spPr>
                <a:xfrm rot="20700000">
                  <a:off x="3841177" y="2627052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D951AD26-C74D-4C9E-B3C5-68BBAD7B7643}"/>
                    </a:ext>
                  </a:extLst>
                </p:cNvPr>
                <p:cNvSpPr/>
                <p:nvPr/>
              </p:nvSpPr>
              <p:spPr>
                <a:xfrm rot="20700000">
                  <a:off x="3807840" y="2788978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C6939C55-33E7-4EBE-B774-15AFA5925497}"/>
                    </a:ext>
                  </a:extLst>
                </p:cNvPr>
                <p:cNvSpPr/>
                <p:nvPr/>
              </p:nvSpPr>
              <p:spPr>
                <a:xfrm rot="20700000">
                  <a:off x="3788790" y="2946141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楕円 543">
                  <a:extLst>
                    <a:ext uri="{FF2B5EF4-FFF2-40B4-BE49-F238E27FC236}">
                      <a16:creationId xmlns:a16="http://schemas.microsoft.com/office/drawing/2014/main" id="{E4003765-6116-42D5-9A3F-C20C9674F566}"/>
                    </a:ext>
                  </a:extLst>
                </p:cNvPr>
                <p:cNvSpPr/>
                <p:nvPr/>
              </p:nvSpPr>
              <p:spPr>
                <a:xfrm rot="20700000">
                  <a:off x="3779265" y="3117591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D0BFBEA4-D031-4AA4-8E70-05F05D111546}"/>
                    </a:ext>
                  </a:extLst>
                </p:cNvPr>
                <p:cNvSpPr/>
                <p:nvPr/>
              </p:nvSpPr>
              <p:spPr>
                <a:xfrm rot="20700000">
                  <a:off x="3898327" y="2250815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E4AE6BF4-1760-434D-99B3-9BC204E56402}"/>
                    </a:ext>
                  </a:extLst>
                </p:cNvPr>
                <p:cNvSpPr/>
                <p:nvPr/>
              </p:nvSpPr>
              <p:spPr>
                <a:xfrm rot="20700000">
                  <a:off x="3864990" y="2412741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2" name="フローチャート: 判断 531">
                <a:extLst>
                  <a:ext uri="{FF2B5EF4-FFF2-40B4-BE49-F238E27FC236}">
                    <a16:creationId xmlns:a16="http://schemas.microsoft.com/office/drawing/2014/main" id="{58B87A65-9BA3-489C-8DC7-449C0E747B05}"/>
                  </a:ext>
                </a:extLst>
              </p:cNvPr>
              <p:cNvSpPr/>
              <p:nvPr/>
            </p:nvSpPr>
            <p:spPr>
              <a:xfrm>
                <a:off x="4629150" y="2135949"/>
                <a:ext cx="323850" cy="116714"/>
              </a:xfrm>
              <a:prstGeom prst="flowChartDecisi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フローチャート: 判断 532">
                <a:extLst>
                  <a:ext uri="{FF2B5EF4-FFF2-40B4-BE49-F238E27FC236}">
                    <a16:creationId xmlns:a16="http://schemas.microsoft.com/office/drawing/2014/main" id="{898994EC-D644-4AEC-86B5-C09925CF8BC6}"/>
                  </a:ext>
                </a:extLst>
              </p:cNvPr>
              <p:cNvSpPr/>
              <p:nvPr/>
            </p:nvSpPr>
            <p:spPr>
              <a:xfrm>
                <a:off x="4557712" y="2307399"/>
                <a:ext cx="323850" cy="116714"/>
              </a:xfrm>
              <a:prstGeom prst="flowChartDecisi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フローチャート: 判断 533">
                <a:extLst>
                  <a:ext uri="{FF2B5EF4-FFF2-40B4-BE49-F238E27FC236}">
                    <a16:creationId xmlns:a16="http://schemas.microsoft.com/office/drawing/2014/main" id="{5F6AD070-CFB8-4C65-A20E-2B52C917477A}"/>
                  </a:ext>
                </a:extLst>
              </p:cNvPr>
              <p:cNvSpPr/>
              <p:nvPr/>
            </p:nvSpPr>
            <p:spPr>
              <a:xfrm>
                <a:off x="4510087" y="2483612"/>
                <a:ext cx="323850" cy="116714"/>
              </a:xfrm>
              <a:prstGeom prst="flowChartDecisi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フローチャート: 判断 534">
                <a:extLst>
                  <a:ext uri="{FF2B5EF4-FFF2-40B4-BE49-F238E27FC236}">
                    <a16:creationId xmlns:a16="http://schemas.microsoft.com/office/drawing/2014/main" id="{583B35B6-AD64-4A6C-AC24-46D195F5E68B}"/>
                  </a:ext>
                </a:extLst>
              </p:cNvPr>
              <p:cNvSpPr/>
              <p:nvPr/>
            </p:nvSpPr>
            <p:spPr>
              <a:xfrm>
                <a:off x="4457700" y="2650299"/>
                <a:ext cx="323850" cy="116714"/>
              </a:xfrm>
              <a:prstGeom prst="flowChartDecisi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72" name="テキスト ボックス 571">
            <a:extLst>
              <a:ext uri="{FF2B5EF4-FFF2-40B4-BE49-F238E27FC236}">
                <a16:creationId xmlns:a16="http://schemas.microsoft.com/office/drawing/2014/main" id="{FF6BF161-99E1-4F41-8829-F7F205BABA89}"/>
              </a:ext>
            </a:extLst>
          </p:cNvPr>
          <p:cNvSpPr txBox="1"/>
          <p:nvPr/>
        </p:nvSpPr>
        <p:spPr>
          <a:xfrm>
            <a:off x="624831" y="208081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赤べこ</a:t>
            </a:r>
          </a:p>
        </p:txBody>
      </p:sp>
      <p:sp>
        <p:nvSpPr>
          <p:cNvPr id="573" name="テキスト ボックス 572">
            <a:extLst>
              <a:ext uri="{FF2B5EF4-FFF2-40B4-BE49-F238E27FC236}">
                <a16:creationId xmlns:a16="http://schemas.microsoft.com/office/drawing/2014/main" id="{E6D75524-7DF7-4EC3-AC5F-E0132E5C9637}"/>
              </a:ext>
            </a:extLst>
          </p:cNvPr>
          <p:cNvSpPr txBox="1"/>
          <p:nvPr/>
        </p:nvSpPr>
        <p:spPr>
          <a:xfrm>
            <a:off x="1775139" y="318352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三春駒</a:t>
            </a:r>
          </a:p>
        </p:txBody>
      </p: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3F794C27-0353-41BF-8EBB-F95493215F37}"/>
              </a:ext>
            </a:extLst>
          </p:cNvPr>
          <p:cNvGrpSpPr/>
          <p:nvPr/>
        </p:nvGrpSpPr>
        <p:grpSpPr>
          <a:xfrm>
            <a:off x="8526745" y="1975165"/>
            <a:ext cx="1043999" cy="1037190"/>
            <a:chOff x="1804442" y="4371248"/>
            <a:chExt cx="2734122" cy="2716291"/>
          </a:xfrm>
        </p:grpSpPr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01927B92-D44C-4D23-B233-11EB211FC65A}"/>
                </a:ext>
              </a:extLst>
            </p:cNvPr>
            <p:cNvGrpSpPr/>
            <p:nvPr/>
          </p:nvGrpSpPr>
          <p:grpSpPr>
            <a:xfrm>
              <a:off x="1804442" y="4371248"/>
              <a:ext cx="2734122" cy="2716291"/>
              <a:chOff x="-1733871" y="3171098"/>
              <a:chExt cx="2734122" cy="2716291"/>
            </a:xfrm>
          </p:grpSpPr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0BED82C5-E879-4C4C-869B-CDE06DD99E8F}"/>
                  </a:ext>
                </a:extLst>
              </p:cNvPr>
              <p:cNvGrpSpPr/>
              <p:nvPr/>
            </p:nvGrpSpPr>
            <p:grpSpPr>
              <a:xfrm>
                <a:off x="-1733871" y="3171098"/>
                <a:ext cx="2734122" cy="2716291"/>
                <a:chOff x="2182484" y="3171098"/>
                <a:chExt cx="2734122" cy="2716291"/>
              </a:xfrm>
            </p:grpSpPr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707A1412-4D63-4FAC-AFEE-900385E01ED9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53BA8C4E-1506-4A11-9DBC-65D0C7F6ED0E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楕円 610">
                  <a:extLst>
                    <a:ext uri="{FF2B5EF4-FFF2-40B4-BE49-F238E27FC236}">
                      <a16:creationId xmlns:a16="http://schemas.microsoft.com/office/drawing/2014/main" id="{C0FF83B1-D342-4220-8BE2-002E8EDC16CD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37E2784F-2114-4C55-A2E1-8D17B2693DD4}"/>
                  </a:ext>
                </a:extLst>
              </p:cNvPr>
              <p:cNvSpPr/>
              <p:nvPr/>
            </p:nvSpPr>
            <p:spPr>
              <a:xfrm>
                <a:off x="-1669900" y="3603308"/>
                <a:ext cx="2606178" cy="1373506"/>
              </a:xfrm>
              <a:custGeom>
                <a:avLst/>
                <a:gdLst>
                  <a:gd name="connsiteX0" fmla="*/ 1303089 w 2606178"/>
                  <a:gd name="connsiteY0" fmla="*/ 0 h 1373506"/>
                  <a:gd name="connsiteX1" fmla="*/ 2579770 w 2606178"/>
                  <a:gd name="connsiteY1" fmla="*/ 619062 h 1373506"/>
                  <a:gd name="connsiteX2" fmla="*/ 2606178 w 2606178"/>
                  <a:gd name="connsiteY2" fmla="*/ 686753 h 1373506"/>
                  <a:gd name="connsiteX3" fmla="*/ 2579770 w 2606178"/>
                  <a:gd name="connsiteY3" fmla="*/ 754445 h 1373506"/>
                  <a:gd name="connsiteX4" fmla="*/ 1303089 w 2606178"/>
                  <a:gd name="connsiteY4" fmla="*/ 1373506 h 1373506"/>
                  <a:gd name="connsiteX5" fmla="*/ 26408 w 2606178"/>
                  <a:gd name="connsiteY5" fmla="*/ 754445 h 1373506"/>
                  <a:gd name="connsiteX6" fmla="*/ 0 w 2606178"/>
                  <a:gd name="connsiteY6" fmla="*/ 686753 h 1373506"/>
                  <a:gd name="connsiteX7" fmla="*/ 26408 w 2606178"/>
                  <a:gd name="connsiteY7" fmla="*/ 619062 h 1373506"/>
                  <a:gd name="connsiteX8" fmla="*/ 1303089 w 2606178"/>
                  <a:gd name="connsiteY8" fmla="*/ 0 h 1373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178" h="1373506">
                    <a:moveTo>
                      <a:pt x="1303089" y="0"/>
                    </a:moveTo>
                    <a:cubicBezTo>
                      <a:pt x="1902944" y="0"/>
                      <a:pt x="2410519" y="260409"/>
                      <a:pt x="2579770" y="619062"/>
                    </a:cubicBezTo>
                    <a:lnTo>
                      <a:pt x="2606178" y="686753"/>
                    </a:lnTo>
                    <a:lnTo>
                      <a:pt x="2579770" y="754445"/>
                    </a:lnTo>
                    <a:cubicBezTo>
                      <a:pt x="2410519" y="1113098"/>
                      <a:pt x="1902944" y="1373506"/>
                      <a:pt x="1303089" y="1373506"/>
                    </a:cubicBezTo>
                    <a:cubicBezTo>
                      <a:pt x="703234" y="1373506"/>
                      <a:pt x="195660" y="1113098"/>
                      <a:pt x="26408" y="754445"/>
                    </a:cubicBezTo>
                    <a:lnTo>
                      <a:pt x="0" y="686753"/>
                    </a:lnTo>
                    <a:lnTo>
                      <a:pt x="26408" y="619062"/>
                    </a:lnTo>
                    <a:cubicBezTo>
                      <a:pt x="195660" y="260409"/>
                      <a:pt x="703234" y="0"/>
                      <a:pt x="1303089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76" name="フリーフォーム: 図形 575">
              <a:extLst>
                <a:ext uri="{FF2B5EF4-FFF2-40B4-BE49-F238E27FC236}">
                  <a16:creationId xmlns:a16="http://schemas.microsoft.com/office/drawing/2014/main" id="{74800A32-3DB0-4B4D-859C-F95FE0665156}"/>
                </a:ext>
              </a:extLst>
            </p:cNvPr>
            <p:cNvSpPr/>
            <p:nvPr/>
          </p:nvSpPr>
          <p:spPr>
            <a:xfrm>
              <a:off x="2372093" y="4690355"/>
              <a:ext cx="590620" cy="358571"/>
            </a:xfrm>
            <a:custGeom>
              <a:avLst/>
              <a:gdLst>
                <a:gd name="connsiteX0" fmla="*/ 304977 w 1115111"/>
                <a:gd name="connsiteY0" fmla="*/ 0 h 676995"/>
                <a:gd name="connsiteX1" fmla="*/ 810134 w 1115111"/>
                <a:gd name="connsiteY1" fmla="*/ 0 h 676995"/>
                <a:gd name="connsiteX2" fmla="*/ 1115111 w 1115111"/>
                <a:gd name="connsiteY2" fmla="*/ 304977 h 676995"/>
                <a:gd name="connsiteX3" fmla="*/ 1115111 w 1115111"/>
                <a:gd name="connsiteY3" fmla="*/ 378202 h 676995"/>
                <a:gd name="connsiteX4" fmla="*/ 0 w 1115111"/>
                <a:gd name="connsiteY4" fmla="*/ 676995 h 676995"/>
                <a:gd name="connsiteX5" fmla="*/ 0 w 1115111"/>
                <a:gd name="connsiteY5" fmla="*/ 304977 h 67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5111" h="676995">
                  <a:moveTo>
                    <a:pt x="304977" y="0"/>
                  </a:moveTo>
                  <a:lnTo>
                    <a:pt x="810134" y="0"/>
                  </a:lnTo>
                  <a:lnTo>
                    <a:pt x="1115111" y="304977"/>
                  </a:lnTo>
                  <a:lnTo>
                    <a:pt x="1115111" y="378202"/>
                  </a:lnTo>
                  <a:lnTo>
                    <a:pt x="0" y="676995"/>
                  </a:lnTo>
                  <a:lnTo>
                    <a:pt x="0" y="304977"/>
                  </a:lnTo>
                  <a:close/>
                </a:path>
              </a:pathLst>
            </a:custGeom>
            <a:solidFill>
              <a:srgbClr val="FF66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37911077-E3DE-4063-991C-40E11E9BBB33}"/>
                </a:ext>
              </a:extLst>
            </p:cNvPr>
            <p:cNvSpPr/>
            <p:nvPr/>
          </p:nvSpPr>
          <p:spPr>
            <a:xfrm rot="1800000">
              <a:off x="3812217" y="5035363"/>
              <a:ext cx="660816" cy="378297"/>
            </a:xfrm>
            <a:custGeom>
              <a:avLst/>
              <a:gdLst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132534 w 1247645"/>
                <a:gd name="connsiteY7" fmla="*/ 641483 h 714239"/>
                <a:gd name="connsiteX8" fmla="*/ 0 w 1247645"/>
                <a:gd name="connsiteY8" fmla="*/ 676995 h 714239"/>
                <a:gd name="connsiteX9" fmla="*/ 0 w 1247645"/>
                <a:gd name="connsiteY9" fmla="*/ 304977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0 w 1247645"/>
                <a:gd name="connsiteY7" fmla="*/ 676995 h 714239"/>
                <a:gd name="connsiteX8" fmla="*/ 0 w 1247645"/>
                <a:gd name="connsiteY8" fmla="*/ 304977 h 714239"/>
                <a:gd name="connsiteX9" fmla="*/ 304977 w 1247645"/>
                <a:gd name="connsiteY9" fmla="*/ 0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942668 w 1247645"/>
                <a:gd name="connsiteY2" fmla="*/ 37244 h 714239"/>
                <a:gd name="connsiteX3" fmla="*/ 1247645 w 1247645"/>
                <a:gd name="connsiteY3" fmla="*/ 342221 h 714239"/>
                <a:gd name="connsiteX4" fmla="*/ 1247645 w 1247645"/>
                <a:gd name="connsiteY4" fmla="*/ 415446 h 714239"/>
                <a:gd name="connsiteX5" fmla="*/ 132534 w 1247645"/>
                <a:gd name="connsiteY5" fmla="*/ 714239 h 714239"/>
                <a:gd name="connsiteX6" fmla="*/ 0 w 1247645"/>
                <a:gd name="connsiteY6" fmla="*/ 676995 h 714239"/>
                <a:gd name="connsiteX7" fmla="*/ 0 w 1247645"/>
                <a:gd name="connsiteY7" fmla="*/ 304977 h 714239"/>
                <a:gd name="connsiteX8" fmla="*/ 304977 w 1247645"/>
                <a:gd name="connsiteY8" fmla="*/ 0 h 714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645" h="714239">
                  <a:moveTo>
                    <a:pt x="304977" y="0"/>
                  </a:moveTo>
                  <a:lnTo>
                    <a:pt x="810134" y="0"/>
                  </a:lnTo>
                  <a:lnTo>
                    <a:pt x="942668" y="37244"/>
                  </a:lnTo>
                  <a:lnTo>
                    <a:pt x="1247645" y="342221"/>
                  </a:lnTo>
                  <a:lnTo>
                    <a:pt x="1247645" y="415446"/>
                  </a:lnTo>
                  <a:lnTo>
                    <a:pt x="132534" y="714239"/>
                  </a:lnTo>
                  <a:lnTo>
                    <a:pt x="0" y="676995"/>
                  </a:lnTo>
                  <a:lnTo>
                    <a:pt x="0" y="304977"/>
                  </a:lnTo>
                  <a:lnTo>
                    <a:pt x="304977" y="0"/>
                  </a:lnTo>
                  <a:close/>
                </a:path>
              </a:pathLst>
            </a:custGeom>
            <a:solidFill>
              <a:srgbClr val="FF66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78" name="フリーフォーム: 図形 577">
              <a:extLst>
                <a:ext uri="{FF2B5EF4-FFF2-40B4-BE49-F238E27FC236}">
                  <a16:creationId xmlns:a16="http://schemas.microsoft.com/office/drawing/2014/main" id="{5EB30A11-A441-4AB7-BAFE-39F244C41254}"/>
                </a:ext>
              </a:extLst>
            </p:cNvPr>
            <p:cNvSpPr/>
            <p:nvPr/>
          </p:nvSpPr>
          <p:spPr>
            <a:xfrm rot="1800000" flipV="1">
              <a:off x="2144326" y="5614858"/>
              <a:ext cx="524947" cy="329213"/>
            </a:xfrm>
            <a:custGeom>
              <a:avLst/>
              <a:gdLst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132534 w 1247645"/>
                <a:gd name="connsiteY7" fmla="*/ 641483 h 714239"/>
                <a:gd name="connsiteX8" fmla="*/ 0 w 1247645"/>
                <a:gd name="connsiteY8" fmla="*/ 676995 h 714239"/>
                <a:gd name="connsiteX9" fmla="*/ 0 w 1247645"/>
                <a:gd name="connsiteY9" fmla="*/ 304977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0 w 1247645"/>
                <a:gd name="connsiteY7" fmla="*/ 676995 h 714239"/>
                <a:gd name="connsiteX8" fmla="*/ 0 w 1247645"/>
                <a:gd name="connsiteY8" fmla="*/ 304977 h 714239"/>
                <a:gd name="connsiteX9" fmla="*/ 304977 w 1247645"/>
                <a:gd name="connsiteY9" fmla="*/ 0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942668 w 1247645"/>
                <a:gd name="connsiteY2" fmla="*/ 37244 h 714239"/>
                <a:gd name="connsiteX3" fmla="*/ 1247645 w 1247645"/>
                <a:gd name="connsiteY3" fmla="*/ 342221 h 714239"/>
                <a:gd name="connsiteX4" fmla="*/ 1247645 w 1247645"/>
                <a:gd name="connsiteY4" fmla="*/ 415446 h 714239"/>
                <a:gd name="connsiteX5" fmla="*/ 132534 w 1247645"/>
                <a:gd name="connsiteY5" fmla="*/ 714239 h 714239"/>
                <a:gd name="connsiteX6" fmla="*/ 0 w 1247645"/>
                <a:gd name="connsiteY6" fmla="*/ 676995 h 714239"/>
                <a:gd name="connsiteX7" fmla="*/ 0 w 1247645"/>
                <a:gd name="connsiteY7" fmla="*/ 304977 h 714239"/>
                <a:gd name="connsiteX8" fmla="*/ 304977 w 1247645"/>
                <a:gd name="connsiteY8" fmla="*/ 0 h 714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645" h="714239">
                  <a:moveTo>
                    <a:pt x="304977" y="0"/>
                  </a:moveTo>
                  <a:lnTo>
                    <a:pt x="810134" y="0"/>
                  </a:lnTo>
                  <a:lnTo>
                    <a:pt x="942668" y="37244"/>
                  </a:lnTo>
                  <a:lnTo>
                    <a:pt x="1247645" y="342221"/>
                  </a:lnTo>
                  <a:lnTo>
                    <a:pt x="1247645" y="415446"/>
                  </a:lnTo>
                  <a:lnTo>
                    <a:pt x="132534" y="714239"/>
                  </a:lnTo>
                  <a:lnTo>
                    <a:pt x="0" y="676995"/>
                  </a:lnTo>
                  <a:lnTo>
                    <a:pt x="0" y="304977"/>
                  </a:lnTo>
                  <a:lnTo>
                    <a:pt x="304977" y="0"/>
                  </a:lnTo>
                  <a:close/>
                </a:path>
              </a:pathLst>
            </a:custGeom>
            <a:solidFill>
              <a:srgbClr val="FF66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FE8D69A2-FBAB-46DB-A748-9D67A4C92A2F}"/>
                </a:ext>
              </a:extLst>
            </p:cNvPr>
            <p:cNvSpPr/>
            <p:nvPr/>
          </p:nvSpPr>
          <p:spPr>
            <a:xfrm>
              <a:off x="2791534" y="4709953"/>
              <a:ext cx="607886" cy="403925"/>
            </a:xfrm>
            <a:custGeom>
              <a:avLst/>
              <a:gdLst>
                <a:gd name="connsiteX0" fmla="*/ 233209 w 466418"/>
                <a:gd name="connsiteY0" fmla="*/ 0 h 309923"/>
                <a:gd name="connsiteX1" fmla="*/ 316838 w 466418"/>
                <a:gd name="connsiteY1" fmla="*/ 31308 h 309923"/>
                <a:gd name="connsiteX2" fmla="*/ 398113 w 466418"/>
                <a:gd name="connsiteY2" fmla="*/ 68305 h 309923"/>
                <a:gd name="connsiteX3" fmla="*/ 435110 w 466418"/>
                <a:gd name="connsiteY3" fmla="*/ 149580 h 309923"/>
                <a:gd name="connsiteX4" fmla="*/ 466418 w 466418"/>
                <a:gd name="connsiteY4" fmla="*/ 233209 h 309923"/>
                <a:gd name="connsiteX5" fmla="*/ 437699 w 466418"/>
                <a:gd name="connsiteY5" fmla="*/ 309923 h 309923"/>
                <a:gd name="connsiteX6" fmla="*/ 28719 w 466418"/>
                <a:gd name="connsiteY6" fmla="*/ 309923 h 309923"/>
                <a:gd name="connsiteX7" fmla="*/ 0 w 466418"/>
                <a:gd name="connsiteY7" fmla="*/ 233209 h 309923"/>
                <a:gd name="connsiteX8" fmla="*/ 31308 w 466418"/>
                <a:gd name="connsiteY8" fmla="*/ 149580 h 309923"/>
                <a:gd name="connsiteX9" fmla="*/ 68305 w 466418"/>
                <a:gd name="connsiteY9" fmla="*/ 68305 h 309923"/>
                <a:gd name="connsiteX10" fmla="*/ 149580 w 466418"/>
                <a:gd name="connsiteY10" fmla="*/ 31308 h 30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6418" h="309923">
                  <a:moveTo>
                    <a:pt x="233209" y="0"/>
                  </a:moveTo>
                  <a:lnTo>
                    <a:pt x="316838" y="31308"/>
                  </a:lnTo>
                  <a:lnTo>
                    <a:pt x="398113" y="68305"/>
                  </a:lnTo>
                  <a:lnTo>
                    <a:pt x="435110" y="149580"/>
                  </a:lnTo>
                  <a:lnTo>
                    <a:pt x="466418" y="233209"/>
                  </a:lnTo>
                  <a:lnTo>
                    <a:pt x="437699" y="309923"/>
                  </a:lnTo>
                  <a:lnTo>
                    <a:pt x="28719" y="309923"/>
                  </a:lnTo>
                  <a:lnTo>
                    <a:pt x="0" y="233209"/>
                  </a:lnTo>
                  <a:lnTo>
                    <a:pt x="31308" y="149580"/>
                  </a:lnTo>
                  <a:lnTo>
                    <a:pt x="68305" y="68305"/>
                  </a:lnTo>
                  <a:lnTo>
                    <a:pt x="149580" y="31308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FDA73885-9D9E-4119-BB1A-C81B13FBBB0A}"/>
                </a:ext>
              </a:extLst>
            </p:cNvPr>
            <p:cNvSpPr/>
            <p:nvPr/>
          </p:nvSpPr>
          <p:spPr bwMode="auto">
            <a:xfrm rot="15963799">
              <a:off x="2636841" y="4444226"/>
              <a:ext cx="244718" cy="1519670"/>
            </a:xfrm>
            <a:custGeom>
              <a:avLst/>
              <a:gdLst>
                <a:gd name="connsiteX0" fmla="*/ 604797 w 951976"/>
                <a:gd name="connsiteY0" fmla="*/ 38 h 2027699"/>
                <a:gd name="connsiteX1" fmla="*/ 932104 w 951976"/>
                <a:gd name="connsiteY1" fmla="*/ 1202260 h 2027699"/>
                <a:gd name="connsiteX2" fmla="*/ 0 w 951976"/>
                <a:gd name="connsiteY2" fmla="*/ 2025839 h 2027699"/>
                <a:gd name="connsiteX3" fmla="*/ 351802 w 951976"/>
                <a:gd name="connsiteY3" fmla="*/ 1135296 h 2027699"/>
                <a:gd name="connsiteX4" fmla="*/ 604797 w 951976"/>
                <a:gd name="connsiteY4" fmla="*/ 38 h 2027699"/>
                <a:gd name="connsiteX0" fmla="*/ 604797 w 987005"/>
                <a:gd name="connsiteY0" fmla="*/ 2 h 2027663"/>
                <a:gd name="connsiteX1" fmla="*/ 932104 w 987005"/>
                <a:gd name="connsiteY1" fmla="*/ 1202224 h 2027663"/>
                <a:gd name="connsiteX2" fmla="*/ 0 w 987005"/>
                <a:gd name="connsiteY2" fmla="*/ 2025803 h 2027663"/>
                <a:gd name="connsiteX3" fmla="*/ 351802 w 987005"/>
                <a:gd name="connsiteY3" fmla="*/ 1135260 h 2027663"/>
                <a:gd name="connsiteX4" fmla="*/ 604797 w 987005"/>
                <a:gd name="connsiteY4" fmla="*/ 2 h 2027663"/>
                <a:gd name="connsiteX0" fmla="*/ 604797 w 939219"/>
                <a:gd name="connsiteY0" fmla="*/ 526 h 2028187"/>
                <a:gd name="connsiteX1" fmla="*/ 932104 w 939219"/>
                <a:gd name="connsiteY1" fmla="*/ 1202748 h 2028187"/>
                <a:gd name="connsiteX2" fmla="*/ 0 w 939219"/>
                <a:gd name="connsiteY2" fmla="*/ 2026327 h 2028187"/>
                <a:gd name="connsiteX3" fmla="*/ 369646 w 939219"/>
                <a:gd name="connsiteY3" fmla="*/ 1076673 h 2028187"/>
                <a:gd name="connsiteX4" fmla="*/ 604797 w 939219"/>
                <a:gd name="connsiteY4" fmla="*/ 526 h 2028187"/>
                <a:gd name="connsiteX0" fmla="*/ 604797 w 939219"/>
                <a:gd name="connsiteY0" fmla="*/ 685 h 2028346"/>
                <a:gd name="connsiteX1" fmla="*/ 932104 w 939219"/>
                <a:gd name="connsiteY1" fmla="*/ 1202907 h 2028346"/>
                <a:gd name="connsiteX2" fmla="*/ 0 w 939219"/>
                <a:gd name="connsiteY2" fmla="*/ 2026486 h 2028346"/>
                <a:gd name="connsiteX3" fmla="*/ 369646 w 939219"/>
                <a:gd name="connsiteY3" fmla="*/ 1076832 h 2028346"/>
                <a:gd name="connsiteX4" fmla="*/ 604797 w 939219"/>
                <a:gd name="connsiteY4" fmla="*/ 685 h 2028346"/>
                <a:gd name="connsiteX0" fmla="*/ 604797 w 932103"/>
                <a:gd name="connsiteY0" fmla="*/ 685 h 2028346"/>
                <a:gd name="connsiteX1" fmla="*/ 932104 w 932103"/>
                <a:gd name="connsiteY1" fmla="*/ 1202907 h 2028346"/>
                <a:gd name="connsiteX2" fmla="*/ 0 w 932103"/>
                <a:gd name="connsiteY2" fmla="*/ 2026486 h 2028346"/>
                <a:gd name="connsiteX3" fmla="*/ 369646 w 932103"/>
                <a:gd name="connsiteY3" fmla="*/ 1076832 h 2028346"/>
                <a:gd name="connsiteX4" fmla="*/ 604797 w 932103"/>
                <a:gd name="connsiteY4" fmla="*/ 685 h 2028346"/>
                <a:gd name="connsiteX0" fmla="*/ 604797 w 932103"/>
                <a:gd name="connsiteY0" fmla="*/ 3 h 2027664"/>
                <a:gd name="connsiteX1" fmla="*/ 932104 w 932103"/>
                <a:gd name="connsiteY1" fmla="*/ 1202225 h 2027664"/>
                <a:gd name="connsiteX2" fmla="*/ 0 w 932103"/>
                <a:gd name="connsiteY2" fmla="*/ 2025804 h 2027664"/>
                <a:gd name="connsiteX3" fmla="*/ 369646 w 932103"/>
                <a:gd name="connsiteY3" fmla="*/ 1076150 h 2027664"/>
                <a:gd name="connsiteX4" fmla="*/ 604797 w 932103"/>
                <a:gd name="connsiteY4" fmla="*/ 3 h 202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103" h="2027664">
                  <a:moveTo>
                    <a:pt x="604797" y="3"/>
                  </a:moveTo>
                  <a:cubicBezTo>
                    <a:pt x="966220" y="1312"/>
                    <a:pt x="898827" y="559745"/>
                    <a:pt x="932104" y="1202225"/>
                  </a:cubicBezTo>
                  <a:cubicBezTo>
                    <a:pt x="844073" y="1935863"/>
                    <a:pt x="160246" y="2044295"/>
                    <a:pt x="0" y="2025804"/>
                  </a:cubicBezTo>
                  <a:cubicBezTo>
                    <a:pt x="72754" y="1829651"/>
                    <a:pt x="420768" y="1708778"/>
                    <a:pt x="369646" y="1076150"/>
                  </a:cubicBezTo>
                  <a:cubicBezTo>
                    <a:pt x="318524" y="443522"/>
                    <a:pt x="243374" y="-1306"/>
                    <a:pt x="604797" y="3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3A4D81B5-0FD0-4C0F-A6B3-392192177635}"/>
                </a:ext>
              </a:extLst>
            </p:cNvPr>
            <p:cNvSpPr/>
            <p:nvPr/>
          </p:nvSpPr>
          <p:spPr>
            <a:xfrm>
              <a:off x="3596725" y="5182393"/>
              <a:ext cx="694235" cy="461302"/>
            </a:xfrm>
            <a:custGeom>
              <a:avLst/>
              <a:gdLst>
                <a:gd name="connsiteX0" fmla="*/ 233209 w 466418"/>
                <a:gd name="connsiteY0" fmla="*/ 0 h 309923"/>
                <a:gd name="connsiteX1" fmla="*/ 316838 w 466418"/>
                <a:gd name="connsiteY1" fmla="*/ 31308 h 309923"/>
                <a:gd name="connsiteX2" fmla="*/ 398113 w 466418"/>
                <a:gd name="connsiteY2" fmla="*/ 68305 h 309923"/>
                <a:gd name="connsiteX3" fmla="*/ 435110 w 466418"/>
                <a:gd name="connsiteY3" fmla="*/ 149580 h 309923"/>
                <a:gd name="connsiteX4" fmla="*/ 466418 w 466418"/>
                <a:gd name="connsiteY4" fmla="*/ 233209 h 309923"/>
                <a:gd name="connsiteX5" fmla="*/ 437699 w 466418"/>
                <a:gd name="connsiteY5" fmla="*/ 309923 h 309923"/>
                <a:gd name="connsiteX6" fmla="*/ 28719 w 466418"/>
                <a:gd name="connsiteY6" fmla="*/ 309923 h 309923"/>
                <a:gd name="connsiteX7" fmla="*/ 0 w 466418"/>
                <a:gd name="connsiteY7" fmla="*/ 233209 h 309923"/>
                <a:gd name="connsiteX8" fmla="*/ 31308 w 466418"/>
                <a:gd name="connsiteY8" fmla="*/ 149580 h 309923"/>
                <a:gd name="connsiteX9" fmla="*/ 68305 w 466418"/>
                <a:gd name="connsiteY9" fmla="*/ 68305 h 309923"/>
                <a:gd name="connsiteX10" fmla="*/ 149580 w 466418"/>
                <a:gd name="connsiteY10" fmla="*/ 31308 h 30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6418" h="309923">
                  <a:moveTo>
                    <a:pt x="233209" y="0"/>
                  </a:moveTo>
                  <a:lnTo>
                    <a:pt x="316838" y="31308"/>
                  </a:lnTo>
                  <a:lnTo>
                    <a:pt x="398113" y="68305"/>
                  </a:lnTo>
                  <a:lnTo>
                    <a:pt x="435110" y="149580"/>
                  </a:lnTo>
                  <a:lnTo>
                    <a:pt x="466418" y="233209"/>
                  </a:lnTo>
                  <a:lnTo>
                    <a:pt x="437699" y="309923"/>
                  </a:lnTo>
                  <a:lnTo>
                    <a:pt x="28719" y="309923"/>
                  </a:lnTo>
                  <a:lnTo>
                    <a:pt x="0" y="233209"/>
                  </a:lnTo>
                  <a:lnTo>
                    <a:pt x="31308" y="149580"/>
                  </a:lnTo>
                  <a:lnTo>
                    <a:pt x="68305" y="68305"/>
                  </a:lnTo>
                  <a:lnTo>
                    <a:pt x="149580" y="31308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BDAF7BAC-CE6A-45BA-BAC0-5103B3966213}"/>
                </a:ext>
              </a:extLst>
            </p:cNvPr>
            <p:cNvSpPr/>
            <p:nvPr/>
          </p:nvSpPr>
          <p:spPr bwMode="auto">
            <a:xfrm rot="4510614">
              <a:off x="3333189" y="4999806"/>
              <a:ext cx="276005" cy="1713959"/>
            </a:xfrm>
            <a:custGeom>
              <a:avLst/>
              <a:gdLst>
                <a:gd name="connsiteX0" fmla="*/ 604797 w 951976"/>
                <a:gd name="connsiteY0" fmla="*/ 38 h 2027699"/>
                <a:gd name="connsiteX1" fmla="*/ 932104 w 951976"/>
                <a:gd name="connsiteY1" fmla="*/ 1202260 h 2027699"/>
                <a:gd name="connsiteX2" fmla="*/ 0 w 951976"/>
                <a:gd name="connsiteY2" fmla="*/ 2025839 h 2027699"/>
                <a:gd name="connsiteX3" fmla="*/ 351802 w 951976"/>
                <a:gd name="connsiteY3" fmla="*/ 1135296 h 2027699"/>
                <a:gd name="connsiteX4" fmla="*/ 604797 w 951976"/>
                <a:gd name="connsiteY4" fmla="*/ 38 h 2027699"/>
                <a:gd name="connsiteX0" fmla="*/ 604797 w 987005"/>
                <a:gd name="connsiteY0" fmla="*/ 2 h 2027663"/>
                <a:gd name="connsiteX1" fmla="*/ 932104 w 987005"/>
                <a:gd name="connsiteY1" fmla="*/ 1202224 h 2027663"/>
                <a:gd name="connsiteX2" fmla="*/ 0 w 987005"/>
                <a:gd name="connsiteY2" fmla="*/ 2025803 h 2027663"/>
                <a:gd name="connsiteX3" fmla="*/ 351802 w 987005"/>
                <a:gd name="connsiteY3" fmla="*/ 1135260 h 2027663"/>
                <a:gd name="connsiteX4" fmla="*/ 604797 w 987005"/>
                <a:gd name="connsiteY4" fmla="*/ 2 h 2027663"/>
                <a:gd name="connsiteX0" fmla="*/ 604797 w 939219"/>
                <a:gd name="connsiteY0" fmla="*/ 526 h 2028187"/>
                <a:gd name="connsiteX1" fmla="*/ 932104 w 939219"/>
                <a:gd name="connsiteY1" fmla="*/ 1202748 h 2028187"/>
                <a:gd name="connsiteX2" fmla="*/ 0 w 939219"/>
                <a:gd name="connsiteY2" fmla="*/ 2026327 h 2028187"/>
                <a:gd name="connsiteX3" fmla="*/ 369646 w 939219"/>
                <a:gd name="connsiteY3" fmla="*/ 1076673 h 2028187"/>
                <a:gd name="connsiteX4" fmla="*/ 604797 w 939219"/>
                <a:gd name="connsiteY4" fmla="*/ 526 h 2028187"/>
                <a:gd name="connsiteX0" fmla="*/ 604797 w 939219"/>
                <a:gd name="connsiteY0" fmla="*/ 685 h 2028346"/>
                <a:gd name="connsiteX1" fmla="*/ 932104 w 939219"/>
                <a:gd name="connsiteY1" fmla="*/ 1202907 h 2028346"/>
                <a:gd name="connsiteX2" fmla="*/ 0 w 939219"/>
                <a:gd name="connsiteY2" fmla="*/ 2026486 h 2028346"/>
                <a:gd name="connsiteX3" fmla="*/ 369646 w 939219"/>
                <a:gd name="connsiteY3" fmla="*/ 1076832 h 2028346"/>
                <a:gd name="connsiteX4" fmla="*/ 604797 w 939219"/>
                <a:gd name="connsiteY4" fmla="*/ 685 h 2028346"/>
                <a:gd name="connsiteX0" fmla="*/ 604797 w 932103"/>
                <a:gd name="connsiteY0" fmla="*/ 685 h 2028346"/>
                <a:gd name="connsiteX1" fmla="*/ 932104 w 932103"/>
                <a:gd name="connsiteY1" fmla="*/ 1202907 h 2028346"/>
                <a:gd name="connsiteX2" fmla="*/ 0 w 932103"/>
                <a:gd name="connsiteY2" fmla="*/ 2026486 h 2028346"/>
                <a:gd name="connsiteX3" fmla="*/ 369646 w 932103"/>
                <a:gd name="connsiteY3" fmla="*/ 1076832 h 2028346"/>
                <a:gd name="connsiteX4" fmla="*/ 604797 w 932103"/>
                <a:gd name="connsiteY4" fmla="*/ 685 h 2028346"/>
                <a:gd name="connsiteX0" fmla="*/ 604797 w 932103"/>
                <a:gd name="connsiteY0" fmla="*/ 3 h 2027664"/>
                <a:gd name="connsiteX1" fmla="*/ 932104 w 932103"/>
                <a:gd name="connsiteY1" fmla="*/ 1202225 h 2027664"/>
                <a:gd name="connsiteX2" fmla="*/ 0 w 932103"/>
                <a:gd name="connsiteY2" fmla="*/ 2025804 h 2027664"/>
                <a:gd name="connsiteX3" fmla="*/ 369646 w 932103"/>
                <a:gd name="connsiteY3" fmla="*/ 1076150 h 2027664"/>
                <a:gd name="connsiteX4" fmla="*/ 604797 w 932103"/>
                <a:gd name="connsiteY4" fmla="*/ 3 h 202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103" h="2027664">
                  <a:moveTo>
                    <a:pt x="604797" y="3"/>
                  </a:moveTo>
                  <a:cubicBezTo>
                    <a:pt x="966220" y="1312"/>
                    <a:pt x="898827" y="559745"/>
                    <a:pt x="932104" y="1202225"/>
                  </a:cubicBezTo>
                  <a:cubicBezTo>
                    <a:pt x="844073" y="1935863"/>
                    <a:pt x="160246" y="2044295"/>
                    <a:pt x="0" y="2025804"/>
                  </a:cubicBezTo>
                  <a:cubicBezTo>
                    <a:pt x="72754" y="1829651"/>
                    <a:pt x="420768" y="1708778"/>
                    <a:pt x="369646" y="1076150"/>
                  </a:cubicBezTo>
                  <a:cubicBezTo>
                    <a:pt x="318524" y="443522"/>
                    <a:pt x="243374" y="-1306"/>
                    <a:pt x="604797" y="3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83" name="波線 582">
              <a:extLst>
                <a:ext uri="{FF2B5EF4-FFF2-40B4-BE49-F238E27FC236}">
                  <a16:creationId xmlns:a16="http://schemas.microsoft.com/office/drawing/2014/main" id="{23E87BAD-6787-4679-B849-4E3C6F5BEF70}"/>
                </a:ext>
              </a:extLst>
            </p:cNvPr>
            <p:cNvSpPr/>
            <p:nvPr/>
          </p:nvSpPr>
          <p:spPr>
            <a:xfrm rot="10227195">
              <a:off x="1980030" y="5217554"/>
              <a:ext cx="436361" cy="288312"/>
            </a:xfrm>
            <a:prstGeom prst="wave">
              <a:avLst>
                <a:gd name="adj1" fmla="val 520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4" name="波線 583">
              <a:extLst>
                <a:ext uri="{FF2B5EF4-FFF2-40B4-BE49-F238E27FC236}">
                  <a16:creationId xmlns:a16="http://schemas.microsoft.com/office/drawing/2014/main" id="{AA5F0C8F-CD33-42B7-8D5B-05B01F7573AE}"/>
                </a:ext>
              </a:extLst>
            </p:cNvPr>
            <p:cNvSpPr/>
            <p:nvPr/>
          </p:nvSpPr>
          <p:spPr>
            <a:xfrm rot="20700000">
              <a:off x="3447804" y="5766173"/>
              <a:ext cx="436361" cy="288312"/>
            </a:xfrm>
            <a:prstGeom prst="wave">
              <a:avLst>
                <a:gd name="adj1" fmla="val 8424"/>
                <a:gd name="adj2" fmla="val -133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5" name="波線 584">
              <a:extLst>
                <a:ext uri="{FF2B5EF4-FFF2-40B4-BE49-F238E27FC236}">
                  <a16:creationId xmlns:a16="http://schemas.microsoft.com/office/drawing/2014/main" id="{4EA51EB5-FFA5-4DC2-89D5-F90E3A6408A7}"/>
                </a:ext>
              </a:extLst>
            </p:cNvPr>
            <p:cNvSpPr/>
            <p:nvPr/>
          </p:nvSpPr>
          <p:spPr>
            <a:xfrm rot="9595385">
              <a:off x="3320896" y="4947895"/>
              <a:ext cx="436361" cy="288312"/>
            </a:xfrm>
            <a:prstGeom prst="wave">
              <a:avLst>
                <a:gd name="adj1" fmla="val 8424"/>
                <a:gd name="adj2" fmla="val -133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DFBB012B-1399-4F9A-AFB7-3B84CBC7E750}"/>
                </a:ext>
              </a:extLst>
            </p:cNvPr>
            <p:cNvSpPr/>
            <p:nvPr/>
          </p:nvSpPr>
          <p:spPr>
            <a:xfrm>
              <a:off x="2397328" y="5210151"/>
              <a:ext cx="659965" cy="438530"/>
            </a:xfrm>
            <a:custGeom>
              <a:avLst/>
              <a:gdLst>
                <a:gd name="connsiteX0" fmla="*/ 233209 w 466418"/>
                <a:gd name="connsiteY0" fmla="*/ 0 h 309923"/>
                <a:gd name="connsiteX1" fmla="*/ 316838 w 466418"/>
                <a:gd name="connsiteY1" fmla="*/ 31308 h 309923"/>
                <a:gd name="connsiteX2" fmla="*/ 398113 w 466418"/>
                <a:gd name="connsiteY2" fmla="*/ 68305 h 309923"/>
                <a:gd name="connsiteX3" fmla="*/ 435110 w 466418"/>
                <a:gd name="connsiteY3" fmla="*/ 149580 h 309923"/>
                <a:gd name="connsiteX4" fmla="*/ 466418 w 466418"/>
                <a:gd name="connsiteY4" fmla="*/ 233209 h 309923"/>
                <a:gd name="connsiteX5" fmla="*/ 437699 w 466418"/>
                <a:gd name="connsiteY5" fmla="*/ 309923 h 309923"/>
                <a:gd name="connsiteX6" fmla="*/ 28719 w 466418"/>
                <a:gd name="connsiteY6" fmla="*/ 309923 h 309923"/>
                <a:gd name="connsiteX7" fmla="*/ 0 w 466418"/>
                <a:gd name="connsiteY7" fmla="*/ 233209 h 309923"/>
                <a:gd name="connsiteX8" fmla="*/ 31308 w 466418"/>
                <a:gd name="connsiteY8" fmla="*/ 149580 h 309923"/>
                <a:gd name="connsiteX9" fmla="*/ 68305 w 466418"/>
                <a:gd name="connsiteY9" fmla="*/ 68305 h 309923"/>
                <a:gd name="connsiteX10" fmla="*/ 149580 w 466418"/>
                <a:gd name="connsiteY10" fmla="*/ 31308 h 30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6418" h="309923">
                  <a:moveTo>
                    <a:pt x="233209" y="0"/>
                  </a:moveTo>
                  <a:lnTo>
                    <a:pt x="316838" y="31308"/>
                  </a:lnTo>
                  <a:lnTo>
                    <a:pt x="398113" y="68305"/>
                  </a:lnTo>
                  <a:lnTo>
                    <a:pt x="435110" y="149580"/>
                  </a:lnTo>
                  <a:lnTo>
                    <a:pt x="466418" y="233209"/>
                  </a:lnTo>
                  <a:lnTo>
                    <a:pt x="437699" y="309923"/>
                  </a:lnTo>
                  <a:lnTo>
                    <a:pt x="28719" y="309923"/>
                  </a:lnTo>
                  <a:lnTo>
                    <a:pt x="0" y="233209"/>
                  </a:lnTo>
                  <a:lnTo>
                    <a:pt x="31308" y="149580"/>
                  </a:lnTo>
                  <a:lnTo>
                    <a:pt x="68305" y="68305"/>
                  </a:lnTo>
                  <a:lnTo>
                    <a:pt x="149580" y="31308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F7EDD84D-D2AC-4F7A-8FDE-BE4587FA1913}"/>
                </a:ext>
              </a:extLst>
            </p:cNvPr>
            <p:cNvGrpSpPr/>
            <p:nvPr/>
          </p:nvGrpSpPr>
          <p:grpSpPr>
            <a:xfrm rot="20734513">
              <a:off x="2008462" y="4928665"/>
              <a:ext cx="776187" cy="257580"/>
              <a:chOff x="844221" y="4446548"/>
              <a:chExt cx="776187" cy="257580"/>
            </a:xfrm>
          </p:grpSpPr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DBD47F52-92F8-4B85-96B4-7E7F25F86BED}"/>
                  </a:ext>
                </a:extLst>
              </p:cNvPr>
              <p:cNvSpPr/>
              <p:nvPr/>
            </p:nvSpPr>
            <p:spPr>
              <a:xfrm rot="526924">
                <a:off x="901308" y="44878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F94AC8B7-E6BA-4618-9AE3-CF891908B43D}"/>
                  </a:ext>
                </a:extLst>
              </p:cNvPr>
              <p:cNvSpPr/>
              <p:nvPr/>
            </p:nvSpPr>
            <p:spPr>
              <a:xfrm rot="526924">
                <a:off x="844221" y="44465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B70D8F40-8A0B-4F16-AF20-B9BC0004C3BF}"/>
                </a:ext>
              </a:extLst>
            </p:cNvPr>
            <p:cNvGrpSpPr/>
            <p:nvPr/>
          </p:nvGrpSpPr>
          <p:grpSpPr>
            <a:xfrm>
              <a:off x="3413483" y="5615255"/>
              <a:ext cx="776187" cy="257580"/>
              <a:chOff x="844221" y="4446548"/>
              <a:chExt cx="776187" cy="257580"/>
            </a:xfrm>
          </p:grpSpPr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F3E47E35-940D-4906-A3C4-40F211061B82}"/>
                  </a:ext>
                </a:extLst>
              </p:cNvPr>
              <p:cNvSpPr/>
              <p:nvPr/>
            </p:nvSpPr>
            <p:spPr>
              <a:xfrm rot="526924">
                <a:off x="901308" y="44878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B151688A-CC7F-40B0-9C6A-D0769F28AFB0}"/>
                  </a:ext>
                </a:extLst>
              </p:cNvPr>
              <p:cNvSpPr/>
              <p:nvPr/>
            </p:nvSpPr>
            <p:spPr>
              <a:xfrm rot="526924">
                <a:off x="844221" y="44465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E1062328-16EE-4823-92EC-6D341DBDCA2E}"/>
                </a:ext>
              </a:extLst>
            </p:cNvPr>
            <p:cNvGrpSpPr/>
            <p:nvPr/>
          </p:nvGrpSpPr>
          <p:grpSpPr>
            <a:xfrm>
              <a:off x="2537183" y="5843855"/>
              <a:ext cx="776187" cy="257580"/>
              <a:chOff x="844221" y="4446548"/>
              <a:chExt cx="776187" cy="257580"/>
            </a:xfrm>
          </p:grpSpPr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A2146692-7189-42C8-9512-FEF7D0C4A935}"/>
                  </a:ext>
                </a:extLst>
              </p:cNvPr>
              <p:cNvSpPr/>
              <p:nvPr/>
            </p:nvSpPr>
            <p:spPr>
              <a:xfrm rot="526924">
                <a:off x="901308" y="44878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D7EBF49D-D3B8-47A3-8FE7-024C24CDBF10}"/>
                  </a:ext>
                </a:extLst>
              </p:cNvPr>
              <p:cNvSpPr/>
              <p:nvPr/>
            </p:nvSpPr>
            <p:spPr>
              <a:xfrm rot="526924">
                <a:off x="844221" y="44465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77502A53-7987-40CA-B13C-E10989ED6E62}"/>
                </a:ext>
              </a:extLst>
            </p:cNvPr>
            <p:cNvGrpSpPr/>
            <p:nvPr/>
          </p:nvGrpSpPr>
          <p:grpSpPr>
            <a:xfrm>
              <a:off x="2884660" y="5076978"/>
              <a:ext cx="778982" cy="217856"/>
              <a:chOff x="3841098" y="3863046"/>
              <a:chExt cx="811178" cy="232598"/>
            </a:xfrm>
          </p:grpSpPr>
          <p:sp>
            <p:nvSpPr>
              <p:cNvPr id="599" name="四角形: 角を丸くする 598">
                <a:extLst>
                  <a:ext uri="{FF2B5EF4-FFF2-40B4-BE49-F238E27FC236}">
                    <a16:creationId xmlns:a16="http://schemas.microsoft.com/office/drawing/2014/main" id="{92596F00-3F8A-4D56-8BA0-3A56E40AD1A2}"/>
                  </a:ext>
                </a:extLst>
              </p:cNvPr>
              <p:cNvSpPr/>
              <p:nvPr/>
            </p:nvSpPr>
            <p:spPr>
              <a:xfrm rot="508149">
                <a:off x="3845861" y="3863046"/>
                <a:ext cx="806415" cy="180210"/>
              </a:xfrm>
              <a:prstGeom prst="roundRect">
                <a:avLst>
                  <a:gd name="adj" fmla="val 39877"/>
                </a:avLst>
              </a:prstGeom>
              <a:solidFill>
                <a:srgbClr val="0080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0" name="四角形: 角を丸くする 599">
                <a:extLst>
                  <a:ext uri="{FF2B5EF4-FFF2-40B4-BE49-F238E27FC236}">
                    <a16:creationId xmlns:a16="http://schemas.microsoft.com/office/drawing/2014/main" id="{58CCB928-82E7-4510-A97F-CB15566FF239}"/>
                  </a:ext>
                </a:extLst>
              </p:cNvPr>
              <p:cNvSpPr/>
              <p:nvPr/>
            </p:nvSpPr>
            <p:spPr>
              <a:xfrm rot="508149">
                <a:off x="3841098" y="3915434"/>
                <a:ext cx="806415" cy="180210"/>
              </a:xfrm>
              <a:prstGeom prst="roundRect">
                <a:avLst>
                  <a:gd name="adj" fmla="val 39877"/>
                </a:avLst>
              </a:prstGeom>
              <a:solidFill>
                <a:srgbClr val="0080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2567D83D-EB22-4D0D-90C3-936656F433F2}"/>
                </a:ext>
              </a:extLst>
            </p:cNvPr>
            <p:cNvGrpSpPr/>
            <p:nvPr/>
          </p:nvGrpSpPr>
          <p:grpSpPr>
            <a:xfrm>
              <a:off x="2532235" y="5586565"/>
              <a:ext cx="778982" cy="217856"/>
              <a:chOff x="3841098" y="3863046"/>
              <a:chExt cx="811178" cy="232598"/>
            </a:xfrm>
          </p:grpSpPr>
          <p:sp>
            <p:nvSpPr>
              <p:cNvPr id="597" name="四角形: 角を丸くする 596">
                <a:extLst>
                  <a:ext uri="{FF2B5EF4-FFF2-40B4-BE49-F238E27FC236}">
                    <a16:creationId xmlns:a16="http://schemas.microsoft.com/office/drawing/2014/main" id="{7CC14689-B484-4B00-AE70-6F9CCEE3F45A}"/>
                  </a:ext>
                </a:extLst>
              </p:cNvPr>
              <p:cNvSpPr/>
              <p:nvPr/>
            </p:nvSpPr>
            <p:spPr>
              <a:xfrm rot="508149">
                <a:off x="3845861" y="3863046"/>
                <a:ext cx="806415" cy="180210"/>
              </a:xfrm>
              <a:prstGeom prst="roundRect">
                <a:avLst>
                  <a:gd name="adj" fmla="val 39877"/>
                </a:avLst>
              </a:prstGeom>
              <a:solidFill>
                <a:srgbClr val="0080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8" name="四角形: 角を丸くする 597">
                <a:extLst>
                  <a:ext uri="{FF2B5EF4-FFF2-40B4-BE49-F238E27FC236}">
                    <a16:creationId xmlns:a16="http://schemas.microsoft.com/office/drawing/2014/main" id="{9D4128D2-7781-40EA-8D63-7B0FB1EC9071}"/>
                  </a:ext>
                </a:extLst>
              </p:cNvPr>
              <p:cNvSpPr/>
              <p:nvPr/>
            </p:nvSpPr>
            <p:spPr>
              <a:xfrm rot="508149">
                <a:off x="3841098" y="3915434"/>
                <a:ext cx="806415" cy="180210"/>
              </a:xfrm>
              <a:prstGeom prst="roundRect">
                <a:avLst>
                  <a:gd name="adj" fmla="val 39877"/>
                </a:avLst>
              </a:prstGeom>
              <a:solidFill>
                <a:srgbClr val="0080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5BA0E09B-6240-46D1-99B4-6F5CEAD61DAE}"/>
                </a:ext>
              </a:extLst>
            </p:cNvPr>
            <p:cNvSpPr/>
            <p:nvPr/>
          </p:nvSpPr>
          <p:spPr>
            <a:xfrm rot="1800000">
              <a:off x="3138706" y="5261317"/>
              <a:ext cx="463909" cy="377778"/>
            </a:xfrm>
            <a:custGeom>
              <a:avLst/>
              <a:gdLst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132534 w 1247645"/>
                <a:gd name="connsiteY7" fmla="*/ 641483 h 714239"/>
                <a:gd name="connsiteX8" fmla="*/ 0 w 1247645"/>
                <a:gd name="connsiteY8" fmla="*/ 676995 h 714239"/>
                <a:gd name="connsiteX9" fmla="*/ 0 w 1247645"/>
                <a:gd name="connsiteY9" fmla="*/ 304977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0 w 1247645"/>
                <a:gd name="connsiteY7" fmla="*/ 676995 h 714239"/>
                <a:gd name="connsiteX8" fmla="*/ 0 w 1247645"/>
                <a:gd name="connsiteY8" fmla="*/ 304977 h 714239"/>
                <a:gd name="connsiteX9" fmla="*/ 304977 w 1247645"/>
                <a:gd name="connsiteY9" fmla="*/ 0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942668 w 1247645"/>
                <a:gd name="connsiteY2" fmla="*/ 37244 h 714239"/>
                <a:gd name="connsiteX3" fmla="*/ 1247645 w 1247645"/>
                <a:gd name="connsiteY3" fmla="*/ 342221 h 714239"/>
                <a:gd name="connsiteX4" fmla="*/ 1247645 w 1247645"/>
                <a:gd name="connsiteY4" fmla="*/ 415446 h 714239"/>
                <a:gd name="connsiteX5" fmla="*/ 132534 w 1247645"/>
                <a:gd name="connsiteY5" fmla="*/ 714239 h 714239"/>
                <a:gd name="connsiteX6" fmla="*/ 0 w 1247645"/>
                <a:gd name="connsiteY6" fmla="*/ 676995 h 714239"/>
                <a:gd name="connsiteX7" fmla="*/ 0 w 1247645"/>
                <a:gd name="connsiteY7" fmla="*/ 304977 h 714239"/>
                <a:gd name="connsiteX8" fmla="*/ 304977 w 1247645"/>
                <a:gd name="connsiteY8" fmla="*/ 0 h 714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645" h="714239">
                  <a:moveTo>
                    <a:pt x="304977" y="0"/>
                  </a:moveTo>
                  <a:lnTo>
                    <a:pt x="810134" y="0"/>
                  </a:lnTo>
                  <a:lnTo>
                    <a:pt x="942668" y="37244"/>
                  </a:lnTo>
                  <a:lnTo>
                    <a:pt x="1247645" y="342221"/>
                  </a:lnTo>
                  <a:lnTo>
                    <a:pt x="1247645" y="415446"/>
                  </a:lnTo>
                  <a:lnTo>
                    <a:pt x="132534" y="714239"/>
                  </a:lnTo>
                  <a:lnTo>
                    <a:pt x="0" y="676995"/>
                  </a:lnTo>
                  <a:lnTo>
                    <a:pt x="0" y="304977"/>
                  </a:lnTo>
                  <a:lnTo>
                    <a:pt x="304977" y="0"/>
                  </a:lnTo>
                  <a:close/>
                </a:path>
              </a:pathLst>
            </a:custGeom>
            <a:solidFill>
              <a:srgbClr val="FF66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C573A3EF-63A1-4864-9410-6021C40BE20B}"/>
                </a:ext>
              </a:extLst>
            </p:cNvPr>
            <p:cNvSpPr/>
            <p:nvPr/>
          </p:nvSpPr>
          <p:spPr>
            <a:xfrm>
              <a:off x="2914768" y="5134892"/>
              <a:ext cx="728654" cy="423652"/>
            </a:xfrm>
            <a:custGeom>
              <a:avLst/>
              <a:gdLst>
                <a:gd name="connsiteX0" fmla="*/ 347489 w 728654"/>
                <a:gd name="connsiteY0" fmla="*/ 0 h 423652"/>
                <a:gd name="connsiteX1" fmla="*/ 728654 w 728654"/>
                <a:gd name="connsiteY1" fmla="*/ 211826 h 423652"/>
                <a:gd name="connsiteX2" fmla="*/ 347489 w 728654"/>
                <a:gd name="connsiteY2" fmla="*/ 423652 h 423652"/>
                <a:gd name="connsiteX3" fmla="*/ 199122 w 728654"/>
                <a:gd name="connsiteY3" fmla="*/ 407006 h 423652"/>
                <a:gd name="connsiteX4" fmla="*/ 185390 w 728654"/>
                <a:gd name="connsiteY4" fmla="*/ 402864 h 423652"/>
                <a:gd name="connsiteX5" fmla="*/ 189112 w 728654"/>
                <a:gd name="connsiteY5" fmla="*/ 399053 h 423652"/>
                <a:gd name="connsiteX6" fmla="*/ 203514 w 728654"/>
                <a:gd name="connsiteY6" fmla="*/ 373270 h 423652"/>
                <a:gd name="connsiteX7" fmla="*/ 212338 w 728654"/>
                <a:gd name="connsiteY7" fmla="*/ 375723 h 423652"/>
                <a:gd name="connsiteX8" fmla="*/ 347489 w 728654"/>
                <a:gd name="connsiteY8" fmla="*/ 389701 h 423652"/>
                <a:gd name="connsiteX9" fmla="*/ 694703 w 728654"/>
                <a:gd name="connsiteY9" fmla="*/ 211826 h 423652"/>
                <a:gd name="connsiteX10" fmla="*/ 347489 w 728654"/>
                <a:gd name="connsiteY10" fmla="*/ 33951 h 423652"/>
                <a:gd name="connsiteX11" fmla="*/ 59574 w 728654"/>
                <a:gd name="connsiteY11" fmla="*/ 112374 h 423652"/>
                <a:gd name="connsiteX12" fmla="*/ 34556 w 728654"/>
                <a:gd name="connsiteY12" fmla="*/ 135987 h 423652"/>
                <a:gd name="connsiteX13" fmla="*/ 0 w 728654"/>
                <a:gd name="connsiteY13" fmla="*/ 125563 h 423652"/>
                <a:gd name="connsiteX14" fmla="*/ 31421 w 728654"/>
                <a:gd name="connsiteY14" fmla="*/ 93392 h 423652"/>
                <a:gd name="connsiteX15" fmla="*/ 347489 w 728654"/>
                <a:gd name="connsiteY15" fmla="*/ 0 h 423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8654" h="423652">
                  <a:moveTo>
                    <a:pt x="347489" y="0"/>
                  </a:moveTo>
                  <a:cubicBezTo>
                    <a:pt x="558001" y="0"/>
                    <a:pt x="728654" y="94838"/>
                    <a:pt x="728654" y="211826"/>
                  </a:cubicBezTo>
                  <a:cubicBezTo>
                    <a:pt x="728654" y="328814"/>
                    <a:pt x="558001" y="423652"/>
                    <a:pt x="347489" y="423652"/>
                  </a:cubicBezTo>
                  <a:cubicBezTo>
                    <a:pt x="294861" y="423652"/>
                    <a:pt x="244724" y="417725"/>
                    <a:pt x="199122" y="407006"/>
                  </a:cubicBezTo>
                  <a:lnTo>
                    <a:pt x="185390" y="402864"/>
                  </a:lnTo>
                  <a:lnTo>
                    <a:pt x="189112" y="399053"/>
                  </a:lnTo>
                  <a:lnTo>
                    <a:pt x="203514" y="373270"/>
                  </a:lnTo>
                  <a:lnTo>
                    <a:pt x="212338" y="375723"/>
                  </a:lnTo>
                  <a:cubicBezTo>
                    <a:pt x="253878" y="384724"/>
                    <a:pt x="299549" y="389701"/>
                    <a:pt x="347489" y="389701"/>
                  </a:cubicBezTo>
                  <a:cubicBezTo>
                    <a:pt x="539250" y="389701"/>
                    <a:pt x="694703" y="310064"/>
                    <a:pt x="694703" y="211826"/>
                  </a:cubicBezTo>
                  <a:cubicBezTo>
                    <a:pt x="694703" y="113588"/>
                    <a:pt x="539250" y="33951"/>
                    <a:pt x="347489" y="33951"/>
                  </a:cubicBezTo>
                  <a:cubicBezTo>
                    <a:pt x="227639" y="33951"/>
                    <a:pt x="121971" y="65059"/>
                    <a:pt x="59574" y="112374"/>
                  </a:cubicBezTo>
                  <a:lnTo>
                    <a:pt x="34556" y="135987"/>
                  </a:lnTo>
                  <a:lnTo>
                    <a:pt x="0" y="125563"/>
                  </a:lnTo>
                  <a:lnTo>
                    <a:pt x="31421" y="93392"/>
                  </a:lnTo>
                  <a:cubicBezTo>
                    <a:pt x="99919" y="37046"/>
                    <a:pt x="215919" y="0"/>
                    <a:pt x="347489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3B28F71D-B40A-4BDE-83D9-89C5B8010977}"/>
                </a:ext>
              </a:extLst>
            </p:cNvPr>
            <p:cNvSpPr/>
            <p:nvPr/>
          </p:nvSpPr>
          <p:spPr>
            <a:xfrm rot="604808">
              <a:off x="3016597" y="5723930"/>
              <a:ext cx="590648" cy="423652"/>
            </a:xfrm>
            <a:custGeom>
              <a:avLst/>
              <a:gdLst>
                <a:gd name="connsiteX0" fmla="*/ 381165 w 728654"/>
                <a:gd name="connsiteY0" fmla="*/ 0 h 423652"/>
                <a:gd name="connsiteX1" fmla="*/ 529532 w 728654"/>
                <a:gd name="connsiteY1" fmla="*/ 16646 h 423652"/>
                <a:gd name="connsiteX2" fmla="*/ 543264 w 728654"/>
                <a:gd name="connsiteY2" fmla="*/ 20788 h 423652"/>
                <a:gd name="connsiteX3" fmla="*/ 539542 w 728654"/>
                <a:gd name="connsiteY3" fmla="*/ 24599 h 423652"/>
                <a:gd name="connsiteX4" fmla="*/ 525140 w 728654"/>
                <a:gd name="connsiteY4" fmla="*/ 50383 h 423652"/>
                <a:gd name="connsiteX5" fmla="*/ 516316 w 728654"/>
                <a:gd name="connsiteY5" fmla="*/ 47929 h 423652"/>
                <a:gd name="connsiteX6" fmla="*/ 381165 w 728654"/>
                <a:gd name="connsiteY6" fmla="*/ 33951 h 423652"/>
                <a:gd name="connsiteX7" fmla="*/ 33951 w 728654"/>
                <a:gd name="connsiteY7" fmla="*/ 211826 h 423652"/>
                <a:gd name="connsiteX8" fmla="*/ 381165 w 728654"/>
                <a:gd name="connsiteY8" fmla="*/ 389701 h 423652"/>
                <a:gd name="connsiteX9" fmla="*/ 669080 w 728654"/>
                <a:gd name="connsiteY9" fmla="*/ 311278 h 423652"/>
                <a:gd name="connsiteX10" fmla="*/ 694099 w 728654"/>
                <a:gd name="connsiteY10" fmla="*/ 287665 h 423652"/>
                <a:gd name="connsiteX11" fmla="*/ 728654 w 728654"/>
                <a:gd name="connsiteY11" fmla="*/ 298089 h 423652"/>
                <a:gd name="connsiteX12" fmla="*/ 697233 w 728654"/>
                <a:gd name="connsiteY12" fmla="*/ 330260 h 423652"/>
                <a:gd name="connsiteX13" fmla="*/ 381165 w 728654"/>
                <a:gd name="connsiteY13" fmla="*/ 423652 h 423652"/>
                <a:gd name="connsiteX14" fmla="*/ 0 w 728654"/>
                <a:gd name="connsiteY14" fmla="*/ 211826 h 423652"/>
                <a:gd name="connsiteX15" fmla="*/ 381165 w 728654"/>
                <a:gd name="connsiteY15" fmla="*/ 0 h 423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8654" h="423652">
                  <a:moveTo>
                    <a:pt x="381165" y="0"/>
                  </a:moveTo>
                  <a:cubicBezTo>
                    <a:pt x="433793" y="0"/>
                    <a:pt x="483930" y="5928"/>
                    <a:pt x="529532" y="16646"/>
                  </a:cubicBezTo>
                  <a:lnTo>
                    <a:pt x="543264" y="20788"/>
                  </a:lnTo>
                  <a:lnTo>
                    <a:pt x="539542" y="24599"/>
                  </a:lnTo>
                  <a:lnTo>
                    <a:pt x="525140" y="50383"/>
                  </a:lnTo>
                  <a:lnTo>
                    <a:pt x="516316" y="47929"/>
                  </a:lnTo>
                  <a:cubicBezTo>
                    <a:pt x="474776" y="38928"/>
                    <a:pt x="429105" y="33951"/>
                    <a:pt x="381165" y="33951"/>
                  </a:cubicBezTo>
                  <a:cubicBezTo>
                    <a:pt x="189404" y="33951"/>
                    <a:pt x="33951" y="113588"/>
                    <a:pt x="33951" y="211826"/>
                  </a:cubicBezTo>
                  <a:cubicBezTo>
                    <a:pt x="33951" y="310064"/>
                    <a:pt x="189404" y="389701"/>
                    <a:pt x="381165" y="389701"/>
                  </a:cubicBezTo>
                  <a:cubicBezTo>
                    <a:pt x="501015" y="389701"/>
                    <a:pt x="606684" y="358593"/>
                    <a:pt x="669080" y="311278"/>
                  </a:cubicBezTo>
                  <a:lnTo>
                    <a:pt x="694099" y="287665"/>
                  </a:lnTo>
                  <a:lnTo>
                    <a:pt x="728654" y="298089"/>
                  </a:lnTo>
                  <a:lnTo>
                    <a:pt x="697233" y="330260"/>
                  </a:lnTo>
                  <a:cubicBezTo>
                    <a:pt x="628735" y="386606"/>
                    <a:pt x="512735" y="423652"/>
                    <a:pt x="381165" y="423652"/>
                  </a:cubicBezTo>
                  <a:cubicBezTo>
                    <a:pt x="170653" y="423652"/>
                    <a:pt x="0" y="328814"/>
                    <a:pt x="0" y="211826"/>
                  </a:cubicBezTo>
                  <a:cubicBezTo>
                    <a:pt x="0" y="94838"/>
                    <a:pt x="170653" y="0"/>
                    <a:pt x="381165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5" name="フリーフォーム: 図形 594">
              <a:extLst>
                <a:ext uri="{FF2B5EF4-FFF2-40B4-BE49-F238E27FC236}">
                  <a16:creationId xmlns:a16="http://schemas.microsoft.com/office/drawing/2014/main" id="{D689F3CC-914A-405A-BFC2-9F9BA3FBDA25}"/>
                </a:ext>
              </a:extLst>
            </p:cNvPr>
            <p:cNvSpPr/>
            <p:nvPr/>
          </p:nvSpPr>
          <p:spPr>
            <a:xfrm>
              <a:off x="3624480" y="4832673"/>
              <a:ext cx="204610" cy="237283"/>
            </a:xfrm>
            <a:custGeom>
              <a:avLst/>
              <a:gdLst>
                <a:gd name="connsiteX0" fmla="*/ 20100 w 204610"/>
                <a:gd name="connsiteY0" fmla="*/ 0 h 237283"/>
                <a:gd name="connsiteX1" fmla="*/ 36558 w 204610"/>
                <a:gd name="connsiteY1" fmla="*/ 4965 h 237283"/>
                <a:gd name="connsiteX2" fmla="*/ 204610 w 204610"/>
                <a:gd name="connsiteY2" fmla="*/ 180614 h 237283"/>
                <a:gd name="connsiteX3" fmla="*/ 196866 w 204610"/>
                <a:gd name="connsiteY3" fmla="*/ 223304 h 237283"/>
                <a:gd name="connsiteX4" fmla="*/ 189058 w 204610"/>
                <a:gd name="connsiteY4" fmla="*/ 237283 h 237283"/>
                <a:gd name="connsiteX5" fmla="*/ 156479 w 204610"/>
                <a:gd name="connsiteY5" fmla="*/ 228223 h 237283"/>
                <a:gd name="connsiteX6" fmla="*/ 163605 w 204610"/>
                <a:gd name="connsiteY6" fmla="*/ 216462 h 237283"/>
                <a:gd name="connsiteX7" fmla="*/ 170659 w 204610"/>
                <a:gd name="connsiteY7" fmla="*/ 180614 h 237283"/>
                <a:gd name="connsiteX8" fmla="*/ 17576 w 204610"/>
                <a:gd name="connsiteY8" fmla="*/ 33117 h 237283"/>
                <a:gd name="connsiteX9" fmla="*/ 0 w 204610"/>
                <a:gd name="connsiteY9" fmla="*/ 28230 h 237283"/>
                <a:gd name="connsiteX10" fmla="*/ 13105 w 204610"/>
                <a:gd name="connsiteY10" fmla="*/ 6602 h 237283"/>
                <a:gd name="connsiteX11" fmla="*/ 20100 w 204610"/>
                <a:gd name="connsiteY11" fmla="*/ 0 h 23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610" h="237283">
                  <a:moveTo>
                    <a:pt x="20100" y="0"/>
                  </a:moveTo>
                  <a:lnTo>
                    <a:pt x="36558" y="4965"/>
                  </a:lnTo>
                  <a:cubicBezTo>
                    <a:pt x="137949" y="43031"/>
                    <a:pt x="204610" y="107497"/>
                    <a:pt x="204610" y="180614"/>
                  </a:cubicBezTo>
                  <a:cubicBezTo>
                    <a:pt x="204610" y="195238"/>
                    <a:pt x="201944" y="209515"/>
                    <a:pt x="196866" y="223304"/>
                  </a:cubicBezTo>
                  <a:lnTo>
                    <a:pt x="189058" y="237283"/>
                  </a:lnTo>
                  <a:lnTo>
                    <a:pt x="156479" y="228223"/>
                  </a:lnTo>
                  <a:lnTo>
                    <a:pt x="163605" y="216462"/>
                  </a:lnTo>
                  <a:cubicBezTo>
                    <a:pt x="168230" y="204883"/>
                    <a:pt x="170659" y="192894"/>
                    <a:pt x="170659" y="180614"/>
                  </a:cubicBezTo>
                  <a:cubicBezTo>
                    <a:pt x="170659" y="119215"/>
                    <a:pt x="109935" y="65083"/>
                    <a:pt x="17576" y="33117"/>
                  </a:cubicBezTo>
                  <a:lnTo>
                    <a:pt x="0" y="28230"/>
                  </a:lnTo>
                  <a:lnTo>
                    <a:pt x="13105" y="6602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FBB863F4-3B36-469B-A7A9-468B81AFCEF9}"/>
                </a:ext>
              </a:extLst>
            </p:cNvPr>
            <p:cNvSpPr/>
            <p:nvPr/>
          </p:nvSpPr>
          <p:spPr>
            <a:xfrm>
              <a:off x="1919567" y="5441533"/>
              <a:ext cx="204611" cy="237282"/>
            </a:xfrm>
            <a:custGeom>
              <a:avLst/>
              <a:gdLst>
                <a:gd name="connsiteX0" fmla="*/ 15552 w 204611"/>
                <a:gd name="connsiteY0" fmla="*/ 0 h 237282"/>
                <a:gd name="connsiteX1" fmla="*/ 48132 w 204611"/>
                <a:gd name="connsiteY1" fmla="*/ 9059 h 237282"/>
                <a:gd name="connsiteX2" fmla="*/ 41005 w 204611"/>
                <a:gd name="connsiteY2" fmla="*/ 20820 h 237282"/>
                <a:gd name="connsiteX3" fmla="*/ 33951 w 204611"/>
                <a:gd name="connsiteY3" fmla="*/ 56668 h 237282"/>
                <a:gd name="connsiteX4" fmla="*/ 187034 w 204611"/>
                <a:gd name="connsiteY4" fmla="*/ 204165 h 237282"/>
                <a:gd name="connsiteX5" fmla="*/ 204611 w 204611"/>
                <a:gd name="connsiteY5" fmla="*/ 209052 h 237282"/>
                <a:gd name="connsiteX6" fmla="*/ 191505 w 204611"/>
                <a:gd name="connsiteY6" fmla="*/ 230680 h 237282"/>
                <a:gd name="connsiteX7" fmla="*/ 184511 w 204611"/>
                <a:gd name="connsiteY7" fmla="*/ 237282 h 237282"/>
                <a:gd name="connsiteX8" fmla="*/ 168052 w 204611"/>
                <a:gd name="connsiteY8" fmla="*/ 232317 h 237282"/>
                <a:gd name="connsiteX9" fmla="*/ 0 w 204611"/>
                <a:gd name="connsiteY9" fmla="*/ 56668 h 237282"/>
                <a:gd name="connsiteX10" fmla="*/ 7744 w 204611"/>
                <a:gd name="connsiteY10" fmla="*/ 13978 h 237282"/>
                <a:gd name="connsiteX11" fmla="*/ 15552 w 204611"/>
                <a:gd name="connsiteY11" fmla="*/ 0 h 23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611" h="237282">
                  <a:moveTo>
                    <a:pt x="15552" y="0"/>
                  </a:moveTo>
                  <a:lnTo>
                    <a:pt x="48132" y="9059"/>
                  </a:lnTo>
                  <a:lnTo>
                    <a:pt x="41005" y="20820"/>
                  </a:lnTo>
                  <a:cubicBezTo>
                    <a:pt x="36380" y="32399"/>
                    <a:pt x="33951" y="44388"/>
                    <a:pt x="33951" y="56668"/>
                  </a:cubicBezTo>
                  <a:cubicBezTo>
                    <a:pt x="33951" y="118067"/>
                    <a:pt x="94675" y="172200"/>
                    <a:pt x="187034" y="204165"/>
                  </a:cubicBezTo>
                  <a:lnTo>
                    <a:pt x="204611" y="209052"/>
                  </a:lnTo>
                  <a:lnTo>
                    <a:pt x="191505" y="230680"/>
                  </a:lnTo>
                  <a:lnTo>
                    <a:pt x="184511" y="237282"/>
                  </a:lnTo>
                  <a:lnTo>
                    <a:pt x="168052" y="232317"/>
                  </a:lnTo>
                  <a:cubicBezTo>
                    <a:pt x="66661" y="194251"/>
                    <a:pt x="0" y="129786"/>
                    <a:pt x="0" y="56668"/>
                  </a:cubicBezTo>
                  <a:cubicBezTo>
                    <a:pt x="0" y="42045"/>
                    <a:pt x="2667" y="27767"/>
                    <a:pt x="7744" y="13978"/>
                  </a:cubicBezTo>
                  <a:lnTo>
                    <a:pt x="15552" y="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12" name="グループ化 611">
            <a:extLst>
              <a:ext uri="{FF2B5EF4-FFF2-40B4-BE49-F238E27FC236}">
                <a16:creationId xmlns:a16="http://schemas.microsoft.com/office/drawing/2014/main" id="{CDDB91CA-C04B-4348-A44E-656EF3619A7D}"/>
              </a:ext>
            </a:extLst>
          </p:cNvPr>
          <p:cNvGrpSpPr/>
          <p:nvPr/>
        </p:nvGrpSpPr>
        <p:grpSpPr>
          <a:xfrm>
            <a:off x="7313735" y="1026392"/>
            <a:ext cx="1603708" cy="775283"/>
            <a:chOff x="3519503" y="5498433"/>
            <a:chExt cx="2361638" cy="1141690"/>
          </a:xfrm>
        </p:grpSpPr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B6260633-F61A-491E-9432-3AF2A97D7F42}"/>
                </a:ext>
              </a:extLst>
            </p:cNvPr>
            <p:cNvSpPr/>
            <p:nvPr/>
          </p:nvSpPr>
          <p:spPr>
            <a:xfrm>
              <a:off x="3519503" y="5865194"/>
              <a:ext cx="2361638" cy="565882"/>
            </a:xfrm>
            <a:custGeom>
              <a:avLst/>
              <a:gdLst>
                <a:gd name="connsiteX0" fmla="*/ 1251306 w 2502612"/>
                <a:gd name="connsiteY0" fmla="*/ 0 h 390846"/>
                <a:gd name="connsiteX1" fmla="*/ 2451461 w 2502612"/>
                <a:gd name="connsiteY1" fmla="*/ 323779 h 390846"/>
                <a:gd name="connsiteX2" fmla="*/ 2502612 w 2502612"/>
                <a:gd name="connsiteY2" fmla="*/ 390846 h 390846"/>
                <a:gd name="connsiteX3" fmla="*/ 0 w 2502612"/>
                <a:gd name="connsiteY3" fmla="*/ 390846 h 390846"/>
                <a:gd name="connsiteX4" fmla="*/ 51151 w 2502612"/>
                <a:gd name="connsiteY4" fmla="*/ 323779 h 390846"/>
                <a:gd name="connsiteX5" fmla="*/ 1251306 w 2502612"/>
                <a:gd name="connsiteY5" fmla="*/ 0 h 390846"/>
                <a:gd name="connsiteX0" fmla="*/ 1251306 w 2502612"/>
                <a:gd name="connsiteY0" fmla="*/ 0 h 565595"/>
                <a:gd name="connsiteX1" fmla="*/ 2451461 w 2502612"/>
                <a:gd name="connsiteY1" fmla="*/ 323779 h 565595"/>
                <a:gd name="connsiteX2" fmla="*/ 2502612 w 2502612"/>
                <a:gd name="connsiteY2" fmla="*/ 390846 h 565595"/>
                <a:gd name="connsiteX3" fmla="*/ 1263180 w 2502612"/>
                <a:gd name="connsiteY3" fmla="*/ 565594 h 565595"/>
                <a:gd name="connsiteX4" fmla="*/ 0 w 2502612"/>
                <a:gd name="connsiteY4" fmla="*/ 390846 h 565595"/>
                <a:gd name="connsiteX5" fmla="*/ 51151 w 2502612"/>
                <a:gd name="connsiteY5" fmla="*/ 323779 h 565595"/>
                <a:gd name="connsiteX6" fmla="*/ 1251306 w 2502612"/>
                <a:gd name="connsiteY6" fmla="*/ 0 h 565595"/>
                <a:gd name="connsiteX0" fmla="*/ 1263180 w 2502612"/>
                <a:gd name="connsiteY0" fmla="*/ 565594 h 657034"/>
                <a:gd name="connsiteX1" fmla="*/ 0 w 2502612"/>
                <a:gd name="connsiteY1" fmla="*/ 390846 h 657034"/>
                <a:gd name="connsiteX2" fmla="*/ 51151 w 2502612"/>
                <a:gd name="connsiteY2" fmla="*/ 323779 h 657034"/>
                <a:gd name="connsiteX3" fmla="*/ 1251306 w 2502612"/>
                <a:gd name="connsiteY3" fmla="*/ 0 h 657034"/>
                <a:gd name="connsiteX4" fmla="*/ 2451461 w 2502612"/>
                <a:gd name="connsiteY4" fmla="*/ 323779 h 657034"/>
                <a:gd name="connsiteX5" fmla="*/ 2502612 w 2502612"/>
                <a:gd name="connsiteY5" fmla="*/ 390846 h 657034"/>
                <a:gd name="connsiteX6" fmla="*/ 1354620 w 2502612"/>
                <a:gd name="connsiteY6" fmla="*/ 657034 h 657034"/>
                <a:gd name="connsiteX0" fmla="*/ 0 w 2502612"/>
                <a:gd name="connsiteY0" fmla="*/ 390846 h 657034"/>
                <a:gd name="connsiteX1" fmla="*/ 51151 w 2502612"/>
                <a:gd name="connsiteY1" fmla="*/ 323779 h 657034"/>
                <a:gd name="connsiteX2" fmla="*/ 1251306 w 2502612"/>
                <a:gd name="connsiteY2" fmla="*/ 0 h 657034"/>
                <a:gd name="connsiteX3" fmla="*/ 2451461 w 2502612"/>
                <a:gd name="connsiteY3" fmla="*/ 323779 h 657034"/>
                <a:gd name="connsiteX4" fmla="*/ 2502612 w 2502612"/>
                <a:gd name="connsiteY4" fmla="*/ 390846 h 657034"/>
                <a:gd name="connsiteX5" fmla="*/ 1354620 w 2502612"/>
                <a:gd name="connsiteY5" fmla="*/ 657034 h 657034"/>
                <a:gd name="connsiteX0" fmla="*/ 0 w 2502612"/>
                <a:gd name="connsiteY0" fmla="*/ 390846 h 390846"/>
                <a:gd name="connsiteX1" fmla="*/ 51151 w 2502612"/>
                <a:gd name="connsiteY1" fmla="*/ 323779 h 390846"/>
                <a:gd name="connsiteX2" fmla="*/ 1251306 w 2502612"/>
                <a:gd name="connsiteY2" fmla="*/ 0 h 390846"/>
                <a:gd name="connsiteX3" fmla="*/ 2451461 w 2502612"/>
                <a:gd name="connsiteY3" fmla="*/ 323779 h 390846"/>
                <a:gd name="connsiteX4" fmla="*/ 2502612 w 2502612"/>
                <a:gd name="connsiteY4" fmla="*/ 390846 h 390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2612" h="390846">
                  <a:moveTo>
                    <a:pt x="0" y="390846"/>
                  </a:moveTo>
                  <a:lnTo>
                    <a:pt x="51151" y="323779"/>
                  </a:lnTo>
                  <a:cubicBezTo>
                    <a:pt x="248883" y="133508"/>
                    <a:pt x="711788" y="0"/>
                    <a:pt x="1251306" y="0"/>
                  </a:cubicBezTo>
                  <a:cubicBezTo>
                    <a:pt x="1790825" y="0"/>
                    <a:pt x="2253729" y="133508"/>
                    <a:pt x="2451461" y="323779"/>
                  </a:cubicBezTo>
                  <a:lnTo>
                    <a:pt x="2502612" y="390846"/>
                  </a:lnTo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4" name="楕円 613">
              <a:extLst>
                <a:ext uri="{FF2B5EF4-FFF2-40B4-BE49-F238E27FC236}">
                  <a16:creationId xmlns:a16="http://schemas.microsoft.com/office/drawing/2014/main" id="{900CAD0E-F667-4BC6-BE3B-F2521934841E}"/>
                </a:ext>
              </a:extLst>
            </p:cNvPr>
            <p:cNvSpPr/>
            <p:nvPr/>
          </p:nvSpPr>
          <p:spPr>
            <a:xfrm>
              <a:off x="4226760" y="5792378"/>
              <a:ext cx="998070" cy="38627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5" name="楕円 614">
              <a:extLst>
                <a:ext uri="{FF2B5EF4-FFF2-40B4-BE49-F238E27FC236}">
                  <a16:creationId xmlns:a16="http://schemas.microsoft.com/office/drawing/2014/main" id="{585A3CC7-68F0-4868-9503-F1B4B0636D34}"/>
                </a:ext>
              </a:extLst>
            </p:cNvPr>
            <p:cNvSpPr/>
            <p:nvPr/>
          </p:nvSpPr>
          <p:spPr>
            <a:xfrm>
              <a:off x="4302046" y="5801950"/>
              <a:ext cx="864720" cy="34415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9F8AADAC-1048-42EC-99E9-9C87E16660BE}"/>
                </a:ext>
              </a:extLst>
            </p:cNvPr>
            <p:cNvGrpSpPr/>
            <p:nvPr/>
          </p:nvGrpSpPr>
          <p:grpSpPr>
            <a:xfrm>
              <a:off x="4020427" y="5628066"/>
              <a:ext cx="1399067" cy="675722"/>
              <a:chOff x="2220749" y="4869604"/>
              <a:chExt cx="1399067" cy="675722"/>
            </a:xfr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95000"/>
                </a:sysClr>
              </a:bgClr>
            </a:pattFill>
          </p:grpSpPr>
          <p:sp>
            <p:nvSpPr>
              <p:cNvPr id="652" name="四角形: 角を丸くする 651">
                <a:extLst>
                  <a:ext uri="{FF2B5EF4-FFF2-40B4-BE49-F238E27FC236}">
                    <a16:creationId xmlns:a16="http://schemas.microsoft.com/office/drawing/2014/main" id="{B99BAB5F-6A9D-4F20-9DA1-D6ECF18E1B94}"/>
                  </a:ext>
                </a:extLst>
              </p:cNvPr>
              <p:cNvSpPr/>
              <p:nvPr/>
            </p:nvSpPr>
            <p:spPr>
              <a:xfrm rot="2700000">
                <a:off x="2758546" y="5018381"/>
                <a:ext cx="482045" cy="184491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rgbClr val="E7E6E6">
                    <a:lumMod val="75000"/>
                  </a:srgb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3" name="四角形: 角を丸くする 652">
                <a:extLst>
                  <a:ext uri="{FF2B5EF4-FFF2-40B4-BE49-F238E27FC236}">
                    <a16:creationId xmlns:a16="http://schemas.microsoft.com/office/drawing/2014/main" id="{C9206383-4AF7-4328-8DB1-4113460D10E9}"/>
                  </a:ext>
                </a:extLst>
              </p:cNvPr>
              <p:cNvSpPr/>
              <p:nvPr/>
            </p:nvSpPr>
            <p:spPr>
              <a:xfrm rot="20700000">
                <a:off x="2220749" y="5096523"/>
                <a:ext cx="720865" cy="158917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rgbClr val="E7E6E6">
                    <a:lumMod val="75000"/>
                  </a:srgb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4" name="四角形: 角を丸くする 653">
                <a:extLst>
                  <a:ext uri="{FF2B5EF4-FFF2-40B4-BE49-F238E27FC236}">
                    <a16:creationId xmlns:a16="http://schemas.microsoft.com/office/drawing/2014/main" id="{A82975FE-CBC1-4259-8C82-C8E780278A6A}"/>
                  </a:ext>
                </a:extLst>
              </p:cNvPr>
              <p:cNvSpPr/>
              <p:nvPr/>
            </p:nvSpPr>
            <p:spPr>
              <a:xfrm rot="900000">
                <a:off x="2788219" y="5089585"/>
                <a:ext cx="831597" cy="168346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rgbClr val="E7E6E6">
                    <a:lumMod val="75000"/>
                  </a:srgb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四角形: 角を丸くする 654">
                <a:extLst>
                  <a:ext uri="{FF2B5EF4-FFF2-40B4-BE49-F238E27FC236}">
                    <a16:creationId xmlns:a16="http://schemas.microsoft.com/office/drawing/2014/main" id="{DB4BB15E-D927-4389-8587-8B1D89C7D7C7}"/>
                  </a:ext>
                </a:extLst>
              </p:cNvPr>
              <p:cNvSpPr/>
              <p:nvPr/>
            </p:nvSpPr>
            <p:spPr>
              <a:xfrm rot="7460103">
                <a:off x="2363291" y="5132040"/>
                <a:ext cx="642080" cy="184491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rgbClr val="E7E6E6">
                    <a:lumMod val="75000"/>
                  </a:srgb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四角形: 角を丸くする 655">
                <a:extLst>
                  <a:ext uri="{FF2B5EF4-FFF2-40B4-BE49-F238E27FC236}">
                    <a16:creationId xmlns:a16="http://schemas.microsoft.com/office/drawing/2014/main" id="{3AAC783A-1ED1-4A34-9767-DB9B36BF1BAE}"/>
                  </a:ext>
                </a:extLst>
              </p:cNvPr>
              <p:cNvSpPr/>
              <p:nvPr/>
            </p:nvSpPr>
            <p:spPr>
              <a:xfrm rot="3600000">
                <a:off x="2897091" y="5117987"/>
                <a:ext cx="642080" cy="184491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rgbClr val="E7E6E6">
                    <a:lumMod val="75000"/>
                  </a:srgb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883C3202-257F-44A7-89BF-0C9A951D8B41}"/>
                </a:ext>
              </a:extLst>
            </p:cNvPr>
            <p:cNvGrpSpPr/>
            <p:nvPr/>
          </p:nvGrpSpPr>
          <p:grpSpPr>
            <a:xfrm>
              <a:off x="4533717" y="5564333"/>
              <a:ext cx="297422" cy="1075790"/>
              <a:chOff x="5059426" y="4402162"/>
              <a:chExt cx="449486" cy="1391154"/>
            </a:xfrm>
          </p:grpSpPr>
          <p:sp>
            <p:nvSpPr>
              <p:cNvPr id="646" name="四角形: 角を丸くする 645">
                <a:extLst>
                  <a:ext uri="{FF2B5EF4-FFF2-40B4-BE49-F238E27FC236}">
                    <a16:creationId xmlns:a16="http://schemas.microsoft.com/office/drawing/2014/main" id="{B6D5D135-A807-4773-88E3-10B647D6ECE2}"/>
                  </a:ext>
                </a:extLst>
              </p:cNvPr>
              <p:cNvSpPr/>
              <p:nvPr/>
            </p:nvSpPr>
            <p:spPr>
              <a:xfrm>
                <a:off x="5250812" y="4761154"/>
                <a:ext cx="70500" cy="1032162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99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>
                      <a:lumMod val="60000"/>
                      <a:lumOff val="40000"/>
                    </a:srgbClr>
                  </a:gs>
                </a:gsLst>
                <a:lin ang="108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939F2794-DD1C-43B6-B0AA-D3AF3169462C}"/>
                  </a:ext>
                </a:extLst>
              </p:cNvPr>
              <p:cNvGrpSpPr/>
              <p:nvPr/>
            </p:nvGrpSpPr>
            <p:grpSpPr>
              <a:xfrm>
                <a:off x="5059426" y="4402162"/>
                <a:ext cx="449486" cy="560364"/>
                <a:chOff x="5059425" y="4227611"/>
                <a:chExt cx="592075" cy="738126"/>
              </a:xfrm>
            </p:grpSpPr>
            <p:sp>
              <p:nvSpPr>
                <p:cNvPr id="648" name="星: 24 pt 647">
                  <a:extLst>
                    <a:ext uri="{FF2B5EF4-FFF2-40B4-BE49-F238E27FC236}">
                      <a16:creationId xmlns:a16="http://schemas.microsoft.com/office/drawing/2014/main" id="{887E2B37-B705-45CA-96D0-C2F98917E25F}"/>
                    </a:ext>
                  </a:extLst>
                </p:cNvPr>
                <p:cNvSpPr/>
                <p:nvPr/>
              </p:nvSpPr>
              <p:spPr>
                <a:xfrm>
                  <a:off x="5059425" y="4298208"/>
                  <a:ext cx="592075" cy="667529"/>
                </a:xfrm>
                <a:prstGeom prst="star24">
                  <a:avLst>
                    <a:gd name="adj" fmla="val 48860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B0BA7A9C-958F-4B27-A49D-C5C77D8181CF}"/>
                    </a:ext>
                  </a:extLst>
                </p:cNvPr>
                <p:cNvSpPr/>
                <p:nvPr/>
              </p:nvSpPr>
              <p:spPr>
                <a:xfrm>
                  <a:off x="5091088" y="4227611"/>
                  <a:ext cx="530555" cy="5229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50000"/>
                      </a:srgbClr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FD668991-1E62-47B2-975D-72C7F2B24342}"/>
                    </a:ext>
                  </a:extLst>
                </p:cNvPr>
                <p:cNvSpPr/>
                <p:nvPr/>
              </p:nvSpPr>
              <p:spPr>
                <a:xfrm>
                  <a:off x="5065540" y="4487874"/>
                  <a:ext cx="471314" cy="4645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85EAB615-919E-42AE-B179-000DB3BCC52E}"/>
                    </a:ext>
                  </a:extLst>
                </p:cNvPr>
                <p:cNvSpPr/>
                <p:nvPr/>
              </p:nvSpPr>
              <p:spPr>
                <a:xfrm>
                  <a:off x="5353930" y="4527907"/>
                  <a:ext cx="297499" cy="2932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50000"/>
                      </a:srgbClr>
                    </a:gs>
                    <a:gs pos="7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1F0621DB-7A18-4755-8FE6-D7B22951C8E1}"/>
                </a:ext>
              </a:extLst>
            </p:cNvPr>
            <p:cNvGrpSpPr/>
            <p:nvPr/>
          </p:nvGrpSpPr>
          <p:grpSpPr>
            <a:xfrm rot="641895">
              <a:off x="4040405" y="5528194"/>
              <a:ext cx="297422" cy="1075790"/>
              <a:chOff x="5059426" y="4402162"/>
              <a:chExt cx="449486" cy="1391154"/>
            </a:xfrm>
          </p:grpSpPr>
          <p:sp>
            <p:nvSpPr>
              <p:cNvPr id="640" name="四角形: 角を丸くする 639">
                <a:extLst>
                  <a:ext uri="{FF2B5EF4-FFF2-40B4-BE49-F238E27FC236}">
                    <a16:creationId xmlns:a16="http://schemas.microsoft.com/office/drawing/2014/main" id="{98BD4AB3-9DDC-4F97-AB24-5E729D7D2B5E}"/>
                  </a:ext>
                </a:extLst>
              </p:cNvPr>
              <p:cNvSpPr/>
              <p:nvPr/>
            </p:nvSpPr>
            <p:spPr>
              <a:xfrm>
                <a:off x="5250812" y="4761154"/>
                <a:ext cx="70500" cy="1032162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99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>
                      <a:lumMod val="60000"/>
                      <a:lumOff val="40000"/>
                    </a:srgbClr>
                  </a:gs>
                </a:gsLst>
                <a:lin ang="108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D8E98E08-06FD-4F42-9321-7993FBDDA23A}"/>
                  </a:ext>
                </a:extLst>
              </p:cNvPr>
              <p:cNvGrpSpPr/>
              <p:nvPr/>
            </p:nvGrpSpPr>
            <p:grpSpPr>
              <a:xfrm>
                <a:off x="5059426" y="4402162"/>
                <a:ext cx="449486" cy="560364"/>
                <a:chOff x="5059425" y="4227611"/>
                <a:chExt cx="592075" cy="738126"/>
              </a:xfrm>
            </p:grpSpPr>
            <p:sp>
              <p:nvSpPr>
                <p:cNvPr id="642" name="星: 24 pt 641">
                  <a:extLst>
                    <a:ext uri="{FF2B5EF4-FFF2-40B4-BE49-F238E27FC236}">
                      <a16:creationId xmlns:a16="http://schemas.microsoft.com/office/drawing/2014/main" id="{405B0A41-7684-41C5-9352-F2C7E42AE50A}"/>
                    </a:ext>
                  </a:extLst>
                </p:cNvPr>
                <p:cNvSpPr/>
                <p:nvPr/>
              </p:nvSpPr>
              <p:spPr>
                <a:xfrm>
                  <a:off x="5059425" y="4298208"/>
                  <a:ext cx="592075" cy="667529"/>
                </a:xfrm>
                <a:prstGeom prst="star24">
                  <a:avLst>
                    <a:gd name="adj" fmla="val 48860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4ADFD402-E22C-4553-A851-53757BE420DC}"/>
                    </a:ext>
                  </a:extLst>
                </p:cNvPr>
                <p:cNvSpPr/>
                <p:nvPr/>
              </p:nvSpPr>
              <p:spPr>
                <a:xfrm>
                  <a:off x="5091088" y="4227611"/>
                  <a:ext cx="530555" cy="5229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50000"/>
                      </a:srgbClr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楕円 643">
                  <a:extLst>
                    <a:ext uri="{FF2B5EF4-FFF2-40B4-BE49-F238E27FC236}">
                      <a16:creationId xmlns:a16="http://schemas.microsoft.com/office/drawing/2014/main" id="{09780ED7-11DC-4A6D-B1CC-5D51F3D621D8}"/>
                    </a:ext>
                  </a:extLst>
                </p:cNvPr>
                <p:cNvSpPr/>
                <p:nvPr/>
              </p:nvSpPr>
              <p:spPr>
                <a:xfrm>
                  <a:off x="5065540" y="4487874"/>
                  <a:ext cx="471314" cy="4645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282F2258-21AE-48EE-B82C-7AD06C2CBD7F}"/>
                    </a:ext>
                  </a:extLst>
                </p:cNvPr>
                <p:cNvSpPr/>
                <p:nvPr/>
              </p:nvSpPr>
              <p:spPr>
                <a:xfrm>
                  <a:off x="5353930" y="4527907"/>
                  <a:ext cx="297499" cy="2932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50000"/>
                      </a:srgbClr>
                    </a:gs>
                    <a:gs pos="7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F1E0755A-364E-4948-9AC0-3DB5DC9729F9}"/>
                </a:ext>
              </a:extLst>
            </p:cNvPr>
            <p:cNvGrpSpPr/>
            <p:nvPr/>
          </p:nvGrpSpPr>
          <p:grpSpPr>
            <a:xfrm rot="900000">
              <a:off x="3670350" y="5498433"/>
              <a:ext cx="271222" cy="981024"/>
              <a:chOff x="5059426" y="4402162"/>
              <a:chExt cx="449486" cy="1391154"/>
            </a:xfrm>
          </p:grpSpPr>
          <p:sp>
            <p:nvSpPr>
              <p:cNvPr id="634" name="四角形: 角を丸くする 633">
                <a:extLst>
                  <a:ext uri="{FF2B5EF4-FFF2-40B4-BE49-F238E27FC236}">
                    <a16:creationId xmlns:a16="http://schemas.microsoft.com/office/drawing/2014/main" id="{6FC4B4EF-EA37-4C06-8116-A386BC4F4C39}"/>
                  </a:ext>
                </a:extLst>
              </p:cNvPr>
              <p:cNvSpPr/>
              <p:nvPr/>
            </p:nvSpPr>
            <p:spPr>
              <a:xfrm>
                <a:off x="5250812" y="4761154"/>
                <a:ext cx="70500" cy="1032162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99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>
                      <a:lumMod val="60000"/>
                      <a:lumOff val="40000"/>
                    </a:srgbClr>
                  </a:gs>
                </a:gsLst>
                <a:lin ang="108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7C51250C-F7BE-41A2-8512-FBA8BD318DD7}"/>
                  </a:ext>
                </a:extLst>
              </p:cNvPr>
              <p:cNvGrpSpPr/>
              <p:nvPr/>
            </p:nvGrpSpPr>
            <p:grpSpPr>
              <a:xfrm>
                <a:off x="5059426" y="4402162"/>
                <a:ext cx="449486" cy="560364"/>
                <a:chOff x="5059425" y="4227611"/>
                <a:chExt cx="592075" cy="738126"/>
              </a:xfrm>
            </p:grpSpPr>
            <p:sp>
              <p:nvSpPr>
                <p:cNvPr id="636" name="星: 24 pt 635">
                  <a:extLst>
                    <a:ext uri="{FF2B5EF4-FFF2-40B4-BE49-F238E27FC236}">
                      <a16:creationId xmlns:a16="http://schemas.microsoft.com/office/drawing/2014/main" id="{9229AC99-D083-418B-8957-92182B076492}"/>
                    </a:ext>
                  </a:extLst>
                </p:cNvPr>
                <p:cNvSpPr/>
                <p:nvPr/>
              </p:nvSpPr>
              <p:spPr>
                <a:xfrm>
                  <a:off x="5059425" y="4298208"/>
                  <a:ext cx="592075" cy="667529"/>
                </a:xfrm>
                <a:prstGeom prst="star24">
                  <a:avLst>
                    <a:gd name="adj" fmla="val 48860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C5D2C2CE-98F2-4CB5-B4CB-15E657A2CE68}"/>
                    </a:ext>
                  </a:extLst>
                </p:cNvPr>
                <p:cNvSpPr/>
                <p:nvPr/>
              </p:nvSpPr>
              <p:spPr>
                <a:xfrm>
                  <a:off x="5091088" y="4227611"/>
                  <a:ext cx="530555" cy="5229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50000"/>
                      </a:srgbClr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楕円 637">
                  <a:extLst>
                    <a:ext uri="{FF2B5EF4-FFF2-40B4-BE49-F238E27FC236}">
                      <a16:creationId xmlns:a16="http://schemas.microsoft.com/office/drawing/2014/main" id="{69A3CDF9-6D00-4CE3-A8B3-D3AE5633DA6A}"/>
                    </a:ext>
                  </a:extLst>
                </p:cNvPr>
                <p:cNvSpPr/>
                <p:nvPr/>
              </p:nvSpPr>
              <p:spPr>
                <a:xfrm>
                  <a:off x="5065540" y="4487874"/>
                  <a:ext cx="471314" cy="4645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5C430C9C-38BA-444D-8087-179A9A5E77C6}"/>
                    </a:ext>
                  </a:extLst>
                </p:cNvPr>
                <p:cNvSpPr/>
                <p:nvPr/>
              </p:nvSpPr>
              <p:spPr>
                <a:xfrm>
                  <a:off x="5353930" y="4527907"/>
                  <a:ext cx="297499" cy="2932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50000"/>
                      </a:srgbClr>
                    </a:gs>
                    <a:gs pos="7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E3043F20-D59C-4773-825C-2ABE27302ECA}"/>
                </a:ext>
              </a:extLst>
            </p:cNvPr>
            <p:cNvGrpSpPr/>
            <p:nvPr/>
          </p:nvGrpSpPr>
          <p:grpSpPr>
            <a:xfrm rot="20958105" flipH="1">
              <a:off x="5088210" y="5528196"/>
              <a:ext cx="297422" cy="1075790"/>
              <a:chOff x="5059426" y="4402162"/>
              <a:chExt cx="449486" cy="1391154"/>
            </a:xfrm>
          </p:grpSpPr>
          <p:sp>
            <p:nvSpPr>
              <p:cNvPr id="628" name="四角形: 角を丸くする 627">
                <a:extLst>
                  <a:ext uri="{FF2B5EF4-FFF2-40B4-BE49-F238E27FC236}">
                    <a16:creationId xmlns:a16="http://schemas.microsoft.com/office/drawing/2014/main" id="{16BD3191-E9B3-44BC-B161-8551202D7036}"/>
                  </a:ext>
                </a:extLst>
              </p:cNvPr>
              <p:cNvSpPr/>
              <p:nvPr/>
            </p:nvSpPr>
            <p:spPr>
              <a:xfrm>
                <a:off x="5250812" y="4761154"/>
                <a:ext cx="70500" cy="1032162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99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>
                      <a:lumMod val="60000"/>
                      <a:lumOff val="40000"/>
                    </a:srgbClr>
                  </a:gs>
                </a:gsLst>
                <a:lin ang="108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6C416AF5-0D83-4043-A6AB-5208ADF3B1A7}"/>
                  </a:ext>
                </a:extLst>
              </p:cNvPr>
              <p:cNvGrpSpPr/>
              <p:nvPr/>
            </p:nvGrpSpPr>
            <p:grpSpPr>
              <a:xfrm>
                <a:off x="5059426" y="4402162"/>
                <a:ext cx="449486" cy="560364"/>
                <a:chOff x="5059425" y="4227611"/>
                <a:chExt cx="592075" cy="738126"/>
              </a:xfrm>
            </p:grpSpPr>
            <p:sp>
              <p:nvSpPr>
                <p:cNvPr id="630" name="星: 24 pt 629">
                  <a:extLst>
                    <a:ext uri="{FF2B5EF4-FFF2-40B4-BE49-F238E27FC236}">
                      <a16:creationId xmlns:a16="http://schemas.microsoft.com/office/drawing/2014/main" id="{E088D73C-B89C-46F9-AFED-4D7F5AA7F6C5}"/>
                    </a:ext>
                  </a:extLst>
                </p:cNvPr>
                <p:cNvSpPr/>
                <p:nvPr/>
              </p:nvSpPr>
              <p:spPr>
                <a:xfrm>
                  <a:off x="5059425" y="4298208"/>
                  <a:ext cx="592075" cy="667529"/>
                </a:xfrm>
                <a:prstGeom prst="star24">
                  <a:avLst>
                    <a:gd name="adj" fmla="val 48860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楕円 630">
                  <a:extLst>
                    <a:ext uri="{FF2B5EF4-FFF2-40B4-BE49-F238E27FC236}">
                      <a16:creationId xmlns:a16="http://schemas.microsoft.com/office/drawing/2014/main" id="{7078A1A7-8667-4884-9FBE-85D96D8B50E7}"/>
                    </a:ext>
                  </a:extLst>
                </p:cNvPr>
                <p:cNvSpPr/>
                <p:nvPr/>
              </p:nvSpPr>
              <p:spPr>
                <a:xfrm>
                  <a:off x="5091088" y="4227611"/>
                  <a:ext cx="530555" cy="5229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50000"/>
                      </a:srgbClr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楕円 631">
                  <a:extLst>
                    <a:ext uri="{FF2B5EF4-FFF2-40B4-BE49-F238E27FC236}">
                      <a16:creationId xmlns:a16="http://schemas.microsoft.com/office/drawing/2014/main" id="{42036C77-6711-4F24-9F36-665E68E9F0DA}"/>
                    </a:ext>
                  </a:extLst>
                </p:cNvPr>
                <p:cNvSpPr/>
                <p:nvPr/>
              </p:nvSpPr>
              <p:spPr>
                <a:xfrm>
                  <a:off x="5065540" y="4487874"/>
                  <a:ext cx="471314" cy="4645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楕円 632">
                  <a:extLst>
                    <a:ext uri="{FF2B5EF4-FFF2-40B4-BE49-F238E27FC236}">
                      <a16:creationId xmlns:a16="http://schemas.microsoft.com/office/drawing/2014/main" id="{AA619727-C29E-4DF2-815E-D13EAF333ABC}"/>
                    </a:ext>
                  </a:extLst>
                </p:cNvPr>
                <p:cNvSpPr/>
                <p:nvPr/>
              </p:nvSpPr>
              <p:spPr>
                <a:xfrm>
                  <a:off x="5353930" y="4527907"/>
                  <a:ext cx="297499" cy="2932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50000"/>
                      </a:srgbClr>
                    </a:gs>
                    <a:gs pos="7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FD82C1E5-4049-4E1B-9794-3604E642FFD8}"/>
                </a:ext>
              </a:extLst>
            </p:cNvPr>
            <p:cNvGrpSpPr/>
            <p:nvPr/>
          </p:nvGrpSpPr>
          <p:grpSpPr>
            <a:xfrm rot="20700000" flipH="1">
              <a:off x="5537252" y="5498435"/>
              <a:ext cx="271222" cy="981022"/>
              <a:chOff x="5059426" y="4402162"/>
              <a:chExt cx="449486" cy="1391154"/>
            </a:xfrm>
          </p:grpSpPr>
          <p:sp>
            <p:nvSpPr>
              <p:cNvPr id="622" name="四角形: 角を丸くする 621">
                <a:extLst>
                  <a:ext uri="{FF2B5EF4-FFF2-40B4-BE49-F238E27FC236}">
                    <a16:creationId xmlns:a16="http://schemas.microsoft.com/office/drawing/2014/main" id="{51E1883E-0E6D-4B62-BF34-C79E53DC96FA}"/>
                  </a:ext>
                </a:extLst>
              </p:cNvPr>
              <p:cNvSpPr/>
              <p:nvPr/>
            </p:nvSpPr>
            <p:spPr>
              <a:xfrm>
                <a:off x="5250812" y="4761154"/>
                <a:ext cx="70500" cy="1032162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99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>
                      <a:lumMod val="60000"/>
                      <a:lumOff val="40000"/>
                    </a:srgbClr>
                  </a:gs>
                </a:gsLst>
                <a:lin ang="108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10F50B9C-7772-4371-A910-4019E31B539F}"/>
                  </a:ext>
                </a:extLst>
              </p:cNvPr>
              <p:cNvGrpSpPr/>
              <p:nvPr/>
            </p:nvGrpSpPr>
            <p:grpSpPr>
              <a:xfrm>
                <a:off x="5059426" y="4402162"/>
                <a:ext cx="449486" cy="560364"/>
                <a:chOff x="5059425" y="4227611"/>
                <a:chExt cx="592075" cy="738126"/>
              </a:xfrm>
            </p:grpSpPr>
            <p:sp>
              <p:nvSpPr>
                <p:cNvPr id="624" name="星: 24 pt 623">
                  <a:extLst>
                    <a:ext uri="{FF2B5EF4-FFF2-40B4-BE49-F238E27FC236}">
                      <a16:creationId xmlns:a16="http://schemas.microsoft.com/office/drawing/2014/main" id="{435C0FF2-AA2D-41B0-9B9C-AE8E04C23A14}"/>
                    </a:ext>
                  </a:extLst>
                </p:cNvPr>
                <p:cNvSpPr/>
                <p:nvPr/>
              </p:nvSpPr>
              <p:spPr>
                <a:xfrm>
                  <a:off x="5059425" y="4298208"/>
                  <a:ext cx="592075" cy="667529"/>
                </a:xfrm>
                <a:prstGeom prst="star24">
                  <a:avLst>
                    <a:gd name="adj" fmla="val 48860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楕円 624">
                  <a:extLst>
                    <a:ext uri="{FF2B5EF4-FFF2-40B4-BE49-F238E27FC236}">
                      <a16:creationId xmlns:a16="http://schemas.microsoft.com/office/drawing/2014/main" id="{82DACC27-55A3-4A17-B60C-B8BBDA110D5D}"/>
                    </a:ext>
                  </a:extLst>
                </p:cNvPr>
                <p:cNvSpPr/>
                <p:nvPr/>
              </p:nvSpPr>
              <p:spPr>
                <a:xfrm>
                  <a:off x="5091088" y="4227611"/>
                  <a:ext cx="530555" cy="5229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50000"/>
                      </a:srgbClr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楕円 625">
                  <a:extLst>
                    <a:ext uri="{FF2B5EF4-FFF2-40B4-BE49-F238E27FC236}">
                      <a16:creationId xmlns:a16="http://schemas.microsoft.com/office/drawing/2014/main" id="{F4A236C6-AAC7-46B4-A9E8-3C49D67124D2}"/>
                    </a:ext>
                  </a:extLst>
                </p:cNvPr>
                <p:cNvSpPr/>
                <p:nvPr/>
              </p:nvSpPr>
              <p:spPr>
                <a:xfrm>
                  <a:off x="5065540" y="4487874"/>
                  <a:ext cx="471314" cy="4645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楕円 626">
                  <a:extLst>
                    <a:ext uri="{FF2B5EF4-FFF2-40B4-BE49-F238E27FC236}">
                      <a16:creationId xmlns:a16="http://schemas.microsoft.com/office/drawing/2014/main" id="{FD8B54DE-4A03-4D7F-B4D9-A46CA4EA7653}"/>
                    </a:ext>
                  </a:extLst>
                </p:cNvPr>
                <p:cNvSpPr/>
                <p:nvPr/>
              </p:nvSpPr>
              <p:spPr>
                <a:xfrm>
                  <a:off x="5353930" y="4527907"/>
                  <a:ext cx="297499" cy="2932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50000"/>
                      </a:srgbClr>
                    </a:gs>
                    <a:gs pos="70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657" name="テキスト ボックス 656">
            <a:extLst>
              <a:ext uri="{FF2B5EF4-FFF2-40B4-BE49-F238E27FC236}">
                <a16:creationId xmlns:a16="http://schemas.microsoft.com/office/drawing/2014/main" id="{C73A72E3-C1E4-4DA2-915D-ED133858BA35}"/>
              </a:ext>
            </a:extLst>
          </p:cNvPr>
          <p:cNvSpPr txBox="1"/>
          <p:nvPr/>
        </p:nvSpPr>
        <p:spPr>
          <a:xfrm>
            <a:off x="8699156" y="305560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こづゆ</a:t>
            </a:r>
          </a:p>
        </p:txBody>
      </p:sp>
      <p:sp>
        <p:nvSpPr>
          <p:cNvPr id="658" name="テキスト ボックス 657">
            <a:extLst>
              <a:ext uri="{FF2B5EF4-FFF2-40B4-BE49-F238E27FC236}">
                <a16:creationId xmlns:a16="http://schemas.microsoft.com/office/drawing/2014/main" id="{0D61557B-479D-4075-9772-D7960D48FA3B}"/>
              </a:ext>
            </a:extLst>
          </p:cNvPr>
          <p:cNvSpPr txBox="1"/>
          <p:nvPr/>
        </p:nvSpPr>
        <p:spPr>
          <a:xfrm>
            <a:off x="7519188" y="1804771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しんごろう</a:t>
            </a:r>
          </a:p>
        </p:txBody>
      </p: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B90EE62A-CE8F-455B-8FAE-8A110D012BDD}"/>
              </a:ext>
            </a:extLst>
          </p:cNvPr>
          <p:cNvGrpSpPr/>
          <p:nvPr/>
        </p:nvGrpSpPr>
        <p:grpSpPr>
          <a:xfrm>
            <a:off x="6182263" y="5660486"/>
            <a:ext cx="1727244" cy="699051"/>
            <a:chOff x="3263902" y="3126449"/>
            <a:chExt cx="3087595" cy="1249613"/>
          </a:xfrm>
        </p:grpSpPr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6270036B-512B-4A5F-B751-E621BBF66A95}"/>
                </a:ext>
              </a:extLst>
            </p:cNvPr>
            <p:cNvGrpSpPr/>
            <p:nvPr/>
          </p:nvGrpSpPr>
          <p:grpSpPr>
            <a:xfrm>
              <a:off x="3616496" y="3126449"/>
              <a:ext cx="458526" cy="878138"/>
              <a:chOff x="2395947" y="3433766"/>
              <a:chExt cx="515448" cy="987151"/>
            </a:xfrm>
          </p:grpSpPr>
          <p:sp>
            <p:nvSpPr>
              <p:cNvPr id="936" name="台形 935">
                <a:extLst>
                  <a:ext uri="{FF2B5EF4-FFF2-40B4-BE49-F238E27FC236}">
                    <a16:creationId xmlns:a16="http://schemas.microsoft.com/office/drawing/2014/main" id="{F9E17608-A00D-4212-8B3A-649D25DF243F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37" name="グループ化 936">
                <a:extLst>
                  <a:ext uri="{FF2B5EF4-FFF2-40B4-BE49-F238E27FC236}">
                    <a16:creationId xmlns:a16="http://schemas.microsoft.com/office/drawing/2014/main" id="{D03F337B-9AD4-4CE7-A235-EE3F36698161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947" name="グループ化 946">
                  <a:extLst>
                    <a:ext uri="{FF2B5EF4-FFF2-40B4-BE49-F238E27FC236}">
                      <a16:creationId xmlns:a16="http://schemas.microsoft.com/office/drawing/2014/main" id="{18ADEEA4-7DE0-4158-AA0D-64DA46BA1B73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956" name="台形 955">
                    <a:extLst>
                      <a:ext uri="{FF2B5EF4-FFF2-40B4-BE49-F238E27FC236}">
                        <a16:creationId xmlns:a16="http://schemas.microsoft.com/office/drawing/2014/main" id="{F281EAC4-D1E0-4A8D-A4F1-FD114F5D683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7" name="フリーフォーム: 図形 956">
                    <a:extLst>
                      <a:ext uri="{FF2B5EF4-FFF2-40B4-BE49-F238E27FC236}">
                        <a16:creationId xmlns:a16="http://schemas.microsoft.com/office/drawing/2014/main" id="{A76181FB-5719-4C10-A7F7-EC8228BE6CD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48" name="グループ化 947">
                  <a:extLst>
                    <a:ext uri="{FF2B5EF4-FFF2-40B4-BE49-F238E27FC236}">
                      <a16:creationId xmlns:a16="http://schemas.microsoft.com/office/drawing/2014/main" id="{6148E696-C6BB-459C-9623-B78F366A47F0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954" name="台形 953">
                    <a:extLst>
                      <a:ext uri="{FF2B5EF4-FFF2-40B4-BE49-F238E27FC236}">
                        <a16:creationId xmlns:a16="http://schemas.microsoft.com/office/drawing/2014/main" id="{073000CD-3D19-42CB-A24A-BAB4CC68A4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5" name="フリーフォーム: 図形 954">
                    <a:extLst>
                      <a:ext uri="{FF2B5EF4-FFF2-40B4-BE49-F238E27FC236}">
                        <a16:creationId xmlns:a16="http://schemas.microsoft.com/office/drawing/2014/main" id="{466F5995-43F9-4099-B15D-FF2F5088B5B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49" name="台形 948">
                  <a:extLst>
                    <a:ext uri="{FF2B5EF4-FFF2-40B4-BE49-F238E27FC236}">
                      <a16:creationId xmlns:a16="http://schemas.microsoft.com/office/drawing/2014/main" id="{02F7E0DE-0646-4ADD-BC0A-663EEC395016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0" name="台形 949">
                  <a:extLst>
                    <a:ext uri="{FF2B5EF4-FFF2-40B4-BE49-F238E27FC236}">
                      <a16:creationId xmlns:a16="http://schemas.microsoft.com/office/drawing/2014/main" id="{EA581C3D-2049-41EA-850B-D10011810105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1" name="四角形: 上の 2 つの角を丸める 950">
                  <a:extLst>
                    <a:ext uri="{FF2B5EF4-FFF2-40B4-BE49-F238E27FC236}">
                      <a16:creationId xmlns:a16="http://schemas.microsoft.com/office/drawing/2014/main" id="{12C83390-562C-4544-BCA3-1CCC0FDBA788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2" name="台形 951">
                  <a:extLst>
                    <a:ext uri="{FF2B5EF4-FFF2-40B4-BE49-F238E27FC236}">
                      <a16:creationId xmlns:a16="http://schemas.microsoft.com/office/drawing/2014/main" id="{8CF962E9-A7AB-4BEB-AE4E-E18B1E63ABCF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3" name="四角形: 上の 2 つの角を丸める 952">
                  <a:extLst>
                    <a:ext uri="{FF2B5EF4-FFF2-40B4-BE49-F238E27FC236}">
                      <a16:creationId xmlns:a16="http://schemas.microsoft.com/office/drawing/2014/main" id="{0321CEFC-8567-4385-A1EA-73B613650391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8" name="グループ化 937">
                <a:extLst>
                  <a:ext uri="{FF2B5EF4-FFF2-40B4-BE49-F238E27FC236}">
                    <a16:creationId xmlns:a16="http://schemas.microsoft.com/office/drawing/2014/main" id="{4C5D167F-944A-4D86-B1D7-A1080AA25D7B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E0593158-18B9-4CA0-BB05-53B4AB001F1B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6" name="四角形: 上の 2 つの角を丸める 945">
                  <a:extLst>
                    <a:ext uri="{FF2B5EF4-FFF2-40B4-BE49-F238E27FC236}">
                      <a16:creationId xmlns:a16="http://schemas.microsoft.com/office/drawing/2014/main" id="{BDA0F89D-8D31-4335-9FF9-2B52FB388EB8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9" name="グループ化 938">
                <a:extLst>
                  <a:ext uri="{FF2B5EF4-FFF2-40B4-BE49-F238E27FC236}">
                    <a16:creationId xmlns:a16="http://schemas.microsoft.com/office/drawing/2014/main" id="{B7047177-5463-4C65-ABC6-9C3B63A6C72D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940" name="四角形: 角を丸くする 939">
                  <a:extLst>
                    <a:ext uri="{FF2B5EF4-FFF2-40B4-BE49-F238E27FC236}">
                      <a16:creationId xmlns:a16="http://schemas.microsoft.com/office/drawing/2014/main" id="{D13705E2-5503-45E0-B1C1-476B6F8BCA0C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1" name="月 940">
                  <a:extLst>
                    <a:ext uri="{FF2B5EF4-FFF2-40B4-BE49-F238E27FC236}">
                      <a16:creationId xmlns:a16="http://schemas.microsoft.com/office/drawing/2014/main" id="{07840ABB-443C-4886-A195-C770841F8663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2" name="楕円 941">
                  <a:extLst>
                    <a:ext uri="{FF2B5EF4-FFF2-40B4-BE49-F238E27FC236}">
                      <a16:creationId xmlns:a16="http://schemas.microsoft.com/office/drawing/2014/main" id="{676EF78C-4A9D-4588-B61F-503C70016E55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3" name="四角形: 上の 2 つの角を丸める 942">
                  <a:extLst>
                    <a:ext uri="{FF2B5EF4-FFF2-40B4-BE49-F238E27FC236}">
                      <a16:creationId xmlns:a16="http://schemas.microsoft.com/office/drawing/2014/main" id="{6A574E7C-739C-4DE0-96A8-2C6A7105282D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4" name="四角形: 上の 2 つの角を丸める 943">
                  <a:extLst>
                    <a:ext uri="{FF2B5EF4-FFF2-40B4-BE49-F238E27FC236}">
                      <a16:creationId xmlns:a16="http://schemas.microsoft.com/office/drawing/2014/main" id="{5DF234E3-7CC7-4794-8BA6-B2E6A2BA5EDF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C6795CC1-A350-4613-9E58-4BB30376204B}"/>
                </a:ext>
              </a:extLst>
            </p:cNvPr>
            <p:cNvGrpSpPr/>
            <p:nvPr/>
          </p:nvGrpSpPr>
          <p:grpSpPr>
            <a:xfrm>
              <a:off x="4080840" y="3126449"/>
              <a:ext cx="458526" cy="878138"/>
              <a:chOff x="2395947" y="3433766"/>
              <a:chExt cx="515448" cy="987151"/>
            </a:xfrm>
          </p:grpSpPr>
          <p:sp>
            <p:nvSpPr>
              <p:cNvPr id="914" name="台形 913">
                <a:extLst>
                  <a:ext uri="{FF2B5EF4-FFF2-40B4-BE49-F238E27FC236}">
                    <a16:creationId xmlns:a16="http://schemas.microsoft.com/office/drawing/2014/main" id="{36687FB3-CDBE-47F2-BFE5-FFA90A9B6D4A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D1C757CB-94AD-44AF-8B52-8F28219B7A98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925" name="グループ化 924">
                  <a:extLst>
                    <a:ext uri="{FF2B5EF4-FFF2-40B4-BE49-F238E27FC236}">
                      <a16:creationId xmlns:a16="http://schemas.microsoft.com/office/drawing/2014/main" id="{C18046A0-F120-42EE-BF31-A4FB68FB6948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934" name="台形 933">
                    <a:extLst>
                      <a:ext uri="{FF2B5EF4-FFF2-40B4-BE49-F238E27FC236}">
                        <a16:creationId xmlns:a16="http://schemas.microsoft.com/office/drawing/2014/main" id="{3D457197-72D1-4419-87A3-9BD9311DBF3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5" name="フリーフォーム: 図形 934">
                    <a:extLst>
                      <a:ext uri="{FF2B5EF4-FFF2-40B4-BE49-F238E27FC236}">
                        <a16:creationId xmlns:a16="http://schemas.microsoft.com/office/drawing/2014/main" id="{849CD4B8-1745-4C9F-9100-843AD3C06C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26" name="グループ化 925">
                  <a:extLst>
                    <a:ext uri="{FF2B5EF4-FFF2-40B4-BE49-F238E27FC236}">
                      <a16:creationId xmlns:a16="http://schemas.microsoft.com/office/drawing/2014/main" id="{B07E15E0-0821-4529-B511-267FA3FF5745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932" name="台形 931">
                    <a:extLst>
                      <a:ext uri="{FF2B5EF4-FFF2-40B4-BE49-F238E27FC236}">
                        <a16:creationId xmlns:a16="http://schemas.microsoft.com/office/drawing/2014/main" id="{FD98C8AB-E6CC-4F78-B433-468B266CD5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3" name="フリーフォーム: 図形 932">
                    <a:extLst>
                      <a:ext uri="{FF2B5EF4-FFF2-40B4-BE49-F238E27FC236}">
                        <a16:creationId xmlns:a16="http://schemas.microsoft.com/office/drawing/2014/main" id="{7BBBB205-CE1B-4B33-8C73-750C3D4982D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27" name="台形 926">
                  <a:extLst>
                    <a:ext uri="{FF2B5EF4-FFF2-40B4-BE49-F238E27FC236}">
                      <a16:creationId xmlns:a16="http://schemas.microsoft.com/office/drawing/2014/main" id="{524B67D3-8E7D-4729-A9A0-01344916982D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8" name="台形 927">
                  <a:extLst>
                    <a:ext uri="{FF2B5EF4-FFF2-40B4-BE49-F238E27FC236}">
                      <a16:creationId xmlns:a16="http://schemas.microsoft.com/office/drawing/2014/main" id="{A8C64573-85A5-4AD2-88DA-615E6DB34602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9" name="四角形: 上の 2 つの角を丸める 928">
                  <a:extLst>
                    <a:ext uri="{FF2B5EF4-FFF2-40B4-BE49-F238E27FC236}">
                      <a16:creationId xmlns:a16="http://schemas.microsoft.com/office/drawing/2014/main" id="{733BB53B-8BEA-4AD3-9AB0-4B0970A36EFD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0" name="台形 929">
                  <a:extLst>
                    <a:ext uri="{FF2B5EF4-FFF2-40B4-BE49-F238E27FC236}">
                      <a16:creationId xmlns:a16="http://schemas.microsoft.com/office/drawing/2014/main" id="{48158880-414A-4DC4-B189-7E1562707DDD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四角形: 上の 2 つの角を丸める 930">
                  <a:extLst>
                    <a:ext uri="{FF2B5EF4-FFF2-40B4-BE49-F238E27FC236}">
                      <a16:creationId xmlns:a16="http://schemas.microsoft.com/office/drawing/2014/main" id="{A6C8586D-98C2-4DC4-9D88-543C03308425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E265E487-C263-4E36-8D73-955FCBEB1ECB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6E0A17ED-377D-4A4C-85D9-18D66F36A4E3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4" name="四角形: 上の 2 つの角を丸める 923">
                  <a:extLst>
                    <a:ext uri="{FF2B5EF4-FFF2-40B4-BE49-F238E27FC236}">
                      <a16:creationId xmlns:a16="http://schemas.microsoft.com/office/drawing/2014/main" id="{2EA48339-2AF2-4673-83EA-79950FABDEA9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17" name="グループ化 916">
                <a:extLst>
                  <a:ext uri="{FF2B5EF4-FFF2-40B4-BE49-F238E27FC236}">
                    <a16:creationId xmlns:a16="http://schemas.microsoft.com/office/drawing/2014/main" id="{06BE78BC-A5D0-4BEA-A692-16E6350FB5BC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918" name="四角形: 角を丸くする 917">
                  <a:extLst>
                    <a:ext uri="{FF2B5EF4-FFF2-40B4-BE49-F238E27FC236}">
                      <a16:creationId xmlns:a16="http://schemas.microsoft.com/office/drawing/2014/main" id="{3DDF3A9F-DD1D-47ED-A716-28AEF2CF5768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9" name="月 918">
                  <a:extLst>
                    <a:ext uri="{FF2B5EF4-FFF2-40B4-BE49-F238E27FC236}">
                      <a16:creationId xmlns:a16="http://schemas.microsoft.com/office/drawing/2014/main" id="{4CA46702-EF55-45E5-8064-6ADDD185D84B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0" name="楕円 919">
                  <a:extLst>
                    <a:ext uri="{FF2B5EF4-FFF2-40B4-BE49-F238E27FC236}">
                      <a16:creationId xmlns:a16="http://schemas.microsoft.com/office/drawing/2014/main" id="{C5CBB29D-DBAC-4C62-9A79-76D174853F71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1" name="四角形: 上の 2 つの角を丸める 920">
                  <a:extLst>
                    <a:ext uri="{FF2B5EF4-FFF2-40B4-BE49-F238E27FC236}">
                      <a16:creationId xmlns:a16="http://schemas.microsoft.com/office/drawing/2014/main" id="{AF95E7EE-E011-47FC-BDAA-D52EABBBEB9B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2" name="四角形: 上の 2 つの角を丸める 921">
                  <a:extLst>
                    <a:ext uri="{FF2B5EF4-FFF2-40B4-BE49-F238E27FC236}">
                      <a16:creationId xmlns:a16="http://schemas.microsoft.com/office/drawing/2014/main" id="{13919BBF-E9DB-4500-A8F3-2EA094AA6DEE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D0E5FD2B-4615-4C4E-90A2-DE2BB1FB46A8}"/>
                </a:ext>
              </a:extLst>
            </p:cNvPr>
            <p:cNvGrpSpPr/>
            <p:nvPr/>
          </p:nvGrpSpPr>
          <p:grpSpPr>
            <a:xfrm>
              <a:off x="4521371" y="3126449"/>
              <a:ext cx="458526" cy="878138"/>
              <a:chOff x="2395947" y="3433766"/>
              <a:chExt cx="515448" cy="987151"/>
            </a:xfrm>
          </p:grpSpPr>
          <p:sp>
            <p:nvSpPr>
              <p:cNvPr id="892" name="台形 891">
                <a:extLst>
                  <a:ext uri="{FF2B5EF4-FFF2-40B4-BE49-F238E27FC236}">
                    <a16:creationId xmlns:a16="http://schemas.microsoft.com/office/drawing/2014/main" id="{48A7B983-EFD2-43FB-B828-0D686CD16E09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079A810D-28AD-4374-A9BC-DBD97939EE8B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903" name="グループ化 902">
                  <a:extLst>
                    <a:ext uri="{FF2B5EF4-FFF2-40B4-BE49-F238E27FC236}">
                      <a16:creationId xmlns:a16="http://schemas.microsoft.com/office/drawing/2014/main" id="{379E0CF6-7D2F-4152-9CAD-2C69CDE78123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912" name="台形 911">
                    <a:extLst>
                      <a:ext uri="{FF2B5EF4-FFF2-40B4-BE49-F238E27FC236}">
                        <a16:creationId xmlns:a16="http://schemas.microsoft.com/office/drawing/2014/main" id="{68D1070A-D573-4A1F-B8B6-0D7EAB8F93D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B03FC2FB-9DBA-46B6-93A4-EE21FFCC93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04" name="グループ化 903">
                  <a:extLst>
                    <a:ext uri="{FF2B5EF4-FFF2-40B4-BE49-F238E27FC236}">
                      <a16:creationId xmlns:a16="http://schemas.microsoft.com/office/drawing/2014/main" id="{1AF496E0-455B-4D0C-978E-384DD4C25E8D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910" name="台形 909">
                    <a:extLst>
                      <a:ext uri="{FF2B5EF4-FFF2-40B4-BE49-F238E27FC236}">
                        <a16:creationId xmlns:a16="http://schemas.microsoft.com/office/drawing/2014/main" id="{2E727118-E8FF-48FE-8599-4A14256E173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1" name="フリーフォーム: 図形 910">
                    <a:extLst>
                      <a:ext uri="{FF2B5EF4-FFF2-40B4-BE49-F238E27FC236}">
                        <a16:creationId xmlns:a16="http://schemas.microsoft.com/office/drawing/2014/main" id="{F3180997-42D2-49CC-85CA-DDBD97F44F6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05" name="台形 904">
                  <a:extLst>
                    <a:ext uri="{FF2B5EF4-FFF2-40B4-BE49-F238E27FC236}">
                      <a16:creationId xmlns:a16="http://schemas.microsoft.com/office/drawing/2014/main" id="{ABDF0F1E-4671-4F97-89CA-8A098B64E1DD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6" name="台形 905">
                  <a:extLst>
                    <a:ext uri="{FF2B5EF4-FFF2-40B4-BE49-F238E27FC236}">
                      <a16:creationId xmlns:a16="http://schemas.microsoft.com/office/drawing/2014/main" id="{07572D1A-15AB-4115-BD48-08D4F22250F7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7" name="四角形: 上の 2 つの角を丸める 906">
                  <a:extLst>
                    <a:ext uri="{FF2B5EF4-FFF2-40B4-BE49-F238E27FC236}">
                      <a16:creationId xmlns:a16="http://schemas.microsoft.com/office/drawing/2014/main" id="{C1485FAF-32AE-4254-AF45-8D36A899764B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8" name="台形 907">
                  <a:extLst>
                    <a:ext uri="{FF2B5EF4-FFF2-40B4-BE49-F238E27FC236}">
                      <a16:creationId xmlns:a16="http://schemas.microsoft.com/office/drawing/2014/main" id="{E5EDB431-4BF6-41DC-9BBE-0023A0CFEB3D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9" name="四角形: 上の 2 つの角を丸める 908">
                  <a:extLst>
                    <a:ext uri="{FF2B5EF4-FFF2-40B4-BE49-F238E27FC236}">
                      <a16:creationId xmlns:a16="http://schemas.microsoft.com/office/drawing/2014/main" id="{8338182F-5AF6-4A06-880F-3E4893982808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94" name="グループ化 893">
                <a:extLst>
                  <a:ext uri="{FF2B5EF4-FFF2-40B4-BE49-F238E27FC236}">
                    <a16:creationId xmlns:a16="http://schemas.microsoft.com/office/drawing/2014/main" id="{45655B58-F79C-4456-9252-520AEC5F291D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4920208F-0C5F-4176-845B-881B38BC0ECF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2" name="四角形: 上の 2 つの角を丸める 901">
                  <a:extLst>
                    <a:ext uri="{FF2B5EF4-FFF2-40B4-BE49-F238E27FC236}">
                      <a16:creationId xmlns:a16="http://schemas.microsoft.com/office/drawing/2014/main" id="{E4FFDBE1-1BDB-4A61-B79F-B070234219AD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95" name="グループ化 894">
                <a:extLst>
                  <a:ext uri="{FF2B5EF4-FFF2-40B4-BE49-F238E27FC236}">
                    <a16:creationId xmlns:a16="http://schemas.microsoft.com/office/drawing/2014/main" id="{D6E26C6C-7F56-4C7E-87F9-4B01B5053D51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896" name="四角形: 角を丸くする 895">
                  <a:extLst>
                    <a:ext uri="{FF2B5EF4-FFF2-40B4-BE49-F238E27FC236}">
                      <a16:creationId xmlns:a16="http://schemas.microsoft.com/office/drawing/2014/main" id="{E7248C13-79EE-4878-AE35-1FFA5B92F593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7" name="月 896">
                  <a:extLst>
                    <a:ext uri="{FF2B5EF4-FFF2-40B4-BE49-F238E27FC236}">
                      <a16:creationId xmlns:a16="http://schemas.microsoft.com/office/drawing/2014/main" id="{06AEDBF1-4BDF-4DDC-AAF4-DE95C45B6642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8" name="楕円 897">
                  <a:extLst>
                    <a:ext uri="{FF2B5EF4-FFF2-40B4-BE49-F238E27FC236}">
                      <a16:creationId xmlns:a16="http://schemas.microsoft.com/office/drawing/2014/main" id="{5EE3960F-D9EE-4367-97CF-EA5189D323B4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9" name="四角形: 上の 2 つの角を丸める 898">
                  <a:extLst>
                    <a:ext uri="{FF2B5EF4-FFF2-40B4-BE49-F238E27FC236}">
                      <a16:creationId xmlns:a16="http://schemas.microsoft.com/office/drawing/2014/main" id="{F4154E97-7750-4DE1-8E48-6588681870E9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0" name="四角形: 上の 2 つの角を丸める 899">
                  <a:extLst>
                    <a:ext uri="{FF2B5EF4-FFF2-40B4-BE49-F238E27FC236}">
                      <a16:creationId xmlns:a16="http://schemas.microsoft.com/office/drawing/2014/main" id="{67E0D4BF-82A4-4353-9DF8-DDD2DEA1B324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7563D106-5C27-4EBF-BCE0-B90B34DF8A0E}"/>
                </a:ext>
              </a:extLst>
            </p:cNvPr>
            <p:cNvGrpSpPr/>
            <p:nvPr/>
          </p:nvGrpSpPr>
          <p:grpSpPr>
            <a:xfrm>
              <a:off x="4988096" y="3126449"/>
              <a:ext cx="458526" cy="878138"/>
              <a:chOff x="2395947" y="3433766"/>
              <a:chExt cx="515448" cy="987151"/>
            </a:xfrm>
          </p:grpSpPr>
          <p:sp>
            <p:nvSpPr>
              <p:cNvPr id="870" name="台形 869">
                <a:extLst>
                  <a:ext uri="{FF2B5EF4-FFF2-40B4-BE49-F238E27FC236}">
                    <a16:creationId xmlns:a16="http://schemas.microsoft.com/office/drawing/2014/main" id="{F7E4FB3D-93CA-49DF-9FFD-BD4AB649D12A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667C2D37-A68F-4E64-8EE6-ABF1FCC1D6D1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5D61D6E2-84A2-44A3-B1F3-3782E5B0C989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890" name="台形 889">
                    <a:extLst>
                      <a:ext uri="{FF2B5EF4-FFF2-40B4-BE49-F238E27FC236}">
                        <a16:creationId xmlns:a16="http://schemas.microsoft.com/office/drawing/2014/main" id="{80E75FAD-3F14-4F8F-A7FF-083D09DC4FC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1" name="フリーフォーム: 図形 890">
                    <a:extLst>
                      <a:ext uri="{FF2B5EF4-FFF2-40B4-BE49-F238E27FC236}">
                        <a16:creationId xmlns:a16="http://schemas.microsoft.com/office/drawing/2014/main" id="{D6A629EE-C796-4841-83AB-7BD8C4AAF6F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13BD7172-4BBA-4F03-8E03-DF3293521ED2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888" name="台形 887">
                    <a:extLst>
                      <a:ext uri="{FF2B5EF4-FFF2-40B4-BE49-F238E27FC236}">
                        <a16:creationId xmlns:a16="http://schemas.microsoft.com/office/drawing/2014/main" id="{BD0F67D3-1B1B-4451-8927-C6021E0ACA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9" name="フリーフォーム: 図形 888">
                    <a:extLst>
                      <a:ext uri="{FF2B5EF4-FFF2-40B4-BE49-F238E27FC236}">
                        <a16:creationId xmlns:a16="http://schemas.microsoft.com/office/drawing/2014/main" id="{6AB65BC2-1C92-4772-A96B-EDC3B6C44EC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83" name="台形 882">
                  <a:extLst>
                    <a:ext uri="{FF2B5EF4-FFF2-40B4-BE49-F238E27FC236}">
                      <a16:creationId xmlns:a16="http://schemas.microsoft.com/office/drawing/2014/main" id="{1FF7FFBA-3F27-4094-9829-EA10B75A4BBA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4" name="台形 883">
                  <a:extLst>
                    <a:ext uri="{FF2B5EF4-FFF2-40B4-BE49-F238E27FC236}">
                      <a16:creationId xmlns:a16="http://schemas.microsoft.com/office/drawing/2014/main" id="{96868445-CC82-408A-B836-ECE816411F25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5" name="四角形: 上の 2 つの角を丸める 884">
                  <a:extLst>
                    <a:ext uri="{FF2B5EF4-FFF2-40B4-BE49-F238E27FC236}">
                      <a16:creationId xmlns:a16="http://schemas.microsoft.com/office/drawing/2014/main" id="{48E07A31-490A-48CF-A6C2-074DCB7F33CA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6" name="台形 885">
                  <a:extLst>
                    <a:ext uri="{FF2B5EF4-FFF2-40B4-BE49-F238E27FC236}">
                      <a16:creationId xmlns:a16="http://schemas.microsoft.com/office/drawing/2014/main" id="{51CB4470-B715-43AA-8765-14C510568F86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7" name="四角形: 上の 2 つの角を丸める 886">
                  <a:extLst>
                    <a:ext uri="{FF2B5EF4-FFF2-40B4-BE49-F238E27FC236}">
                      <a16:creationId xmlns:a16="http://schemas.microsoft.com/office/drawing/2014/main" id="{46B2E6AB-21FB-4A97-AF96-E3DA19F71D73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72" name="グループ化 871">
                <a:extLst>
                  <a:ext uri="{FF2B5EF4-FFF2-40B4-BE49-F238E27FC236}">
                    <a16:creationId xmlns:a16="http://schemas.microsoft.com/office/drawing/2014/main" id="{A2548213-3D54-47D8-8446-D3B08A1C0100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08D01B7D-822B-46A8-BC34-F7561A553167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四角形: 上の 2 つの角を丸める 879">
                  <a:extLst>
                    <a:ext uri="{FF2B5EF4-FFF2-40B4-BE49-F238E27FC236}">
                      <a16:creationId xmlns:a16="http://schemas.microsoft.com/office/drawing/2014/main" id="{1674031A-8E97-4F78-96BE-2A1974AE58F4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E7A68F79-ADB5-43F1-84BE-DF5386EF189F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874" name="四角形: 角を丸くする 873">
                  <a:extLst>
                    <a:ext uri="{FF2B5EF4-FFF2-40B4-BE49-F238E27FC236}">
                      <a16:creationId xmlns:a16="http://schemas.microsoft.com/office/drawing/2014/main" id="{2F84BE3C-FBF3-4C91-995B-6D4736A39DE8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月 874">
                  <a:extLst>
                    <a:ext uri="{FF2B5EF4-FFF2-40B4-BE49-F238E27FC236}">
                      <a16:creationId xmlns:a16="http://schemas.microsoft.com/office/drawing/2014/main" id="{A9BE4330-318E-47AF-851E-8A552391F0FA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楕円 875">
                  <a:extLst>
                    <a:ext uri="{FF2B5EF4-FFF2-40B4-BE49-F238E27FC236}">
                      <a16:creationId xmlns:a16="http://schemas.microsoft.com/office/drawing/2014/main" id="{2C219589-C1DC-4B30-A1D8-53356E83707E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7" name="四角形: 上の 2 つの角を丸める 876">
                  <a:extLst>
                    <a:ext uri="{FF2B5EF4-FFF2-40B4-BE49-F238E27FC236}">
                      <a16:creationId xmlns:a16="http://schemas.microsoft.com/office/drawing/2014/main" id="{43483B20-5119-48DE-9B57-E561EEB5AE93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8" name="四角形: 上の 2 つの角を丸める 877">
                  <a:extLst>
                    <a:ext uri="{FF2B5EF4-FFF2-40B4-BE49-F238E27FC236}">
                      <a16:creationId xmlns:a16="http://schemas.microsoft.com/office/drawing/2014/main" id="{2E702C32-A1B2-406F-B9E5-89D495B231E6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6B338B47-E06B-4186-A5B3-187584F56DD1}"/>
                </a:ext>
              </a:extLst>
            </p:cNvPr>
            <p:cNvGrpSpPr/>
            <p:nvPr/>
          </p:nvGrpSpPr>
          <p:grpSpPr>
            <a:xfrm>
              <a:off x="5452440" y="3126449"/>
              <a:ext cx="458526" cy="878138"/>
              <a:chOff x="2395947" y="3433766"/>
              <a:chExt cx="515448" cy="987151"/>
            </a:xfrm>
          </p:grpSpPr>
          <p:sp>
            <p:nvSpPr>
              <p:cNvPr id="848" name="台形 847">
                <a:extLst>
                  <a:ext uri="{FF2B5EF4-FFF2-40B4-BE49-F238E27FC236}">
                    <a16:creationId xmlns:a16="http://schemas.microsoft.com/office/drawing/2014/main" id="{E5A1226A-7AE6-4ABA-BDF1-941223A32E5C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49" name="グループ化 848">
                <a:extLst>
                  <a:ext uri="{FF2B5EF4-FFF2-40B4-BE49-F238E27FC236}">
                    <a16:creationId xmlns:a16="http://schemas.microsoft.com/office/drawing/2014/main" id="{B27FE50E-6481-47C6-ADDA-6D2A2848DF06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859" name="グループ化 858">
                  <a:extLst>
                    <a:ext uri="{FF2B5EF4-FFF2-40B4-BE49-F238E27FC236}">
                      <a16:creationId xmlns:a16="http://schemas.microsoft.com/office/drawing/2014/main" id="{12492DBB-7C8F-4A81-B940-FE9288BD2A2A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868" name="台形 867">
                    <a:extLst>
                      <a:ext uri="{FF2B5EF4-FFF2-40B4-BE49-F238E27FC236}">
                        <a16:creationId xmlns:a16="http://schemas.microsoft.com/office/drawing/2014/main" id="{BE2083B1-1A8B-4222-A57F-C4B772D04C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9" name="フリーフォーム: 図形 868">
                    <a:extLst>
                      <a:ext uri="{FF2B5EF4-FFF2-40B4-BE49-F238E27FC236}">
                        <a16:creationId xmlns:a16="http://schemas.microsoft.com/office/drawing/2014/main" id="{3419633C-41AB-4959-8924-734AB67D0F3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0" name="グループ化 859">
                  <a:extLst>
                    <a:ext uri="{FF2B5EF4-FFF2-40B4-BE49-F238E27FC236}">
                      <a16:creationId xmlns:a16="http://schemas.microsoft.com/office/drawing/2014/main" id="{6CB5C039-B5FD-4222-952D-572D4041EF97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866" name="台形 865">
                    <a:extLst>
                      <a:ext uri="{FF2B5EF4-FFF2-40B4-BE49-F238E27FC236}">
                        <a16:creationId xmlns:a16="http://schemas.microsoft.com/office/drawing/2014/main" id="{6D76A268-E2D5-4EB9-AF83-661759AC61B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7" name="フリーフォーム: 図形 866">
                    <a:extLst>
                      <a:ext uri="{FF2B5EF4-FFF2-40B4-BE49-F238E27FC236}">
                        <a16:creationId xmlns:a16="http://schemas.microsoft.com/office/drawing/2014/main" id="{E91AFF62-BD47-49FF-BC7D-05B66606968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61" name="台形 860">
                  <a:extLst>
                    <a:ext uri="{FF2B5EF4-FFF2-40B4-BE49-F238E27FC236}">
                      <a16:creationId xmlns:a16="http://schemas.microsoft.com/office/drawing/2014/main" id="{737EC1F4-E356-4F4B-9CFF-E61F69AD9A71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2" name="台形 861">
                  <a:extLst>
                    <a:ext uri="{FF2B5EF4-FFF2-40B4-BE49-F238E27FC236}">
                      <a16:creationId xmlns:a16="http://schemas.microsoft.com/office/drawing/2014/main" id="{2C99E3C8-4556-4C5D-BE3F-82039A6B941B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3" name="四角形: 上の 2 つの角を丸める 862">
                  <a:extLst>
                    <a:ext uri="{FF2B5EF4-FFF2-40B4-BE49-F238E27FC236}">
                      <a16:creationId xmlns:a16="http://schemas.microsoft.com/office/drawing/2014/main" id="{3D0E5C4B-D825-4CCA-84B1-7645029FC33D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4" name="台形 863">
                  <a:extLst>
                    <a:ext uri="{FF2B5EF4-FFF2-40B4-BE49-F238E27FC236}">
                      <a16:creationId xmlns:a16="http://schemas.microsoft.com/office/drawing/2014/main" id="{21D8B5CC-5B75-436A-9A85-A8FF90FEBA71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5" name="四角形: 上の 2 つの角を丸める 864">
                  <a:extLst>
                    <a:ext uri="{FF2B5EF4-FFF2-40B4-BE49-F238E27FC236}">
                      <a16:creationId xmlns:a16="http://schemas.microsoft.com/office/drawing/2014/main" id="{AE8AAA26-EE0F-477E-B7E0-1D60CB0F1325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50" name="グループ化 849">
                <a:extLst>
                  <a:ext uri="{FF2B5EF4-FFF2-40B4-BE49-F238E27FC236}">
                    <a16:creationId xmlns:a16="http://schemas.microsoft.com/office/drawing/2014/main" id="{38990B97-6A16-4B88-8E96-67EF9F898F69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E99632FA-C040-4855-A9B6-BEF2A034287D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8" name="四角形: 上の 2 つの角を丸める 857">
                  <a:extLst>
                    <a:ext uri="{FF2B5EF4-FFF2-40B4-BE49-F238E27FC236}">
                      <a16:creationId xmlns:a16="http://schemas.microsoft.com/office/drawing/2014/main" id="{D7AF7735-6E7D-4762-80B2-7874CD3699D2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51" name="グループ化 850">
                <a:extLst>
                  <a:ext uri="{FF2B5EF4-FFF2-40B4-BE49-F238E27FC236}">
                    <a16:creationId xmlns:a16="http://schemas.microsoft.com/office/drawing/2014/main" id="{5D6AFD17-B979-407D-B836-F698C38C4431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852" name="四角形: 角を丸くする 851">
                  <a:extLst>
                    <a:ext uri="{FF2B5EF4-FFF2-40B4-BE49-F238E27FC236}">
                      <a16:creationId xmlns:a16="http://schemas.microsoft.com/office/drawing/2014/main" id="{0688F696-8521-446F-BEE7-CE7122F62576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月 852">
                  <a:extLst>
                    <a:ext uri="{FF2B5EF4-FFF2-40B4-BE49-F238E27FC236}">
                      <a16:creationId xmlns:a16="http://schemas.microsoft.com/office/drawing/2014/main" id="{E6CEE680-9574-4C96-A3DB-53BCCC8FB250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楕円 853">
                  <a:extLst>
                    <a:ext uri="{FF2B5EF4-FFF2-40B4-BE49-F238E27FC236}">
                      <a16:creationId xmlns:a16="http://schemas.microsoft.com/office/drawing/2014/main" id="{18002CBA-23B5-4603-A0A0-2728202D6815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5" name="四角形: 上の 2 つの角を丸める 854">
                  <a:extLst>
                    <a:ext uri="{FF2B5EF4-FFF2-40B4-BE49-F238E27FC236}">
                      <a16:creationId xmlns:a16="http://schemas.microsoft.com/office/drawing/2014/main" id="{54C47585-02C9-4DDD-BA4A-DE1F832FEAA0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6" name="四角形: 上の 2 つの角を丸める 855">
                  <a:extLst>
                    <a:ext uri="{FF2B5EF4-FFF2-40B4-BE49-F238E27FC236}">
                      <a16:creationId xmlns:a16="http://schemas.microsoft.com/office/drawing/2014/main" id="{15F33345-1C6A-42ED-B866-ED59D3FFAA4A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E4ED4F07-5B7C-494A-84D2-C46D5BD7A0E7}"/>
                </a:ext>
              </a:extLst>
            </p:cNvPr>
            <p:cNvGrpSpPr/>
            <p:nvPr/>
          </p:nvGrpSpPr>
          <p:grpSpPr>
            <a:xfrm>
              <a:off x="5892971" y="3126449"/>
              <a:ext cx="458526" cy="878138"/>
              <a:chOff x="2395947" y="3433766"/>
              <a:chExt cx="515448" cy="987151"/>
            </a:xfrm>
          </p:grpSpPr>
          <p:sp>
            <p:nvSpPr>
              <p:cNvPr id="826" name="台形 825">
                <a:extLst>
                  <a:ext uri="{FF2B5EF4-FFF2-40B4-BE49-F238E27FC236}">
                    <a16:creationId xmlns:a16="http://schemas.microsoft.com/office/drawing/2014/main" id="{9F888CF1-4BA6-4318-8D0C-04406B44A70A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27" name="グループ化 826">
                <a:extLst>
                  <a:ext uri="{FF2B5EF4-FFF2-40B4-BE49-F238E27FC236}">
                    <a16:creationId xmlns:a16="http://schemas.microsoft.com/office/drawing/2014/main" id="{0A9A9FE1-4A27-4153-BA76-F9028F794510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902CD68C-9EA8-488B-BCA5-27A2463E2EE9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846" name="台形 845">
                    <a:extLst>
                      <a:ext uri="{FF2B5EF4-FFF2-40B4-BE49-F238E27FC236}">
                        <a16:creationId xmlns:a16="http://schemas.microsoft.com/office/drawing/2014/main" id="{71A18FB3-3C3F-42E9-B4A1-1759F49410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7" name="フリーフォーム: 図形 846">
                    <a:extLst>
                      <a:ext uri="{FF2B5EF4-FFF2-40B4-BE49-F238E27FC236}">
                        <a16:creationId xmlns:a16="http://schemas.microsoft.com/office/drawing/2014/main" id="{24B48851-9A62-4B9E-BD64-3BAA862F6BC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8" name="グループ化 837">
                  <a:extLst>
                    <a:ext uri="{FF2B5EF4-FFF2-40B4-BE49-F238E27FC236}">
                      <a16:creationId xmlns:a16="http://schemas.microsoft.com/office/drawing/2014/main" id="{58B64CE9-9497-4B21-BE9D-D9BFC4D051EA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844" name="台形 843">
                    <a:extLst>
                      <a:ext uri="{FF2B5EF4-FFF2-40B4-BE49-F238E27FC236}">
                        <a16:creationId xmlns:a16="http://schemas.microsoft.com/office/drawing/2014/main" id="{F0322B5A-7ECF-475C-858A-78509551BE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5" name="フリーフォーム: 図形 844">
                    <a:extLst>
                      <a:ext uri="{FF2B5EF4-FFF2-40B4-BE49-F238E27FC236}">
                        <a16:creationId xmlns:a16="http://schemas.microsoft.com/office/drawing/2014/main" id="{46F77F74-AD7E-44CF-BF37-0F57096FE56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39" name="台形 838">
                  <a:extLst>
                    <a:ext uri="{FF2B5EF4-FFF2-40B4-BE49-F238E27FC236}">
                      <a16:creationId xmlns:a16="http://schemas.microsoft.com/office/drawing/2014/main" id="{05739381-E86A-4BEB-8E33-A829D32442D3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台形 839">
                  <a:extLst>
                    <a:ext uri="{FF2B5EF4-FFF2-40B4-BE49-F238E27FC236}">
                      <a16:creationId xmlns:a16="http://schemas.microsoft.com/office/drawing/2014/main" id="{4D2A560A-9239-4714-8EF0-84FEE8C7BB54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1" name="四角形: 上の 2 つの角を丸める 840">
                  <a:extLst>
                    <a:ext uri="{FF2B5EF4-FFF2-40B4-BE49-F238E27FC236}">
                      <a16:creationId xmlns:a16="http://schemas.microsoft.com/office/drawing/2014/main" id="{2BA14DEA-0183-4F48-AEDB-0E21550C57DE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2" name="台形 841">
                  <a:extLst>
                    <a:ext uri="{FF2B5EF4-FFF2-40B4-BE49-F238E27FC236}">
                      <a16:creationId xmlns:a16="http://schemas.microsoft.com/office/drawing/2014/main" id="{86A7461A-6188-4A92-9D06-1A299F7A4B0C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3" name="四角形: 上の 2 つの角を丸める 842">
                  <a:extLst>
                    <a:ext uri="{FF2B5EF4-FFF2-40B4-BE49-F238E27FC236}">
                      <a16:creationId xmlns:a16="http://schemas.microsoft.com/office/drawing/2014/main" id="{347D05D7-7933-42BD-A44E-A66418D7803B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8" name="グループ化 827">
                <a:extLst>
                  <a:ext uri="{FF2B5EF4-FFF2-40B4-BE49-F238E27FC236}">
                    <a16:creationId xmlns:a16="http://schemas.microsoft.com/office/drawing/2014/main" id="{577818CC-5571-48B1-B331-9D747A939145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7F86D274-DD62-4663-A5E7-7A7D6450DD5C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四角形: 上の 2 つの角を丸める 835">
                  <a:extLst>
                    <a:ext uri="{FF2B5EF4-FFF2-40B4-BE49-F238E27FC236}">
                      <a16:creationId xmlns:a16="http://schemas.microsoft.com/office/drawing/2014/main" id="{78998572-DEA8-45C6-B694-CF6175AC6F4C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9" name="グループ化 828">
                <a:extLst>
                  <a:ext uri="{FF2B5EF4-FFF2-40B4-BE49-F238E27FC236}">
                    <a16:creationId xmlns:a16="http://schemas.microsoft.com/office/drawing/2014/main" id="{B696C3F6-2A23-423E-8F24-19403C33DB97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830" name="四角形: 角を丸くする 829">
                  <a:extLst>
                    <a:ext uri="{FF2B5EF4-FFF2-40B4-BE49-F238E27FC236}">
                      <a16:creationId xmlns:a16="http://schemas.microsoft.com/office/drawing/2014/main" id="{166C11F9-B7BE-4428-8E9E-BFEAECE96551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月 830">
                  <a:extLst>
                    <a:ext uri="{FF2B5EF4-FFF2-40B4-BE49-F238E27FC236}">
                      <a16:creationId xmlns:a16="http://schemas.microsoft.com/office/drawing/2014/main" id="{FB28D8EA-520D-4908-A0BA-3866F0CF0F46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楕円 831">
                  <a:extLst>
                    <a:ext uri="{FF2B5EF4-FFF2-40B4-BE49-F238E27FC236}">
                      <a16:creationId xmlns:a16="http://schemas.microsoft.com/office/drawing/2014/main" id="{6B076C61-5292-4B73-86DE-E32CB4FEC836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四角形: 上の 2 つの角を丸める 832">
                  <a:extLst>
                    <a:ext uri="{FF2B5EF4-FFF2-40B4-BE49-F238E27FC236}">
                      <a16:creationId xmlns:a16="http://schemas.microsoft.com/office/drawing/2014/main" id="{55249C60-7FFF-4344-9334-6D336377F7CC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四角形: 上の 2 つの角を丸める 833">
                  <a:extLst>
                    <a:ext uri="{FF2B5EF4-FFF2-40B4-BE49-F238E27FC236}">
                      <a16:creationId xmlns:a16="http://schemas.microsoft.com/office/drawing/2014/main" id="{A6AEDF56-5CAA-4D47-B485-C29B61FD23E1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BE302609-0B6F-477D-AD69-B5B61B47188C}"/>
                </a:ext>
              </a:extLst>
            </p:cNvPr>
            <p:cNvGrpSpPr/>
            <p:nvPr/>
          </p:nvGrpSpPr>
          <p:grpSpPr>
            <a:xfrm>
              <a:off x="3263902" y="3128744"/>
              <a:ext cx="3060698" cy="565967"/>
              <a:chOff x="3263902" y="3128744"/>
              <a:chExt cx="3060698" cy="565967"/>
            </a:xfrm>
          </p:grpSpPr>
          <p:sp>
            <p:nvSpPr>
              <p:cNvPr id="805" name="四角形: 角を丸くする 804">
                <a:extLst>
                  <a:ext uri="{FF2B5EF4-FFF2-40B4-BE49-F238E27FC236}">
                    <a16:creationId xmlns:a16="http://schemas.microsoft.com/office/drawing/2014/main" id="{E66AE37D-6FA4-4EE7-B777-AEC6A02E2605}"/>
                  </a:ext>
                </a:extLst>
              </p:cNvPr>
              <p:cNvSpPr/>
              <p:nvPr/>
            </p:nvSpPr>
            <p:spPr>
              <a:xfrm rot="21405397">
                <a:off x="3302913" y="3458955"/>
                <a:ext cx="1118040" cy="23575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DF2112E3-2D8C-447F-92AF-4501EF761D68}"/>
                  </a:ext>
                </a:extLst>
              </p:cNvPr>
              <p:cNvGrpSpPr/>
              <p:nvPr/>
            </p:nvGrpSpPr>
            <p:grpSpPr>
              <a:xfrm>
                <a:off x="3263902" y="3128744"/>
                <a:ext cx="3060698" cy="540762"/>
                <a:chOff x="3263902" y="3128744"/>
                <a:chExt cx="3060698" cy="540762"/>
              </a:xfrm>
            </p:grpSpPr>
            <p:sp>
              <p:nvSpPr>
                <p:cNvPr id="807" name="四角形: 角を丸くする 806">
                  <a:extLst>
                    <a:ext uri="{FF2B5EF4-FFF2-40B4-BE49-F238E27FC236}">
                      <a16:creationId xmlns:a16="http://schemas.microsoft.com/office/drawing/2014/main" id="{2537184E-4B72-43CF-94B8-2586B93C36CE}"/>
                    </a:ext>
                  </a:extLst>
                </p:cNvPr>
                <p:cNvSpPr/>
                <p:nvPr/>
              </p:nvSpPr>
              <p:spPr>
                <a:xfrm>
                  <a:off x="3263902" y="3300414"/>
                  <a:ext cx="3060698" cy="369092"/>
                </a:xfrm>
                <a:prstGeom prst="roundRect">
                  <a:avLst>
                    <a:gd name="adj" fmla="val 50000"/>
                  </a:avLst>
                </a:prstGeom>
                <a:pattFill prst="wdDn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8" name="四角形: 角を丸くする 807">
                  <a:extLst>
                    <a:ext uri="{FF2B5EF4-FFF2-40B4-BE49-F238E27FC236}">
                      <a16:creationId xmlns:a16="http://schemas.microsoft.com/office/drawing/2014/main" id="{5F2DCC64-E90A-43C0-BB17-6BA292928A36}"/>
                    </a:ext>
                  </a:extLst>
                </p:cNvPr>
                <p:cNvSpPr/>
                <p:nvPr/>
              </p:nvSpPr>
              <p:spPr>
                <a:xfrm>
                  <a:off x="3306764" y="3262314"/>
                  <a:ext cx="2974974" cy="354804"/>
                </a:xfrm>
                <a:prstGeom prst="roundRect">
                  <a:avLst>
                    <a:gd name="adj" fmla="val 50000"/>
                  </a:avLst>
                </a:prstGeom>
                <a:pattFill prst="wdDnDiag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9" name="四角形: 角を丸くする 808">
                  <a:extLst>
                    <a:ext uri="{FF2B5EF4-FFF2-40B4-BE49-F238E27FC236}">
                      <a16:creationId xmlns:a16="http://schemas.microsoft.com/office/drawing/2014/main" id="{19579EA3-6582-465A-A40E-3D9CB5FFC865}"/>
                    </a:ext>
                  </a:extLst>
                </p:cNvPr>
                <p:cNvSpPr/>
                <p:nvPr/>
              </p:nvSpPr>
              <p:spPr>
                <a:xfrm>
                  <a:off x="3332164" y="3273426"/>
                  <a:ext cx="2931398" cy="312738"/>
                </a:xfrm>
                <a:prstGeom prst="roundRect">
                  <a:avLst>
                    <a:gd name="adj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F40B5169-4161-4F21-A6AE-F69BC19338D0}"/>
                    </a:ext>
                  </a:extLst>
                </p:cNvPr>
                <p:cNvSpPr/>
                <p:nvPr/>
              </p:nvSpPr>
              <p:spPr>
                <a:xfrm>
                  <a:off x="3265284" y="3283745"/>
                  <a:ext cx="103986" cy="159538"/>
                </a:xfrm>
                <a:custGeom>
                  <a:avLst/>
                  <a:gdLst>
                    <a:gd name="connsiteX0" fmla="*/ 63447 w 137754"/>
                    <a:gd name="connsiteY0" fmla="*/ 50009 h 216694"/>
                    <a:gd name="connsiteX1" fmla="*/ 40030 w 137754"/>
                    <a:gd name="connsiteY1" fmla="*/ 108347 h 216694"/>
                    <a:gd name="connsiteX2" fmla="*/ 63447 w 137754"/>
                    <a:gd name="connsiteY2" fmla="*/ 166685 h 216694"/>
                    <a:gd name="connsiteX3" fmla="*/ 86864 w 137754"/>
                    <a:gd name="connsiteY3" fmla="*/ 108347 h 216694"/>
                    <a:gd name="connsiteX4" fmla="*/ 63447 w 137754"/>
                    <a:gd name="connsiteY4" fmla="*/ 50009 h 216694"/>
                    <a:gd name="connsiteX5" fmla="*/ 68877 w 137754"/>
                    <a:gd name="connsiteY5" fmla="*/ 0 h 216694"/>
                    <a:gd name="connsiteX6" fmla="*/ 137754 w 137754"/>
                    <a:gd name="connsiteY6" fmla="*/ 108347 h 216694"/>
                    <a:gd name="connsiteX7" fmla="*/ 68877 w 137754"/>
                    <a:gd name="connsiteY7" fmla="*/ 216694 h 216694"/>
                    <a:gd name="connsiteX8" fmla="*/ 0 w 137754"/>
                    <a:gd name="connsiteY8" fmla="*/ 108347 h 216694"/>
                    <a:gd name="connsiteX9" fmla="*/ 68877 w 137754"/>
                    <a:gd name="connsiteY9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754" h="216694">
                      <a:moveTo>
                        <a:pt x="63447" y="50009"/>
                      </a:moveTo>
                      <a:cubicBezTo>
                        <a:pt x="50514" y="50009"/>
                        <a:pt x="40030" y="76128"/>
                        <a:pt x="40030" y="108347"/>
                      </a:cubicBezTo>
                      <a:cubicBezTo>
                        <a:pt x="40030" y="140566"/>
                        <a:pt x="50514" y="166685"/>
                        <a:pt x="63447" y="166685"/>
                      </a:cubicBezTo>
                      <a:cubicBezTo>
                        <a:pt x="76380" y="166685"/>
                        <a:pt x="86864" y="140566"/>
                        <a:pt x="86864" y="108347"/>
                      </a:cubicBezTo>
                      <a:cubicBezTo>
                        <a:pt x="86864" y="76128"/>
                        <a:pt x="76380" y="50009"/>
                        <a:pt x="63447" y="50009"/>
                      </a:cubicBezTo>
                      <a:close/>
                      <a:moveTo>
                        <a:pt x="68877" y="0"/>
                      </a:moveTo>
                      <a:cubicBezTo>
                        <a:pt x="106917" y="0"/>
                        <a:pt x="137754" y="48509"/>
                        <a:pt x="137754" y="108347"/>
                      </a:cubicBezTo>
                      <a:cubicBezTo>
                        <a:pt x="137754" y="168185"/>
                        <a:pt x="106917" y="216694"/>
                        <a:pt x="68877" y="216694"/>
                      </a:cubicBezTo>
                      <a:cubicBezTo>
                        <a:pt x="30837" y="216694"/>
                        <a:pt x="0" y="168185"/>
                        <a:pt x="0" y="108347"/>
                      </a:cubicBezTo>
                      <a:cubicBezTo>
                        <a:pt x="0" y="48509"/>
                        <a:pt x="30837" y="0"/>
                        <a:pt x="68877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四角形: 上の 2 つの角を丸める 810">
                  <a:extLst>
                    <a:ext uri="{FF2B5EF4-FFF2-40B4-BE49-F238E27FC236}">
                      <a16:creationId xmlns:a16="http://schemas.microsoft.com/office/drawing/2014/main" id="{C2963B44-5FC8-4725-8C09-3A9A6DDCDB72}"/>
                    </a:ext>
                  </a:extLst>
                </p:cNvPr>
                <p:cNvSpPr/>
                <p:nvPr/>
              </p:nvSpPr>
              <p:spPr>
                <a:xfrm>
                  <a:off x="3319065" y="3269462"/>
                  <a:ext cx="58855" cy="230976"/>
                </a:xfrm>
                <a:prstGeom prst="round2SameRect">
                  <a:avLst>
                    <a:gd name="adj1" fmla="val 50000"/>
                    <a:gd name="adj2" fmla="val 28767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四角形: 上の 2 つの角を丸める 811">
                  <a:extLst>
                    <a:ext uri="{FF2B5EF4-FFF2-40B4-BE49-F238E27FC236}">
                      <a16:creationId xmlns:a16="http://schemas.microsoft.com/office/drawing/2014/main" id="{5BF49E59-D7C6-4951-BAE0-01C9FFE9C10B}"/>
                    </a:ext>
                  </a:extLst>
                </p:cNvPr>
                <p:cNvSpPr/>
                <p:nvPr/>
              </p:nvSpPr>
              <p:spPr>
                <a:xfrm>
                  <a:off x="3311615" y="3264692"/>
                  <a:ext cx="73796" cy="83343"/>
                </a:xfrm>
                <a:prstGeom prst="round2SameRect">
                  <a:avLst>
                    <a:gd name="adj1" fmla="val 43547"/>
                    <a:gd name="adj2" fmla="val 5000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2419A774-D9A8-4ED2-9AD3-CCBD0D370393}"/>
                    </a:ext>
                  </a:extLst>
                </p:cNvPr>
                <p:cNvSpPr/>
                <p:nvPr/>
              </p:nvSpPr>
              <p:spPr>
                <a:xfrm>
                  <a:off x="3344390" y="3315327"/>
                  <a:ext cx="996629" cy="291639"/>
                </a:xfrm>
                <a:custGeom>
                  <a:avLst/>
                  <a:gdLst>
                    <a:gd name="connsiteX0" fmla="*/ 26266 w 996629"/>
                    <a:gd name="connsiteY0" fmla="*/ 0 h 291639"/>
                    <a:gd name="connsiteX1" fmla="*/ 823530 w 996629"/>
                    <a:gd name="connsiteY1" fmla="*/ 251327 h 291639"/>
                    <a:gd name="connsiteX2" fmla="*/ 945479 w 996629"/>
                    <a:gd name="connsiteY2" fmla="*/ 248415 h 291639"/>
                    <a:gd name="connsiteX3" fmla="*/ 956148 w 996629"/>
                    <a:gd name="connsiteY3" fmla="*/ 245919 h 291639"/>
                    <a:gd name="connsiteX4" fmla="*/ 996629 w 996629"/>
                    <a:gd name="connsiteY4" fmla="*/ 268779 h 291639"/>
                    <a:gd name="connsiteX5" fmla="*/ 956148 w 996629"/>
                    <a:gd name="connsiteY5" fmla="*/ 291639 h 291639"/>
                    <a:gd name="connsiteX6" fmla="*/ 940961 w 996629"/>
                    <a:gd name="connsiteY6" fmla="*/ 288087 h 291639"/>
                    <a:gd name="connsiteX7" fmla="*/ 822767 w 996629"/>
                    <a:gd name="connsiteY7" fmla="*/ 290933 h 291639"/>
                    <a:gd name="connsiteX8" fmla="*/ 0 w 996629"/>
                    <a:gd name="connsiteY8" fmla="*/ 29910 h 29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6629" h="291639">
                      <a:moveTo>
                        <a:pt x="26266" y="0"/>
                      </a:moveTo>
                      <a:cubicBezTo>
                        <a:pt x="255307" y="158733"/>
                        <a:pt x="535298" y="246347"/>
                        <a:pt x="823530" y="251327"/>
                      </a:cubicBezTo>
                      <a:lnTo>
                        <a:pt x="945479" y="248415"/>
                      </a:lnTo>
                      <a:lnTo>
                        <a:pt x="956148" y="245919"/>
                      </a:lnTo>
                      <a:cubicBezTo>
                        <a:pt x="978505" y="245919"/>
                        <a:pt x="996629" y="256154"/>
                        <a:pt x="996629" y="268779"/>
                      </a:cubicBezTo>
                      <a:cubicBezTo>
                        <a:pt x="996629" y="281404"/>
                        <a:pt x="978505" y="291639"/>
                        <a:pt x="956148" y="291639"/>
                      </a:cubicBezTo>
                      <a:lnTo>
                        <a:pt x="940961" y="288087"/>
                      </a:lnTo>
                      <a:lnTo>
                        <a:pt x="822767" y="290933"/>
                      </a:lnTo>
                      <a:cubicBezTo>
                        <a:pt x="525187" y="285775"/>
                        <a:pt x="236156" y="194759"/>
                        <a:pt x="0" y="2991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5AB5269B-F818-464F-A6AF-E574775E9B13}"/>
                    </a:ext>
                  </a:extLst>
                </p:cNvPr>
                <p:cNvSpPr/>
                <p:nvPr/>
              </p:nvSpPr>
              <p:spPr>
                <a:xfrm rot="561642" flipV="1">
                  <a:off x="3342016" y="3162081"/>
                  <a:ext cx="967216" cy="260029"/>
                </a:xfrm>
                <a:custGeom>
                  <a:avLst/>
                  <a:gdLst>
                    <a:gd name="connsiteX0" fmla="*/ 26266 w 996629"/>
                    <a:gd name="connsiteY0" fmla="*/ 0 h 291639"/>
                    <a:gd name="connsiteX1" fmla="*/ 823530 w 996629"/>
                    <a:gd name="connsiteY1" fmla="*/ 251327 h 291639"/>
                    <a:gd name="connsiteX2" fmla="*/ 945479 w 996629"/>
                    <a:gd name="connsiteY2" fmla="*/ 248415 h 291639"/>
                    <a:gd name="connsiteX3" fmla="*/ 956148 w 996629"/>
                    <a:gd name="connsiteY3" fmla="*/ 245919 h 291639"/>
                    <a:gd name="connsiteX4" fmla="*/ 996629 w 996629"/>
                    <a:gd name="connsiteY4" fmla="*/ 268779 h 291639"/>
                    <a:gd name="connsiteX5" fmla="*/ 956148 w 996629"/>
                    <a:gd name="connsiteY5" fmla="*/ 291639 h 291639"/>
                    <a:gd name="connsiteX6" fmla="*/ 940961 w 996629"/>
                    <a:gd name="connsiteY6" fmla="*/ 288087 h 291639"/>
                    <a:gd name="connsiteX7" fmla="*/ 822767 w 996629"/>
                    <a:gd name="connsiteY7" fmla="*/ 290933 h 291639"/>
                    <a:gd name="connsiteX8" fmla="*/ 0 w 996629"/>
                    <a:gd name="connsiteY8" fmla="*/ 29910 h 29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6629" h="291639">
                      <a:moveTo>
                        <a:pt x="26266" y="0"/>
                      </a:moveTo>
                      <a:cubicBezTo>
                        <a:pt x="255307" y="158733"/>
                        <a:pt x="535298" y="246347"/>
                        <a:pt x="823530" y="251327"/>
                      </a:cubicBezTo>
                      <a:lnTo>
                        <a:pt x="945479" y="248415"/>
                      </a:lnTo>
                      <a:lnTo>
                        <a:pt x="956148" y="245919"/>
                      </a:lnTo>
                      <a:cubicBezTo>
                        <a:pt x="978505" y="245919"/>
                        <a:pt x="996629" y="256154"/>
                        <a:pt x="996629" y="268779"/>
                      </a:cubicBezTo>
                      <a:cubicBezTo>
                        <a:pt x="996629" y="281404"/>
                        <a:pt x="978505" y="291639"/>
                        <a:pt x="956148" y="291639"/>
                      </a:cubicBezTo>
                      <a:lnTo>
                        <a:pt x="940961" y="288087"/>
                      </a:lnTo>
                      <a:lnTo>
                        <a:pt x="822767" y="290933"/>
                      </a:lnTo>
                      <a:cubicBezTo>
                        <a:pt x="525187" y="285775"/>
                        <a:pt x="236156" y="194759"/>
                        <a:pt x="0" y="2991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AF797735-956E-4F3C-9EB9-A38BE8370F69}"/>
                    </a:ext>
                  </a:extLst>
                </p:cNvPr>
                <p:cNvSpPr/>
                <p:nvPr/>
              </p:nvSpPr>
              <p:spPr>
                <a:xfrm rot="561642" flipV="1">
                  <a:off x="3342016" y="3128744"/>
                  <a:ext cx="967216" cy="260029"/>
                </a:xfrm>
                <a:custGeom>
                  <a:avLst/>
                  <a:gdLst>
                    <a:gd name="connsiteX0" fmla="*/ 26266 w 996629"/>
                    <a:gd name="connsiteY0" fmla="*/ 0 h 291639"/>
                    <a:gd name="connsiteX1" fmla="*/ 823530 w 996629"/>
                    <a:gd name="connsiteY1" fmla="*/ 251327 h 291639"/>
                    <a:gd name="connsiteX2" fmla="*/ 945479 w 996629"/>
                    <a:gd name="connsiteY2" fmla="*/ 248415 h 291639"/>
                    <a:gd name="connsiteX3" fmla="*/ 956148 w 996629"/>
                    <a:gd name="connsiteY3" fmla="*/ 245919 h 291639"/>
                    <a:gd name="connsiteX4" fmla="*/ 996629 w 996629"/>
                    <a:gd name="connsiteY4" fmla="*/ 268779 h 291639"/>
                    <a:gd name="connsiteX5" fmla="*/ 956148 w 996629"/>
                    <a:gd name="connsiteY5" fmla="*/ 291639 h 291639"/>
                    <a:gd name="connsiteX6" fmla="*/ 940961 w 996629"/>
                    <a:gd name="connsiteY6" fmla="*/ 288087 h 291639"/>
                    <a:gd name="connsiteX7" fmla="*/ 822767 w 996629"/>
                    <a:gd name="connsiteY7" fmla="*/ 290933 h 291639"/>
                    <a:gd name="connsiteX8" fmla="*/ 0 w 996629"/>
                    <a:gd name="connsiteY8" fmla="*/ 29910 h 29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6629" h="291639">
                      <a:moveTo>
                        <a:pt x="26266" y="0"/>
                      </a:moveTo>
                      <a:cubicBezTo>
                        <a:pt x="255307" y="158733"/>
                        <a:pt x="535298" y="246347"/>
                        <a:pt x="823530" y="251327"/>
                      </a:cubicBezTo>
                      <a:lnTo>
                        <a:pt x="945479" y="248415"/>
                      </a:lnTo>
                      <a:lnTo>
                        <a:pt x="956148" y="245919"/>
                      </a:lnTo>
                      <a:cubicBezTo>
                        <a:pt x="978505" y="245919"/>
                        <a:pt x="996629" y="256154"/>
                        <a:pt x="996629" y="268779"/>
                      </a:cubicBezTo>
                      <a:cubicBezTo>
                        <a:pt x="996629" y="281404"/>
                        <a:pt x="978505" y="291639"/>
                        <a:pt x="956148" y="291639"/>
                      </a:cubicBezTo>
                      <a:lnTo>
                        <a:pt x="940961" y="288087"/>
                      </a:lnTo>
                      <a:lnTo>
                        <a:pt x="822767" y="290933"/>
                      </a:lnTo>
                      <a:cubicBezTo>
                        <a:pt x="525187" y="285775"/>
                        <a:pt x="236156" y="194759"/>
                        <a:pt x="0" y="2991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AC22F098-B83B-4855-9CA0-3234CE49CAE9}"/>
                    </a:ext>
                  </a:extLst>
                </p:cNvPr>
                <p:cNvSpPr/>
                <p:nvPr/>
              </p:nvSpPr>
              <p:spPr>
                <a:xfrm>
                  <a:off x="3344390" y="3281990"/>
                  <a:ext cx="996629" cy="291639"/>
                </a:xfrm>
                <a:custGeom>
                  <a:avLst/>
                  <a:gdLst>
                    <a:gd name="connsiteX0" fmla="*/ 26266 w 996629"/>
                    <a:gd name="connsiteY0" fmla="*/ 0 h 291639"/>
                    <a:gd name="connsiteX1" fmla="*/ 823530 w 996629"/>
                    <a:gd name="connsiteY1" fmla="*/ 251327 h 291639"/>
                    <a:gd name="connsiteX2" fmla="*/ 945479 w 996629"/>
                    <a:gd name="connsiteY2" fmla="*/ 248415 h 291639"/>
                    <a:gd name="connsiteX3" fmla="*/ 956148 w 996629"/>
                    <a:gd name="connsiteY3" fmla="*/ 245919 h 291639"/>
                    <a:gd name="connsiteX4" fmla="*/ 996629 w 996629"/>
                    <a:gd name="connsiteY4" fmla="*/ 268779 h 291639"/>
                    <a:gd name="connsiteX5" fmla="*/ 956148 w 996629"/>
                    <a:gd name="connsiteY5" fmla="*/ 291639 h 291639"/>
                    <a:gd name="connsiteX6" fmla="*/ 940961 w 996629"/>
                    <a:gd name="connsiteY6" fmla="*/ 288087 h 291639"/>
                    <a:gd name="connsiteX7" fmla="*/ 822767 w 996629"/>
                    <a:gd name="connsiteY7" fmla="*/ 290933 h 291639"/>
                    <a:gd name="connsiteX8" fmla="*/ 0 w 996629"/>
                    <a:gd name="connsiteY8" fmla="*/ 29910 h 29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6629" h="291639">
                      <a:moveTo>
                        <a:pt x="26266" y="0"/>
                      </a:moveTo>
                      <a:cubicBezTo>
                        <a:pt x="255307" y="158733"/>
                        <a:pt x="535298" y="246347"/>
                        <a:pt x="823530" y="251327"/>
                      </a:cubicBezTo>
                      <a:lnTo>
                        <a:pt x="945479" y="248415"/>
                      </a:lnTo>
                      <a:lnTo>
                        <a:pt x="956148" y="245919"/>
                      </a:lnTo>
                      <a:cubicBezTo>
                        <a:pt x="978505" y="245919"/>
                        <a:pt x="996629" y="256154"/>
                        <a:pt x="996629" y="268779"/>
                      </a:cubicBezTo>
                      <a:cubicBezTo>
                        <a:pt x="996629" y="281404"/>
                        <a:pt x="978505" y="291639"/>
                        <a:pt x="956148" y="291639"/>
                      </a:cubicBezTo>
                      <a:lnTo>
                        <a:pt x="940961" y="288087"/>
                      </a:lnTo>
                      <a:lnTo>
                        <a:pt x="822767" y="290933"/>
                      </a:lnTo>
                      <a:cubicBezTo>
                        <a:pt x="525187" y="285775"/>
                        <a:pt x="236156" y="194759"/>
                        <a:pt x="0" y="2991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5D81A90A-B499-44F4-BE1B-6ED9B8E70C64}"/>
                    </a:ext>
                  </a:extLst>
                </p:cNvPr>
                <p:cNvSpPr/>
                <p:nvPr/>
              </p:nvSpPr>
              <p:spPr>
                <a:xfrm rot="21065191">
                  <a:off x="3336928" y="3300412"/>
                  <a:ext cx="89692" cy="183356"/>
                </a:xfrm>
                <a:custGeom>
                  <a:avLst/>
                  <a:gdLst>
                    <a:gd name="connsiteX0" fmla="*/ 63447 w 137754"/>
                    <a:gd name="connsiteY0" fmla="*/ 50009 h 216694"/>
                    <a:gd name="connsiteX1" fmla="*/ 40030 w 137754"/>
                    <a:gd name="connsiteY1" fmla="*/ 108347 h 216694"/>
                    <a:gd name="connsiteX2" fmla="*/ 63447 w 137754"/>
                    <a:gd name="connsiteY2" fmla="*/ 166685 h 216694"/>
                    <a:gd name="connsiteX3" fmla="*/ 86864 w 137754"/>
                    <a:gd name="connsiteY3" fmla="*/ 108347 h 216694"/>
                    <a:gd name="connsiteX4" fmla="*/ 63447 w 137754"/>
                    <a:gd name="connsiteY4" fmla="*/ 50009 h 216694"/>
                    <a:gd name="connsiteX5" fmla="*/ 68877 w 137754"/>
                    <a:gd name="connsiteY5" fmla="*/ 0 h 216694"/>
                    <a:gd name="connsiteX6" fmla="*/ 137754 w 137754"/>
                    <a:gd name="connsiteY6" fmla="*/ 108347 h 216694"/>
                    <a:gd name="connsiteX7" fmla="*/ 68877 w 137754"/>
                    <a:gd name="connsiteY7" fmla="*/ 216694 h 216694"/>
                    <a:gd name="connsiteX8" fmla="*/ 0 w 137754"/>
                    <a:gd name="connsiteY8" fmla="*/ 108347 h 216694"/>
                    <a:gd name="connsiteX9" fmla="*/ 68877 w 137754"/>
                    <a:gd name="connsiteY9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754" h="216694">
                      <a:moveTo>
                        <a:pt x="63447" y="50009"/>
                      </a:moveTo>
                      <a:cubicBezTo>
                        <a:pt x="50514" y="50009"/>
                        <a:pt x="40030" y="76128"/>
                        <a:pt x="40030" y="108347"/>
                      </a:cubicBezTo>
                      <a:cubicBezTo>
                        <a:pt x="40030" y="140566"/>
                        <a:pt x="50514" y="166685"/>
                        <a:pt x="63447" y="166685"/>
                      </a:cubicBezTo>
                      <a:cubicBezTo>
                        <a:pt x="76380" y="166685"/>
                        <a:pt x="86864" y="140566"/>
                        <a:pt x="86864" y="108347"/>
                      </a:cubicBezTo>
                      <a:cubicBezTo>
                        <a:pt x="86864" y="76128"/>
                        <a:pt x="76380" y="50009"/>
                        <a:pt x="63447" y="50009"/>
                      </a:cubicBezTo>
                      <a:close/>
                      <a:moveTo>
                        <a:pt x="68877" y="0"/>
                      </a:moveTo>
                      <a:cubicBezTo>
                        <a:pt x="106917" y="0"/>
                        <a:pt x="137754" y="48509"/>
                        <a:pt x="137754" y="108347"/>
                      </a:cubicBezTo>
                      <a:cubicBezTo>
                        <a:pt x="137754" y="168185"/>
                        <a:pt x="106917" y="216694"/>
                        <a:pt x="68877" y="216694"/>
                      </a:cubicBezTo>
                      <a:cubicBezTo>
                        <a:pt x="30837" y="216694"/>
                        <a:pt x="0" y="168185"/>
                        <a:pt x="0" y="108347"/>
                      </a:cubicBezTo>
                      <a:cubicBezTo>
                        <a:pt x="0" y="48509"/>
                        <a:pt x="30837" y="0"/>
                        <a:pt x="68877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8" name="四角形: 上の 2 つの角を丸める 817">
                  <a:extLst>
                    <a:ext uri="{FF2B5EF4-FFF2-40B4-BE49-F238E27FC236}">
                      <a16:creationId xmlns:a16="http://schemas.microsoft.com/office/drawing/2014/main" id="{A19634DE-4FE2-41F8-AB45-6A82C72A5C5C}"/>
                    </a:ext>
                  </a:extLst>
                </p:cNvPr>
                <p:cNvSpPr/>
                <p:nvPr/>
              </p:nvSpPr>
              <p:spPr>
                <a:xfrm>
                  <a:off x="3313988" y="3260316"/>
                  <a:ext cx="73796" cy="83343"/>
                </a:xfrm>
                <a:prstGeom prst="round2SameRect">
                  <a:avLst>
                    <a:gd name="adj1" fmla="val 50000"/>
                    <a:gd name="adj2" fmla="val 28768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19" name="グループ化 818">
                  <a:extLst>
                    <a:ext uri="{FF2B5EF4-FFF2-40B4-BE49-F238E27FC236}">
                      <a16:creationId xmlns:a16="http://schemas.microsoft.com/office/drawing/2014/main" id="{8D2E4075-4380-4868-ABF5-CDDC3CFADC73}"/>
                    </a:ext>
                  </a:extLst>
                </p:cNvPr>
                <p:cNvGrpSpPr/>
                <p:nvPr/>
              </p:nvGrpSpPr>
              <p:grpSpPr>
                <a:xfrm>
                  <a:off x="4231483" y="3260316"/>
                  <a:ext cx="866776" cy="276822"/>
                  <a:chOff x="4238352" y="3260316"/>
                  <a:chExt cx="1491930" cy="255391"/>
                </a:xfrm>
              </p:grpSpPr>
              <p:sp>
                <p:nvSpPr>
                  <p:cNvPr id="824" name="正方形/長方形 823">
                    <a:extLst>
                      <a:ext uri="{FF2B5EF4-FFF2-40B4-BE49-F238E27FC236}">
                        <a16:creationId xmlns:a16="http://schemas.microsoft.com/office/drawing/2014/main" id="{BDC884AD-2730-4CC2-84A7-F6FA355BEC82}"/>
                      </a:ext>
                    </a:extLst>
                  </p:cNvPr>
                  <p:cNvSpPr/>
                  <p:nvPr/>
                </p:nvSpPr>
                <p:spPr>
                  <a:xfrm>
                    <a:off x="4238352" y="3260316"/>
                    <a:ext cx="45720" cy="255391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5" name="正方形/長方形 824">
                    <a:extLst>
                      <a:ext uri="{FF2B5EF4-FFF2-40B4-BE49-F238E27FC236}">
                        <a16:creationId xmlns:a16="http://schemas.microsoft.com/office/drawing/2014/main" id="{F41D9881-2D32-43BB-8A9D-A70F3EFFDABB}"/>
                      </a:ext>
                    </a:extLst>
                  </p:cNvPr>
                  <p:cNvSpPr/>
                  <p:nvPr/>
                </p:nvSpPr>
                <p:spPr>
                  <a:xfrm>
                    <a:off x="5684562" y="3260316"/>
                    <a:ext cx="45720" cy="255391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20" name="四角形: 上の 2 つの角を丸める 819">
                  <a:extLst>
                    <a:ext uri="{FF2B5EF4-FFF2-40B4-BE49-F238E27FC236}">
                      <a16:creationId xmlns:a16="http://schemas.microsoft.com/office/drawing/2014/main" id="{2689D486-EE65-4510-9699-5BD07E8E391C}"/>
                    </a:ext>
                  </a:extLst>
                </p:cNvPr>
                <p:cNvSpPr/>
                <p:nvPr/>
              </p:nvSpPr>
              <p:spPr>
                <a:xfrm>
                  <a:off x="4221957" y="3178969"/>
                  <a:ext cx="45719" cy="10064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1" name="四角形: 上の 2 つの角を丸める 820">
                  <a:extLst>
                    <a:ext uri="{FF2B5EF4-FFF2-40B4-BE49-F238E27FC236}">
                      <a16:creationId xmlns:a16="http://schemas.microsoft.com/office/drawing/2014/main" id="{CDF1DCA7-24DB-4651-9196-71AA77B0711B}"/>
                    </a:ext>
                  </a:extLst>
                </p:cNvPr>
                <p:cNvSpPr/>
                <p:nvPr/>
              </p:nvSpPr>
              <p:spPr>
                <a:xfrm>
                  <a:off x="5064919" y="3178969"/>
                  <a:ext cx="45719" cy="10064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四角形: 上の 2 つの角を丸める 821">
                  <a:extLst>
                    <a:ext uri="{FF2B5EF4-FFF2-40B4-BE49-F238E27FC236}">
                      <a16:creationId xmlns:a16="http://schemas.microsoft.com/office/drawing/2014/main" id="{5AD1B8A8-FE3D-4B82-9875-DC8332F8920C}"/>
                    </a:ext>
                  </a:extLst>
                </p:cNvPr>
                <p:cNvSpPr/>
                <p:nvPr/>
              </p:nvSpPr>
              <p:spPr>
                <a:xfrm>
                  <a:off x="5064919" y="3512344"/>
                  <a:ext cx="45719" cy="10064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四角形: 上の 2 つの角を丸める 822">
                  <a:extLst>
                    <a:ext uri="{FF2B5EF4-FFF2-40B4-BE49-F238E27FC236}">
                      <a16:creationId xmlns:a16="http://schemas.microsoft.com/office/drawing/2014/main" id="{75D4F65B-2160-4C52-8409-106E0CDA103F}"/>
                    </a:ext>
                  </a:extLst>
                </p:cNvPr>
                <p:cNvSpPr/>
                <p:nvPr/>
              </p:nvSpPr>
              <p:spPr>
                <a:xfrm>
                  <a:off x="4221957" y="3512344"/>
                  <a:ext cx="45719" cy="10064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FBFE1A26-F465-4B3E-89E4-4A0F9EC4E561}"/>
                </a:ext>
              </a:extLst>
            </p:cNvPr>
            <p:cNvGrpSpPr/>
            <p:nvPr/>
          </p:nvGrpSpPr>
          <p:grpSpPr>
            <a:xfrm>
              <a:off x="3440284" y="3497924"/>
              <a:ext cx="458526" cy="878138"/>
              <a:chOff x="2395947" y="3433766"/>
              <a:chExt cx="515448" cy="987151"/>
            </a:xfrm>
          </p:grpSpPr>
          <p:sp>
            <p:nvSpPr>
              <p:cNvPr id="783" name="台形 782">
                <a:extLst>
                  <a:ext uri="{FF2B5EF4-FFF2-40B4-BE49-F238E27FC236}">
                    <a16:creationId xmlns:a16="http://schemas.microsoft.com/office/drawing/2014/main" id="{E6FBAAA8-9F0D-4EEB-8A73-0919AD6571F0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1BF0F3A1-E21E-4130-BB90-ACAC88234253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794" name="グループ化 793">
                  <a:extLst>
                    <a:ext uri="{FF2B5EF4-FFF2-40B4-BE49-F238E27FC236}">
                      <a16:creationId xmlns:a16="http://schemas.microsoft.com/office/drawing/2014/main" id="{BF6BBF7B-4C24-4E42-BB9B-C231FEDA2727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803" name="台形 802">
                    <a:extLst>
                      <a:ext uri="{FF2B5EF4-FFF2-40B4-BE49-F238E27FC236}">
                        <a16:creationId xmlns:a16="http://schemas.microsoft.com/office/drawing/2014/main" id="{98CDE4E2-8F93-42D9-8C14-E319EA80899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4" name="フリーフォーム: 図形 803">
                    <a:extLst>
                      <a:ext uri="{FF2B5EF4-FFF2-40B4-BE49-F238E27FC236}">
                        <a16:creationId xmlns:a16="http://schemas.microsoft.com/office/drawing/2014/main" id="{40E2678E-A5AA-43F2-BB8C-5DA3D2CD91D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4578E705-5B16-48B4-8E81-27C4D9659D6E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801" name="台形 800">
                    <a:extLst>
                      <a:ext uri="{FF2B5EF4-FFF2-40B4-BE49-F238E27FC236}">
                        <a16:creationId xmlns:a16="http://schemas.microsoft.com/office/drawing/2014/main" id="{98EB9CD8-33F4-4094-A8DD-E62A3FD593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2" name="フリーフォーム: 図形 801">
                    <a:extLst>
                      <a:ext uri="{FF2B5EF4-FFF2-40B4-BE49-F238E27FC236}">
                        <a16:creationId xmlns:a16="http://schemas.microsoft.com/office/drawing/2014/main" id="{2553E79E-1490-47AD-9BA1-79C1816F589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96" name="台形 795">
                  <a:extLst>
                    <a:ext uri="{FF2B5EF4-FFF2-40B4-BE49-F238E27FC236}">
                      <a16:creationId xmlns:a16="http://schemas.microsoft.com/office/drawing/2014/main" id="{A6E66876-A3B5-4AD8-8C9A-0E65F89578CC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台形 796">
                  <a:extLst>
                    <a:ext uri="{FF2B5EF4-FFF2-40B4-BE49-F238E27FC236}">
                      <a16:creationId xmlns:a16="http://schemas.microsoft.com/office/drawing/2014/main" id="{7A80A5D2-13A6-42E2-9A81-677B2DE6457D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8" name="四角形: 上の 2 つの角を丸める 797">
                  <a:extLst>
                    <a:ext uri="{FF2B5EF4-FFF2-40B4-BE49-F238E27FC236}">
                      <a16:creationId xmlns:a16="http://schemas.microsoft.com/office/drawing/2014/main" id="{9C90C341-F7B0-4DCE-876C-4B19689FD42E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9" name="台形 798">
                  <a:extLst>
                    <a:ext uri="{FF2B5EF4-FFF2-40B4-BE49-F238E27FC236}">
                      <a16:creationId xmlns:a16="http://schemas.microsoft.com/office/drawing/2014/main" id="{7CC1DC8B-41F3-4F2C-846F-5167C5433C68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0" name="四角形: 上の 2 つの角を丸める 799">
                  <a:extLst>
                    <a:ext uri="{FF2B5EF4-FFF2-40B4-BE49-F238E27FC236}">
                      <a16:creationId xmlns:a16="http://schemas.microsoft.com/office/drawing/2014/main" id="{4288B0D1-7823-4D50-8CDC-7C9E291F3D40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5" name="グループ化 784">
                <a:extLst>
                  <a:ext uri="{FF2B5EF4-FFF2-40B4-BE49-F238E27FC236}">
                    <a16:creationId xmlns:a16="http://schemas.microsoft.com/office/drawing/2014/main" id="{CB9ADCBB-C9FE-43C0-87B7-44B49CFC6E80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E1391CE7-8567-45FF-AF2F-BA39F5AC72E4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四角形: 上の 2 つの角を丸める 792">
                  <a:extLst>
                    <a:ext uri="{FF2B5EF4-FFF2-40B4-BE49-F238E27FC236}">
                      <a16:creationId xmlns:a16="http://schemas.microsoft.com/office/drawing/2014/main" id="{C8D0D195-AB25-48E6-AB29-C9A874BECF14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2084D462-2AC5-4B37-9806-505C669C9995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787" name="四角形: 角を丸くする 786">
                  <a:extLst>
                    <a:ext uri="{FF2B5EF4-FFF2-40B4-BE49-F238E27FC236}">
                      <a16:creationId xmlns:a16="http://schemas.microsoft.com/office/drawing/2014/main" id="{77531F68-330F-4608-A31D-8A887667B127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8" name="月 787">
                  <a:extLst>
                    <a:ext uri="{FF2B5EF4-FFF2-40B4-BE49-F238E27FC236}">
                      <a16:creationId xmlns:a16="http://schemas.microsoft.com/office/drawing/2014/main" id="{F5CB4D4F-FB03-4D6E-A3DB-6D1344952851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9" name="楕円 788">
                  <a:extLst>
                    <a:ext uri="{FF2B5EF4-FFF2-40B4-BE49-F238E27FC236}">
                      <a16:creationId xmlns:a16="http://schemas.microsoft.com/office/drawing/2014/main" id="{1878FAFA-CF0E-4592-B5A3-223DB6C6A32D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0" name="四角形: 上の 2 つの角を丸める 789">
                  <a:extLst>
                    <a:ext uri="{FF2B5EF4-FFF2-40B4-BE49-F238E27FC236}">
                      <a16:creationId xmlns:a16="http://schemas.microsoft.com/office/drawing/2014/main" id="{4D000D6B-8010-44E1-B3A7-620951BA4FFF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四角形: 上の 2 つの角を丸める 790">
                  <a:extLst>
                    <a:ext uri="{FF2B5EF4-FFF2-40B4-BE49-F238E27FC236}">
                      <a16:creationId xmlns:a16="http://schemas.microsoft.com/office/drawing/2014/main" id="{BDF9F6F7-435D-4E70-BF85-0F4CBB4190C7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C010C8F1-20CD-4892-8949-1DB72F855984}"/>
                </a:ext>
              </a:extLst>
            </p:cNvPr>
            <p:cNvGrpSpPr/>
            <p:nvPr/>
          </p:nvGrpSpPr>
          <p:grpSpPr>
            <a:xfrm>
              <a:off x="3904628" y="3497924"/>
              <a:ext cx="458526" cy="878138"/>
              <a:chOff x="2395947" y="3433766"/>
              <a:chExt cx="515448" cy="987151"/>
            </a:xfrm>
          </p:grpSpPr>
          <p:sp>
            <p:nvSpPr>
              <p:cNvPr id="761" name="台形 760">
                <a:extLst>
                  <a:ext uri="{FF2B5EF4-FFF2-40B4-BE49-F238E27FC236}">
                    <a16:creationId xmlns:a16="http://schemas.microsoft.com/office/drawing/2014/main" id="{5CAB4D2B-78B7-4B71-AECA-5C03C7C28448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62" name="グループ化 761">
                <a:extLst>
                  <a:ext uri="{FF2B5EF4-FFF2-40B4-BE49-F238E27FC236}">
                    <a16:creationId xmlns:a16="http://schemas.microsoft.com/office/drawing/2014/main" id="{94B0A2FB-3078-4B27-A099-F8B8B2B2F820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772" name="グループ化 771">
                  <a:extLst>
                    <a:ext uri="{FF2B5EF4-FFF2-40B4-BE49-F238E27FC236}">
                      <a16:creationId xmlns:a16="http://schemas.microsoft.com/office/drawing/2014/main" id="{154FF87D-ED29-4E1A-B622-91E4EBF3FA6C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781" name="台形 780">
                    <a:extLst>
                      <a:ext uri="{FF2B5EF4-FFF2-40B4-BE49-F238E27FC236}">
                        <a16:creationId xmlns:a16="http://schemas.microsoft.com/office/drawing/2014/main" id="{DE9EC107-8330-4E0E-AA3A-D88FB3FAC6D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2" name="フリーフォーム: 図形 781">
                    <a:extLst>
                      <a:ext uri="{FF2B5EF4-FFF2-40B4-BE49-F238E27FC236}">
                        <a16:creationId xmlns:a16="http://schemas.microsoft.com/office/drawing/2014/main" id="{F7ACA9BC-C0D3-4E48-AC8A-1D6C286A199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73" name="グループ化 772">
                  <a:extLst>
                    <a:ext uri="{FF2B5EF4-FFF2-40B4-BE49-F238E27FC236}">
                      <a16:creationId xmlns:a16="http://schemas.microsoft.com/office/drawing/2014/main" id="{E3E219DE-411E-481A-B40B-45BE704035C7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779" name="台形 778">
                    <a:extLst>
                      <a:ext uri="{FF2B5EF4-FFF2-40B4-BE49-F238E27FC236}">
                        <a16:creationId xmlns:a16="http://schemas.microsoft.com/office/drawing/2014/main" id="{DEE35A4F-1C71-483F-9947-458B9431FB8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0" name="フリーフォーム: 図形 779">
                    <a:extLst>
                      <a:ext uri="{FF2B5EF4-FFF2-40B4-BE49-F238E27FC236}">
                        <a16:creationId xmlns:a16="http://schemas.microsoft.com/office/drawing/2014/main" id="{CC39B06A-6A46-40CE-9289-4AB29E0AA2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74" name="台形 773">
                  <a:extLst>
                    <a:ext uri="{FF2B5EF4-FFF2-40B4-BE49-F238E27FC236}">
                      <a16:creationId xmlns:a16="http://schemas.microsoft.com/office/drawing/2014/main" id="{6AC6EC07-8633-4C65-B0AD-631BC0D85A79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5" name="台形 774">
                  <a:extLst>
                    <a:ext uri="{FF2B5EF4-FFF2-40B4-BE49-F238E27FC236}">
                      <a16:creationId xmlns:a16="http://schemas.microsoft.com/office/drawing/2014/main" id="{F12C772D-BF0E-4F99-A4A7-209FCE050F64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6" name="四角形: 上の 2 つの角を丸める 775">
                  <a:extLst>
                    <a:ext uri="{FF2B5EF4-FFF2-40B4-BE49-F238E27FC236}">
                      <a16:creationId xmlns:a16="http://schemas.microsoft.com/office/drawing/2014/main" id="{AA2193AB-FE87-49FD-BF2E-04169D5DBA29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7" name="台形 776">
                  <a:extLst>
                    <a:ext uri="{FF2B5EF4-FFF2-40B4-BE49-F238E27FC236}">
                      <a16:creationId xmlns:a16="http://schemas.microsoft.com/office/drawing/2014/main" id="{BF414ADF-021B-458A-BDB3-85432AB0A104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8" name="四角形: 上の 2 つの角を丸める 777">
                  <a:extLst>
                    <a:ext uri="{FF2B5EF4-FFF2-40B4-BE49-F238E27FC236}">
                      <a16:creationId xmlns:a16="http://schemas.microsoft.com/office/drawing/2014/main" id="{E2FB091B-B5BA-4524-8673-45940258D876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B29E8F17-701F-43B2-B2DF-E2149DBBEBAC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6E624B89-252F-495F-A183-3ADCE0FA32C7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1" name="四角形: 上の 2 つの角を丸める 770">
                  <a:extLst>
                    <a:ext uri="{FF2B5EF4-FFF2-40B4-BE49-F238E27FC236}">
                      <a16:creationId xmlns:a16="http://schemas.microsoft.com/office/drawing/2014/main" id="{A97C613D-A1AF-4B2F-BAFC-3BC4B7BC1840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4" name="グループ化 763">
                <a:extLst>
                  <a:ext uri="{FF2B5EF4-FFF2-40B4-BE49-F238E27FC236}">
                    <a16:creationId xmlns:a16="http://schemas.microsoft.com/office/drawing/2014/main" id="{57F80BC8-6213-4F67-86E8-71401DA99B6A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765" name="四角形: 角を丸くする 764">
                  <a:extLst>
                    <a:ext uri="{FF2B5EF4-FFF2-40B4-BE49-F238E27FC236}">
                      <a16:creationId xmlns:a16="http://schemas.microsoft.com/office/drawing/2014/main" id="{27723C0F-350A-4533-960E-955EDF50E5F7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月 765">
                  <a:extLst>
                    <a:ext uri="{FF2B5EF4-FFF2-40B4-BE49-F238E27FC236}">
                      <a16:creationId xmlns:a16="http://schemas.microsoft.com/office/drawing/2014/main" id="{2E375E96-886C-48F6-9DEB-2D0E6A0FAC6A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楕円 766">
                  <a:extLst>
                    <a:ext uri="{FF2B5EF4-FFF2-40B4-BE49-F238E27FC236}">
                      <a16:creationId xmlns:a16="http://schemas.microsoft.com/office/drawing/2014/main" id="{F837E97D-AB43-4659-8C1E-A77F8834DD97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8" name="四角形: 上の 2 つの角を丸める 767">
                  <a:extLst>
                    <a:ext uri="{FF2B5EF4-FFF2-40B4-BE49-F238E27FC236}">
                      <a16:creationId xmlns:a16="http://schemas.microsoft.com/office/drawing/2014/main" id="{81ED6947-A0D8-4E00-AC47-9F46E998EFBB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9" name="四角形: 上の 2 つの角を丸める 768">
                  <a:extLst>
                    <a:ext uri="{FF2B5EF4-FFF2-40B4-BE49-F238E27FC236}">
                      <a16:creationId xmlns:a16="http://schemas.microsoft.com/office/drawing/2014/main" id="{BCF544AF-F638-4069-BE81-B7A768563D42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A6B92EC0-729F-43CE-A0F3-B5A32BB82C5F}"/>
                </a:ext>
              </a:extLst>
            </p:cNvPr>
            <p:cNvGrpSpPr/>
            <p:nvPr/>
          </p:nvGrpSpPr>
          <p:grpSpPr>
            <a:xfrm>
              <a:off x="4345159" y="3497924"/>
              <a:ext cx="458526" cy="878138"/>
              <a:chOff x="2395947" y="3433766"/>
              <a:chExt cx="515448" cy="987151"/>
            </a:xfrm>
          </p:grpSpPr>
          <p:sp>
            <p:nvSpPr>
              <p:cNvPr id="739" name="台形 738">
                <a:extLst>
                  <a:ext uri="{FF2B5EF4-FFF2-40B4-BE49-F238E27FC236}">
                    <a16:creationId xmlns:a16="http://schemas.microsoft.com/office/drawing/2014/main" id="{792E2699-42FB-42C0-899A-171EC672D83D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29DACBC1-AF58-4DDA-87F6-AA9554385122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750" name="グループ化 749">
                  <a:extLst>
                    <a:ext uri="{FF2B5EF4-FFF2-40B4-BE49-F238E27FC236}">
                      <a16:creationId xmlns:a16="http://schemas.microsoft.com/office/drawing/2014/main" id="{A5F30BBA-57FF-44C3-8BB1-010C0373C7CF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759" name="台形 758">
                    <a:extLst>
                      <a:ext uri="{FF2B5EF4-FFF2-40B4-BE49-F238E27FC236}">
                        <a16:creationId xmlns:a16="http://schemas.microsoft.com/office/drawing/2014/main" id="{E3592FFA-EA78-49D2-962B-199AA58E379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0" name="フリーフォーム: 図形 759">
                    <a:extLst>
                      <a:ext uri="{FF2B5EF4-FFF2-40B4-BE49-F238E27FC236}">
                        <a16:creationId xmlns:a16="http://schemas.microsoft.com/office/drawing/2014/main" id="{9082AC9B-82FF-445A-A73D-04D02FD4127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96C3F194-3562-4496-8E09-C176EAD040E3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757" name="台形 756">
                    <a:extLst>
                      <a:ext uri="{FF2B5EF4-FFF2-40B4-BE49-F238E27FC236}">
                        <a16:creationId xmlns:a16="http://schemas.microsoft.com/office/drawing/2014/main" id="{35F8B470-5159-42A2-8963-AD08844647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8" name="フリーフォーム: 図形 757">
                    <a:extLst>
                      <a:ext uri="{FF2B5EF4-FFF2-40B4-BE49-F238E27FC236}">
                        <a16:creationId xmlns:a16="http://schemas.microsoft.com/office/drawing/2014/main" id="{3ACBF917-018C-4CB7-B6A8-EE1A4E74BCD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52" name="台形 751">
                  <a:extLst>
                    <a:ext uri="{FF2B5EF4-FFF2-40B4-BE49-F238E27FC236}">
                      <a16:creationId xmlns:a16="http://schemas.microsoft.com/office/drawing/2014/main" id="{AEF3514C-A72E-4761-B703-79F3C4D73C3F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3" name="台形 752">
                  <a:extLst>
                    <a:ext uri="{FF2B5EF4-FFF2-40B4-BE49-F238E27FC236}">
                      <a16:creationId xmlns:a16="http://schemas.microsoft.com/office/drawing/2014/main" id="{6DBC8170-76F7-4E40-BE42-DC85E8A7D432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四角形: 上の 2 つの角を丸める 753">
                  <a:extLst>
                    <a:ext uri="{FF2B5EF4-FFF2-40B4-BE49-F238E27FC236}">
                      <a16:creationId xmlns:a16="http://schemas.microsoft.com/office/drawing/2014/main" id="{B0BB4E3B-6D98-4FE2-9A6E-69BB5CFFD932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台形 754">
                  <a:extLst>
                    <a:ext uri="{FF2B5EF4-FFF2-40B4-BE49-F238E27FC236}">
                      <a16:creationId xmlns:a16="http://schemas.microsoft.com/office/drawing/2014/main" id="{2F82C12A-DD15-46C8-B46A-140A1B32A428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四角形: 上の 2 つの角を丸める 755">
                  <a:extLst>
                    <a:ext uri="{FF2B5EF4-FFF2-40B4-BE49-F238E27FC236}">
                      <a16:creationId xmlns:a16="http://schemas.microsoft.com/office/drawing/2014/main" id="{05C08A0B-D889-4E52-9C2D-B13B6FFB9E93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746BBFCC-6575-40B0-A455-D9A4F2738E39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824C270B-A025-4BD8-A1D4-FAB3D80824B3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四角形: 上の 2 つの角を丸める 748">
                  <a:extLst>
                    <a:ext uri="{FF2B5EF4-FFF2-40B4-BE49-F238E27FC236}">
                      <a16:creationId xmlns:a16="http://schemas.microsoft.com/office/drawing/2014/main" id="{C1D302F3-2996-42DD-9ADB-79A6487DC827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04181916-507B-4000-BFCD-1649C54DD6E9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743" name="四角形: 角を丸くする 742">
                  <a:extLst>
                    <a:ext uri="{FF2B5EF4-FFF2-40B4-BE49-F238E27FC236}">
                      <a16:creationId xmlns:a16="http://schemas.microsoft.com/office/drawing/2014/main" id="{153AB202-ACD1-4B7D-9097-48DF8BFAB55E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月 743">
                  <a:extLst>
                    <a:ext uri="{FF2B5EF4-FFF2-40B4-BE49-F238E27FC236}">
                      <a16:creationId xmlns:a16="http://schemas.microsoft.com/office/drawing/2014/main" id="{75DC1480-60BF-4E3B-9909-86C3CF07B906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楕円 744">
                  <a:extLst>
                    <a:ext uri="{FF2B5EF4-FFF2-40B4-BE49-F238E27FC236}">
                      <a16:creationId xmlns:a16="http://schemas.microsoft.com/office/drawing/2014/main" id="{A11602EE-405C-4614-A1E5-D2FD4DAD1C2B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四角形: 上の 2 つの角を丸める 745">
                  <a:extLst>
                    <a:ext uri="{FF2B5EF4-FFF2-40B4-BE49-F238E27FC236}">
                      <a16:creationId xmlns:a16="http://schemas.microsoft.com/office/drawing/2014/main" id="{64CEE5F3-CAAE-4357-98E7-57BBEA298F5B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四角形: 上の 2 つの角を丸める 746">
                  <a:extLst>
                    <a:ext uri="{FF2B5EF4-FFF2-40B4-BE49-F238E27FC236}">
                      <a16:creationId xmlns:a16="http://schemas.microsoft.com/office/drawing/2014/main" id="{A79A4419-86A9-4C10-B093-A4774116F025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5C5F80F4-5108-4B59-AA4E-66F361F6C36C}"/>
                </a:ext>
              </a:extLst>
            </p:cNvPr>
            <p:cNvGrpSpPr/>
            <p:nvPr/>
          </p:nvGrpSpPr>
          <p:grpSpPr>
            <a:xfrm>
              <a:off x="4811884" y="3497924"/>
              <a:ext cx="458526" cy="878138"/>
              <a:chOff x="2395947" y="3433766"/>
              <a:chExt cx="515448" cy="987151"/>
            </a:xfrm>
          </p:grpSpPr>
          <p:sp>
            <p:nvSpPr>
              <p:cNvPr id="717" name="台形 716">
                <a:extLst>
                  <a:ext uri="{FF2B5EF4-FFF2-40B4-BE49-F238E27FC236}">
                    <a16:creationId xmlns:a16="http://schemas.microsoft.com/office/drawing/2014/main" id="{842DA495-9017-4ABE-81F4-4B0B90B3E57F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75487B7A-32D9-4D0E-BFFB-3D78F586A601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9621FF52-2D5B-4990-BF4E-8A976A4C578D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737" name="台形 736">
                    <a:extLst>
                      <a:ext uri="{FF2B5EF4-FFF2-40B4-BE49-F238E27FC236}">
                        <a16:creationId xmlns:a16="http://schemas.microsoft.com/office/drawing/2014/main" id="{F914ADFE-844A-4664-9A82-5060D32CFE2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8A47E9F1-A941-469A-9781-D41E039B82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29" name="グループ化 728">
                  <a:extLst>
                    <a:ext uri="{FF2B5EF4-FFF2-40B4-BE49-F238E27FC236}">
                      <a16:creationId xmlns:a16="http://schemas.microsoft.com/office/drawing/2014/main" id="{D9022107-9948-40F3-99E2-8C49F8C57A74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735" name="台形 734">
                    <a:extLst>
                      <a:ext uri="{FF2B5EF4-FFF2-40B4-BE49-F238E27FC236}">
                        <a16:creationId xmlns:a16="http://schemas.microsoft.com/office/drawing/2014/main" id="{53067995-A6D9-43E3-BAA2-CE2F0B3876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6" name="フリーフォーム: 図形 735">
                    <a:extLst>
                      <a:ext uri="{FF2B5EF4-FFF2-40B4-BE49-F238E27FC236}">
                        <a16:creationId xmlns:a16="http://schemas.microsoft.com/office/drawing/2014/main" id="{625B8E66-F253-4D87-90D5-B6DA7B4B702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30" name="台形 729">
                  <a:extLst>
                    <a:ext uri="{FF2B5EF4-FFF2-40B4-BE49-F238E27FC236}">
                      <a16:creationId xmlns:a16="http://schemas.microsoft.com/office/drawing/2014/main" id="{0DC5AB5E-D752-4287-A0DD-283F32956E45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台形 730">
                  <a:extLst>
                    <a:ext uri="{FF2B5EF4-FFF2-40B4-BE49-F238E27FC236}">
                      <a16:creationId xmlns:a16="http://schemas.microsoft.com/office/drawing/2014/main" id="{DED9F19B-B364-435E-9CFF-0A7EC85C10D5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四角形: 上の 2 つの角を丸める 731">
                  <a:extLst>
                    <a:ext uri="{FF2B5EF4-FFF2-40B4-BE49-F238E27FC236}">
                      <a16:creationId xmlns:a16="http://schemas.microsoft.com/office/drawing/2014/main" id="{BCFCDBE0-D9FF-4951-BB8C-84428568156C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台形 732">
                  <a:extLst>
                    <a:ext uri="{FF2B5EF4-FFF2-40B4-BE49-F238E27FC236}">
                      <a16:creationId xmlns:a16="http://schemas.microsoft.com/office/drawing/2014/main" id="{AE1C7AA7-6538-4612-A1C3-09018C3AB5C2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四角形: 上の 2 つの角を丸める 733">
                  <a:extLst>
                    <a:ext uri="{FF2B5EF4-FFF2-40B4-BE49-F238E27FC236}">
                      <a16:creationId xmlns:a16="http://schemas.microsoft.com/office/drawing/2014/main" id="{B8A5E9C8-E8D9-4C09-B6E9-35490293EE7D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BD54B5E4-0B66-4B2C-B88E-91597DE646F6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A9096451-F5CA-4DDA-B162-3BBEC117F03C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四角形: 上の 2 つの角を丸める 726">
                  <a:extLst>
                    <a:ext uri="{FF2B5EF4-FFF2-40B4-BE49-F238E27FC236}">
                      <a16:creationId xmlns:a16="http://schemas.microsoft.com/office/drawing/2014/main" id="{45B34F9C-D298-4B8E-8B37-8614D45B539E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D1ADB57C-8116-4D76-B86D-3DB102A89C95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721" name="四角形: 角を丸くする 720">
                  <a:extLst>
                    <a:ext uri="{FF2B5EF4-FFF2-40B4-BE49-F238E27FC236}">
                      <a16:creationId xmlns:a16="http://schemas.microsoft.com/office/drawing/2014/main" id="{A1AB3350-1DAB-4047-9CB0-DDA6AE1622E7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月 721">
                  <a:extLst>
                    <a:ext uri="{FF2B5EF4-FFF2-40B4-BE49-F238E27FC236}">
                      <a16:creationId xmlns:a16="http://schemas.microsoft.com/office/drawing/2014/main" id="{FCA428E8-945E-47C9-89FB-B57106B05D5B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楕円 722">
                  <a:extLst>
                    <a:ext uri="{FF2B5EF4-FFF2-40B4-BE49-F238E27FC236}">
                      <a16:creationId xmlns:a16="http://schemas.microsoft.com/office/drawing/2014/main" id="{959BAD10-1BBC-4D5B-BC81-3E8A8B947E8E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四角形: 上の 2 つの角を丸める 723">
                  <a:extLst>
                    <a:ext uri="{FF2B5EF4-FFF2-40B4-BE49-F238E27FC236}">
                      <a16:creationId xmlns:a16="http://schemas.microsoft.com/office/drawing/2014/main" id="{1ED80920-E20D-4180-A350-13D92C9C20BF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四角形: 上の 2 つの角を丸める 724">
                  <a:extLst>
                    <a:ext uri="{FF2B5EF4-FFF2-40B4-BE49-F238E27FC236}">
                      <a16:creationId xmlns:a16="http://schemas.microsoft.com/office/drawing/2014/main" id="{E10F24A5-B82A-4451-B662-9D3C803FA612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E15476FD-F28C-4C0B-8EAD-D4F0BF122D83}"/>
                </a:ext>
              </a:extLst>
            </p:cNvPr>
            <p:cNvGrpSpPr/>
            <p:nvPr/>
          </p:nvGrpSpPr>
          <p:grpSpPr>
            <a:xfrm>
              <a:off x="5276228" y="3497924"/>
              <a:ext cx="458526" cy="878138"/>
              <a:chOff x="2395947" y="3433766"/>
              <a:chExt cx="515448" cy="987151"/>
            </a:xfrm>
          </p:grpSpPr>
          <p:sp>
            <p:nvSpPr>
              <p:cNvPr id="695" name="台形 694">
                <a:extLst>
                  <a:ext uri="{FF2B5EF4-FFF2-40B4-BE49-F238E27FC236}">
                    <a16:creationId xmlns:a16="http://schemas.microsoft.com/office/drawing/2014/main" id="{1FD7C853-0950-4529-9779-F3F4072436FD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94AA3F58-913E-401C-9216-C817D73855AE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706" name="グループ化 705">
                  <a:extLst>
                    <a:ext uri="{FF2B5EF4-FFF2-40B4-BE49-F238E27FC236}">
                      <a16:creationId xmlns:a16="http://schemas.microsoft.com/office/drawing/2014/main" id="{9B133F0B-996B-4E0B-83D8-08DC338BE887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715" name="台形 714">
                    <a:extLst>
                      <a:ext uri="{FF2B5EF4-FFF2-40B4-BE49-F238E27FC236}">
                        <a16:creationId xmlns:a16="http://schemas.microsoft.com/office/drawing/2014/main" id="{DAC07A01-DA46-4222-9F99-59C9E975E90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44D437C1-FD91-4D64-9975-CD5568DA39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2E702FF4-3F28-4469-BA94-BF4EB7CBE86B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713" name="台形 712">
                    <a:extLst>
                      <a:ext uri="{FF2B5EF4-FFF2-40B4-BE49-F238E27FC236}">
                        <a16:creationId xmlns:a16="http://schemas.microsoft.com/office/drawing/2014/main" id="{BC608F39-4A84-46C8-A31E-048CBD7C6B1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4" name="フリーフォーム: 図形 713">
                    <a:extLst>
                      <a:ext uri="{FF2B5EF4-FFF2-40B4-BE49-F238E27FC236}">
                        <a16:creationId xmlns:a16="http://schemas.microsoft.com/office/drawing/2014/main" id="{A586BAAE-115E-4AC5-9B17-0D67F05F4F3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08" name="台形 707">
                  <a:extLst>
                    <a:ext uri="{FF2B5EF4-FFF2-40B4-BE49-F238E27FC236}">
                      <a16:creationId xmlns:a16="http://schemas.microsoft.com/office/drawing/2014/main" id="{38D91FBD-AA41-46DF-B577-55A3E2DC4BBD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台形 708">
                  <a:extLst>
                    <a:ext uri="{FF2B5EF4-FFF2-40B4-BE49-F238E27FC236}">
                      <a16:creationId xmlns:a16="http://schemas.microsoft.com/office/drawing/2014/main" id="{30026843-09C0-4479-BD63-10BD6B793A8D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四角形: 上の 2 つの角を丸める 709">
                  <a:extLst>
                    <a:ext uri="{FF2B5EF4-FFF2-40B4-BE49-F238E27FC236}">
                      <a16:creationId xmlns:a16="http://schemas.microsoft.com/office/drawing/2014/main" id="{BA23E229-67B5-4C83-89AA-F1BEC88B8345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台形 710">
                  <a:extLst>
                    <a:ext uri="{FF2B5EF4-FFF2-40B4-BE49-F238E27FC236}">
                      <a16:creationId xmlns:a16="http://schemas.microsoft.com/office/drawing/2014/main" id="{C05C6EEE-895F-4FD5-86EA-E5D556ECDFD8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四角形: 上の 2 つの角を丸める 711">
                  <a:extLst>
                    <a:ext uri="{FF2B5EF4-FFF2-40B4-BE49-F238E27FC236}">
                      <a16:creationId xmlns:a16="http://schemas.microsoft.com/office/drawing/2014/main" id="{D5355C55-56F1-444F-9BAE-0A7996422FEF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306DE0F7-9841-4D98-BBD4-07D1F7AF3CD8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BF40A434-463D-4B4E-A2C4-18DFFB714D65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四角形: 上の 2 つの角を丸める 704">
                  <a:extLst>
                    <a:ext uri="{FF2B5EF4-FFF2-40B4-BE49-F238E27FC236}">
                      <a16:creationId xmlns:a16="http://schemas.microsoft.com/office/drawing/2014/main" id="{2FC775A2-73B0-4E64-82E3-9B95B66BF5D6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352ECB3F-7EA5-4ADB-88A0-753B864DEBCD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699" name="四角形: 角を丸くする 698">
                  <a:extLst>
                    <a:ext uri="{FF2B5EF4-FFF2-40B4-BE49-F238E27FC236}">
                      <a16:creationId xmlns:a16="http://schemas.microsoft.com/office/drawing/2014/main" id="{57535A02-3953-4D5C-A116-ED7DE9200969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月 699">
                  <a:extLst>
                    <a:ext uri="{FF2B5EF4-FFF2-40B4-BE49-F238E27FC236}">
                      <a16:creationId xmlns:a16="http://schemas.microsoft.com/office/drawing/2014/main" id="{63F33DA0-E04A-45DC-A86A-9A996A782E2D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E77C5CC0-6CCE-41A9-B4A8-ECE36423CF80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四角形: 上の 2 つの角を丸める 701">
                  <a:extLst>
                    <a:ext uri="{FF2B5EF4-FFF2-40B4-BE49-F238E27FC236}">
                      <a16:creationId xmlns:a16="http://schemas.microsoft.com/office/drawing/2014/main" id="{8D972C1F-72AD-4FD3-9002-8B9C2BEDDD74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四角形: 上の 2 つの角を丸める 702">
                  <a:extLst>
                    <a:ext uri="{FF2B5EF4-FFF2-40B4-BE49-F238E27FC236}">
                      <a16:creationId xmlns:a16="http://schemas.microsoft.com/office/drawing/2014/main" id="{E75EDD51-ACA5-4CD7-8E32-895CA5F25EAE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487DA17F-7B6C-4042-8048-00FDE8FAE51B}"/>
                </a:ext>
              </a:extLst>
            </p:cNvPr>
            <p:cNvGrpSpPr/>
            <p:nvPr/>
          </p:nvGrpSpPr>
          <p:grpSpPr>
            <a:xfrm>
              <a:off x="5716759" y="3497924"/>
              <a:ext cx="458526" cy="878138"/>
              <a:chOff x="2395947" y="3433766"/>
              <a:chExt cx="515448" cy="987151"/>
            </a:xfrm>
          </p:grpSpPr>
          <p:sp>
            <p:nvSpPr>
              <p:cNvPr id="673" name="台形 672">
                <a:extLst>
                  <a:ext uri="{FF2B5EF4-FFF2-40B4-BE49-F238E27FC236}">
                    <a16:creationId xmlns:a16="http://schemas.microsoft.com/office/drawing/2014/main" id="{E7117B55-02BF-4274-A800-9AE555CBC630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E74BD28B-CD68-42B7-9C88-878E7CCD8E45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ysClr val="window" lastClr="FFFFFF"/>
              </a:solidFill>
            </p:grpSpPr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B9458CAC-02A8-4A25-B718-7AA2C1FE2924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693" name="台形 692">
                    <a:extLst>
                      <a:ext uri="{FF2B5EF4-FFF2-40B4-BE49-F238E27FC236}">
                        <a16:creationId xmlns:a16="http://schemas.microsoft.com/office/drawing/2014/main" id="{FBB56A3F-CEB3-4AFE-8F57-1CDF01B8D22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4" name="フリーフォーム: 図形 693">
                    <a:extLst>
                      <a:ext uri="{FF2B5EF4-FFF2-40B4-BE49-F238E27FC236}">
                        <a16:creationId xmlns:a16="http://schemas.microsoft.com/office/drawing/2014/main" id="{8F04A033-1CE6-4E61-82DB-FD0D496A14C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8FBEFD66-1913-47BB-A5AC-FCE43732E7E7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691" name="台形 690">
                    <a:extLst>
                      <a:ext uri="{FF2B5EF4-FFF2-40B4-BE49-F238E27FC236}">
                        <a16:creationId xmlns:a16="http://schemas.microsoft.com/office/drawing/2014/main" id="{D1946785-B2B1-43E9-B308-AC30E9EE93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4D7C570C-F821-4E49-8417-EECEC9F107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86" name="台形 685">
                  <a:extLst>
                    <a:ext uri="{FF2B5EF4-FFF2-40B4-BE49-F238E27FC236}">
                      <a16:creationId xmlns:a16="http://schemas.microsoft.com/office/drawing/2014/main" id="{7DDE4AA7-A9C0-43E9-A616-F54A759A641F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7" name="台形 686">
                  <a:extLst>
                    <a:ext uri="{FF2B5EF4-FFF2-40B4-BE49-F238E27FC236}">
                      <a16:creationId xmlns:a16="http://schemas.microsoft.com/office/drawing/2014/main" id="{1522A4FB-F551-4763-B9AE-EB02AAB51F3A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四角形: 上の 2 つの角を丸める 687">
                  <a:extLst>
                    <a:ext uri="{FF2B5EF4-FFF2-40B4-BE49-F238E27FC236}">
                      <a16:creationId xmlns:a16="http://schemas.microsoft.com/office/drawing/2014/main" id="{F62A4BC8-AEEC-450A-9427-FE4687FE61D8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台形 688">
                  <a:extLst>
                    <a:ext uri="{FF2B5EF4-FFF2-40B4-BE49-F238E27FC236}">
                      <a16:creationId xmlns:a16="http://schemas.microsoft.com/office/drawing/2014/main" id="{E0D059B2-9058-4DBE-9FBA-111BD9715D85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四角形: 上の 2 つの角を丸める 689">
                  <a:extLst>
                    <a:ext uri="{FF2B5EF4-FFF2-40B4-BE49-F238E27FC236}">
                      <a16:creationId xmlns:a16="http://schemas.microsoft.com/office/drawing/2014/main" id="{89B6221E-7770-49DA-9636-D110FC280B42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E87A6842-BD49-48EE-A5D4-95B6DC8F3FF5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97B2576B-F0AF-45EF-B3A4-18978CCC04B3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四角形: 上の 2 つの角を丸める 682">
                  <a:extLst>
                    <a:ext uri="{FF2B5EF4-FFF2-40B4-BE49-F238E27FC236}">
                      <a16:creationId xmlns:a16="http://schemas.microsoft.com/office/drawing/2014/main" id="{DB8CD0D7-11C5-43F5-9F72-064307C5282B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7B4F2480-C9AE-4016-B2C2-ACCFA16CEA00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677" name="四角形: 角を丸くする 676">
                  <a:extLst>
                    <a:ext uri="{FF2B5EF4-FFF2-40B4-BE49-F238E27FC236}">
                      <a16:creationId xmlns:a16="http://schemas.microsoft.com/office/drawing/2014/main" id="{31766CDA-74D9-47ED-BB46-A1144D08E1AB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月 677">
                  <a:extLst>
                    <a:ext uri="{FF2B5EF4-FFF2-40B4-BE49-F238E27FC236}">
                      <a16:creationId xmlns:a16="http://schemas.microsoft.com/office/drawing/2014/main" id="{C6395315-4590-4E41-8EAA-09F8F3AAF58E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楕円 678">
                  <a:extLst>
                    <a:ext uri="{FF2B5EF4-FFF2-40B4-BE49-F238E27FC236}">
                      <a16:creationId xmlns:a16="http://schemas.microsoft.com/office/drawing/2014/main" id="{6BE25732-E87E-4563-BD97-423408E3EEE7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四角形: 上の 2 つの角を丸める 679">
                  <a:extLst>
                    <a:ext uri="{FF2B5EF4-FFF2-40B4-BE49-F238E27FC236}">
                      <a16:creationId xmlns:a16="http://schemas.microsoft.com/office/drawing/2014/main" id="{59354733-08E1-416C-91F1-899C05F622CE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四角形: 上の 2 つの角を丸める 680">
                  <a:extLst>
                    <a:ext uri="{FF2B5EF4-FFF2-40B4-BE49-F238E27FC236}">
                      <a16:creationId xmlns:a16="http://schemas.microsoft.com/office/drawing/2014/main" id="{B77A42ED-8C14-434F-9910-C57517149F4E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958" name="テキスト ボックス 957">
            <a:extLst>
              <a:ext uri="{FF2B5EF4-FFF2-40B4-BE49-F238E27FC236}">
                <a16:creationId xmlns:a16="http://schemas.microsoft.com/office/drawing/2014/main" id="{72CE95FA-BCB0-446A-AE59-3E87F889CCC1}"/>
              </a:ext>
            </a:extLst>
          </p:cNvPr>
          <p:cNvSpPr txBox="1"/>
          <p:nvPr/>
        </p:nvSpPr>
        <p:spPr>
          <a:xfrm>
            <a:off x="6353428" y="638248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福島わらじ祭</a:t>
            </a:r>
          </a:p>
        </p:txBody>
      </p:sp>
      <p:sp>
        <p:nvSpPr>
          <p:cNvPr id="959" name="吹き出し: 円形 958">
            <a:extLst>
              <a:ext uri="{FF2B5EF4-FFF2-40B4-BE49-F238E27FC236}">
                <a16:creationId xmlns:a16="http://schemas.microsoft.com/office/drawing/2014/main" id="{C4252AEF-853A-41CA-9DD2-50E53B2A747D}"/>
              </a:ext>
            </a:extLst>
          </p:cNvPr>
          <p:cNvSpPr/>
          <p:nvPr/>
        </p:nvSpPr>
        <p:spPr>
          <a:xfrm>
            <a:off x="3018608" y="1253956"/>
            <a:ext cx="869040" cy="559029"/>
          </a:xfrm>
          <a:prstGeom prst="wedgeEllipseCallout">
            <a:avLst>
              <a:gd name="adj1" fmla="val 23836"/>
              <a:gd name="adj2" fmla="val 70215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会津藩</a:t>
            </a:r>
          </a:p>
        </p:txBody>
      </p:sp>
      <p:grpSp>
        <p:nvGrpSpPr>
          <p:cNvPr id="960" name="グループ化 959">
            <a:extLst>
              <a:ext uri="{FF2B5EF4-FFF2-40B4-BE49-F238E27FC236}">
                <a16:creationId xmlns:a16="http://schemas.microsoft.com/office/drawing/2014/main" id="{3F2AC9AE-6439-428D-8603-D7863E3441F5}"/>
              </a:ext>
            </a:extLst>
          </p:cNvPr>
          <p:cNvGrpSpPr/>
          <p:nvPr/>
        </p:nvGrpSpPr>
        <p:grpSpPr>
          <a:xfrm>
            <a:off x="3979049" y="971609"/>
            <a:ext cx="1064378" cy="949629"/>
            <a:chOff x="2273568" y="700088"/>
            <a:chExt cx="2492836" cy="2224087"/>
          </a:xfrm>
        </p:grpSpPr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B64B67AF-7D85-4547-A3EA-E107A640AE68}"/>
                </a:ext>
              </a:extLst>
            </p:cNvPr>
            <p:cNvGrpSpPr/>
            <p:nvPr/>
          </p:nvGrpSpPr>
          <p:grpSpPr>
            <a:xfrm>
              <a:off x="2273568" y="700088"/>
              <a:ext cx="973875" cy="1985962"/>
              <a:chOff x="3029218" y="857075"/>
              <a:chExt cx="1013663" cy="2067100"/>
            </a:xfrm>
          </p:grpSpPr>
          <p:sp>
            <p:nvSpPr>
              <p:cNvPr id="1045" name="四角形: 上の 2 つの角を丸める 1044">
                <a:extLst>
                  <a:ext uri="{FF2B5EF4-FFF2-40B4-BE49-F238E27FC236}">
                    <a16:creationId xmlns:a16="http://schemas.microsoft.com/office/drawing/2014/main" id="{81AE7F25-276E-4281-BD3B-1E191D1A9C0D}"/>
                  </a:ext>
                </a:extLst>
              </p:cNvPr>
              <p:cNvSpPr/>
              <p:nvPr/>
            </p:nvSpPr>
            <p:spPr>
              <a:xfrm>
                <a:off x="3390108" y="857075"/>
                <a:ext cx="293686" cy="33507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6" name="四角形: 上の 2 つの角を丸める 1045">
                <a:extLst>
                  <a:ext uri="{FF2B5EF4-FFF2-40B4-BE49-F238E27FC236}">
                    <a16:creationId xmlns:a16="http://schemas.microsoft.com/office/drawing/2014/main" id="{15C2A8B5-8BE3-47A3-9AF1-71628473D2C4}"/>
                  </a:ext>
                </a:extLst>
              </p:cNvPr>
              <p:cNvSpPr/>
              <p:nvPr/>
            </p:nvSpPr>
            <p:spPr>
              <a:xfrm>
                <a:off x="3555436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rgbClr val="FFC000">
                  <a:lumMod val="75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5921884C-409B-4C8A-B494-5A6F3F4D3EBA}"/>
                  </a:ext>
                </a:extLst>
              </p:cNvPr>
              <p:cNvSpPr/>
              <p:nvPr/>
            </p:nvSpPr>
            <p:spPr>
              <a:xfrm>
                <a:off x="3563721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960C715F-8442-4569-BFE6-57AC924B9FCE}"/>
                  </a:ext>
                </a:extLst>
              </p:cNvPr>
              <p:cNvSpPr/>
              <p:nvPr/>
            </p:nvSpPr>
            <p:spPr>
              <a:xfrm>
                <a:off x="3563722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9" name="四角形: 上の 2 つの角を丸める 1048">
                <a:extLst>
                  <a:ext uri="{FF2B5EF4-FFF2-40B4-BE49-F238E27FC236}">
                    <a16:creationId xmlns:a16="http://schemas.microsoft.com/office/drawing/2014/main" id="{C9E002C5-CBE5-40CB-8663-50F710B54D3E}"/>
                  </a:ext>
                </a:extLst>
              </p:cNvPr>
              <p:cNvSpPr/>
              <p:nvPr/>
            </p:nvSpPr>
            <p:spPr>
              <a:xfrm>
                <a:off x="3307169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rgbClr val="FFC000">
                  <a:lumMod val="75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9D3E90AE-E1D4-4BC2-B478-E085D038CD40}"/>
                  </a:ext>
                </a:extLst>
              </p:cNvPr>
              <p:cNvSpPr/>
              <p:nvPr/>
            </p:nvSpPr>
            <p:spPr>
              <a:xfrm>
                <a:off x="3315454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48D2820D-8663-4FFD-85B8-BD115B3BE059}"/>
                  </a:ext>
                </a:extLst>
              </p:cNvPr>
              <p:cNvSpPr/>
              <p:nvPr/>
            </p:nvSpPr>
            <p:spPr>
              <a:xfrm>
                <a:off x="3315455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2" name="四角形: 上の 2 つの角を丸める 1051">
                <a:extLst>
                  <a:ext uri="{FF2B5EF4-FFF2-40B4-BE49-F238E27FC236}">
                    <a16:creationId xmlns:a16="http://schemas.microsoft.com/office/drawing/2014/main" id="{E0B5A10E-3E59-400A-A55E-267C19ABA2AE}"/>
                  </a:ext>
                </a:extLst>
              </p:cNvPr>
              <p:cNvSpPr/>
              <p:nvPr/>
            </p:nvSpPr>
            <p:spPr>
              <a:xfrm rot="900000">
                <a:off x="3029218" y="2200133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3" name="台形 1052">
                <a:extLst>
                  <a:ext uri="{FF2B5EF4-FFF2-40B4-BE49-F238E27FC236}">
                    <a16:creationId xmlns:a16="http://schemas.microsoft.com/office/drawing/2014/main" id="{1ABBF7D3-79C8-4863-B18C-28229A510074}"/>
                  </a:ext>
                </a:extLst>
              </p:cNvPr>
              <p:cNvSpPr/>
              <p:nvPr/>
            </p:nvSpPr>
            <p:spPr>
              <a:xfrm>
                <a:off x="3182050" y="2096619"/>
                <a:ext cx="697800" cy="525841"/>
              </a:xfrm>
              <a:prstGeom prst="trapezoid">
                <a:avLst>
                  <a:gd name="adj" fmla="val 16283"/>
                </a:avLst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4" name="台形 1053">
                <a:extLst>
                  <a:ext uri="{FF2B5EF4-FFF2-40B4-BE49-F238E27FC236}">
                    <a16:creationId xmlns:a16="http://schemas.microsoft.com/office/drawing/2014/main" id="{19FD9ACE-20A7-4D1B-BC72-F1CDD6596791}"/>
                  </a:ext>
                </a:extLst>
              </p:cNvPr>
              <p:cNvSpPr/>
              <p:nvPr/>
            </p:nvSpPr>
            <p:spPr>
              <a:xfrm>
                <a:off x="3454402" y="1571626"/>
                <a:ext cx="165098" cy="120110"/>
              </a:xfrm>
              <a:prstGeom prst="trapezoid">
                <a:avLst>
                  <a:gd name="adj" fmla="val 11783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5" name="楕円 1054">
                <a:extLst>
                  <a:ext uri="{FF2B5EF4-FFF2-40B4-BE49-F238E27FC236}">
                    <a16:creationId xmlns:a16="http://schemas.microsoft.com/office/drawing/2014/main" id="{B1D3C59B-D3DA-4AEE-AEBE-63CD94CE4E2D}"/>
                  </a:ext>
                </a:extLst>
              </p:cNvPr>
              <p:cNvSpPr/>
              <p:nvPr/>
            </p:nvSpPr>
            <p:spPr>
              <a:xfrm rot="20700000">
                <a:off x="3158467" y="1196558"/>
                <a:ext cx="162764" cy="228576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6" name="楕円 1055">
                <a:extLst>
                  <a:ext uri="{FF2B5EF4-FFF2-40B4-BE49-F238E27FC236}">
                    <a16:creationId xmlns:a16="http://schemas.microsoft.com/office/drawing/2014/main" id="{63C3C1EA-C49D-4E35-92BE-3FE21E901E34}"/>
                  </a:ext>
                </a:extLst>
              </p:cNvPr>
              <p:cNvSpPr/>
              <p:nvPr/>
            </p:nvSpPr>
            <p:spPr>
              <a:xfrm rot="900000" flipH="1">
                <a:off x="3761163" y="1196558"/>
                <a:ext cx="162764" cy="228576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7" name="四角形: 上の 2 つの角を丸める 1056">
                <a:extLst>
                  <a:ext uri="{FF2B5EF4-FFF2-40B4-BE49-F238E27FC236}">
                    <a16:creationId xmlns:a16="http://schemas.microsoft.com/office/drawing/2014/main" id="{C4E5EA80-A7C2-40B2-9AC6-F18B42A9BD1C}"/>
                  </a:ext>
                </a:extLst>
              </p:cNvPr>
              <p:cNvSpPr/>
              <p:nvPr/>
            </p:nvSpPr>
            <p:spPr>
              <a:xfrm>
                <a:off x="3260726" y="911620"/>
                <a:ext cx="552450" cy="40124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8" name="四角形: 上の 2 つの角を丸める 1057">
                <a:extLst>
                  <a:ext uri="{FF2B5EF4-FFF2-40B4-BE49-F238E27FC236}">
                    <a16:creationId xmlns:a16="http://schemas.microsoft.com/office/drawing/2014/main" id="{91379BD2-F12C-493E-921E-C4D934F91E2E}"/>
                  </a:ext>
                </a:extLst>
              </p:cNvPr>
              <p:cNvSpPr/>
              <p:nvPr/>
            </p:nvSpPr>
            <p:spPr>
              <a:xfrm>
                <a:off x="3260726" y="1204913"/>
                <a:ext cx="552450" cy="401244"/>
              </a:xfrm>
              <a:prstGeom prst="round2SameRect">
                <a:avLst>
                  <a:gd name="adj1" fmla="val 1330"/>
                  <a:gd name="adj2" fmla="val 5000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9" name="正方形/長方形 1058">
                <a:extLst>
                  <a:ext uri="{FF2B5EF4-FFF2-40B4-BE49-F238E27FC236}">
                    <a16:creationId xmlns:a16="http://schemas.microsoft.com/office/drawing/2014/main" id="{DCBCA7BB-1FBD-4406-BD55-9239C3E21395}"/>
                  </a:ext>
                </a:extLst>
              </p:cNvPr>
              <p:cNvSpPr/>
              <p:nvPr/>
            </p:nvSpPr>
            <p:spPr>
              <a:xfrm>
                <a:off x="3260727" y="1081882"/>
                <a:ext cx="552450" cy="123031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3AA2F876-F0A4-4459-A7B7-3BCA7CE85CF0}"/>
                  </a:ext>
                </a:extLst>
              </p:cNvPr>
              <p:cNvSpPr/>
              <p:nvPr/>
            </p:nvSpPr>
            <p:spPr>
              <a:xfrm>
                <a:off x="3375821" y="1031207"/>
                <a:ext cx="322260" cy="193805"/>
              </a:xfrm>
              <a:custGeom>
                <a:avLst/>
                <a:gdLst>
                  <a:gd name="connsiteX0" fmla="*/ 189996 w 401322"/>
                  <a:gd name="connsiteY0" fmla="*/ 1280 h 315515"/>
                  <a:gd name="connsiteX1" fmla="*/ 200663 w 401322"/>
                  <a:gd name="connsiteY1" fmla="*/ 4867 h 315515"/>
                  <a:gd name="connsiteX2" fmla="*/ 211327 w 401322"/>
                  <a:gd name="connsiteY2" fmla="*/ 1281 h 315515"/>
                  <a:gd name="connsiteX3" fmla="*/ 378644 w 401322"/>
                  <a:gd name="connsiteY3" fmla="*/ 84563 h 315515"/>
                  <a:gd name="connsiteX4" fmla="*/ 316760 w 401322"/>
                  <a:gd name="connsiteY4" fmla="*/ 315515 h 315515"/>
                  <a:gd name="connsiteX5" fmla="*/ 316760 w 401322"/>
                  <a:gd name="connsiteY5" fmla="*/ 315514 h 315515"/>
                  <a:gd name="connsiteX6" fmla="*/ 223166 w 401322"/>
                  <a:gd name="connsiteY6" fmla="*/ 73039 h 315515"/>
                  <a:gd name="connsiteX7" fmla="*/ 200660 w 401322"/>
                  <a:gd name="connsiteY7" fmla="*/ 58023 h 315515"/>
                  <a:gd name="connsiteX8" fmla="*/ 178156 w 401322"/>
                  <a:gd name="connsiteY8" fmla="*/ 73038 h 315515"/>
                  <a:gd name="connsiteX9" fmla="*/ 84562 w 401322"/>
                  <a:gd name="connsiteY9" fmla="*/ 315513 h 315515"/>
                  <a:gd name="connsiteX10" fmla="*/ 84562 w 401322"/>
                  <a:gd name="connsiteY10" fmla="*/ 315514 h 315515"/>
                  <a:gd name="connsiteX11" fmla="*/ 22678 w 401322"/>
                  <a:gd name="connsiteY11" fmla="*/ 84562 h 315515"/>
                  <a:gd name="connsiteX12" fmla="*/ 189996 w 401322"/>
                  <a:gd name="connsiteY12" fmla="*/ 1280 h 31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1322" h="315515">
                    <a:moveTo>
                      <a:pt x="189996" y="1280"/>
                    </a:moveTo>
                    <a:lnTo>
                      <a:pt x="200663" y="4867"/>
                    </a:lnTo>
                    <a:lnTo>
                      <a:pt x="211327" y="1281"/>
                    </a:lnTo>
                    <a:cubicBezTo>
                      <a:pt x="276711" y="-6832"/>
                      <a:pt x="343628" y="23915"/>
                      <a:pt x="378644" y="84563"/>
                    </a:cubicBezTo>
                    <a:cubicBezTo>
                      <a:pt x="425331" y="165427"/>
                      <a:pt x="397624" y="268828"/>
                      <a:pt x="316760" y="315515"/>
                    </a:cubicBezTo>
                    <a:lnTo>
                      <a:pt x="316760" y="315514"/>
                    </a:lnTo>
                    <a:cubicBezTo>
                      <a:pt x="325137" y="222869"/>
                      <a:pt x="289164" y="133773"/>
                      <a:pt x="223166" y="73039"/>
                    </a:cubicBezTo>
                    <a:lnTo>
                      <a:pt x="200660" y="58023"/>
                    </a:lnTo>
                    <a:lnTo>
                      <a:pt x="178156" y="73038"/>
                    </a:lnTo>
                    <a:cubicBezTo>
                      <a:pt x="112158" y="133772"/>
                      <a:pt x="76185" y="222868"/>
                      <a:pt x="84562" y="315513"/>
                    </a:cubicBezTo>
                    <a:lnTo>
                      <a:pt x="84562" y="315514"/>
                    </a:lnTo>
                    <a:cubicBezTo>
                      <a:pt x="3698" y="268827"/>
                      <a:pt x="-24009" y="165426"/>
                      <a:pt x="22678" y="84562"/>
                    </a:cubicBezTo>
                    <a:cubicBezTo>
                      <a:pt x="57694" y="23914"/>
                      <a:pt x="124611" y="-6833"/>
                      <a:pt x="189996" y="128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1" name="四角形: 上の 2 つの角を丸める 1060">
                <a:extLst>
                  <a:ext uri="{FF2B5EF4-FFF2-40B4-BE49-F238E27FC236}">
                    <a16:creationId xmlns:a16="http://schemas.microsoft.com/office/drawing/2014/main" id="{ED847E0C-A011-47E8-9822-C1A129F701A1}"/>
                  </a:ext>
                </a:extLst>
              </p:cNvPr>
              <p:cNvSpPr/>
              <p:nvPr/>
            </p:nvSpPr>
            <p:spPr>
              <a:xfrm>
                <a:off x="3260726" y="1670971"/>
                <a:ext cx="552450" cy="401244"/>
              </a:xfrm>
              <a:prstGeom prst="round2SameRect">
                <a:avLst>
                  <a:gd name="adj1" fmla="val 30416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2" name="台形 1061">
                <a:extLst>
                  <a:ext uri="{FF2B5EF4-FFF2-40B4-BE49-F238E27FC236}">
                    <a16:creationId xmlns:a16="http://schemas.microsoft.com/office/drawing/2014/main" id="{3C87DF8C-924C-44C8-BE42-192EE2A820E3}"/>
                  </a:ext>
                </a:extLst>
              </p:cNvPr>
              <p:cNvSpPr/>
              <p:nvPr/>
            </p:nvSpPr>
            <p:spPr>
              <a:xfrm>
                <a:off x="3286825" y="2096619"/>
                <a:ext cx="481900" cy="533326"/>
              </a:xfrm>
              <a:prstGeom prst="trapezoid">
                <a:avLst>
                  <a:gd name="adj" fmla="val 16283"/>
                </a:avLst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3" name="台形 1062">
                <a:extLst>
                  <a:ext uri="{FF2B5EF4-FFF2-40B4-BE49-F238E27FC236}">
                    <a16:creationId xmlns:a16="http://schemas.microsoft.com/office/drawing/2014/main" id="{AF7C4D1A-5BC1-432C-AF0A-BCB0FF2D6EED}"/>
                  </a:ext>
                </a:extLst>
              </p:cNvPr>
              <p:cNvSpPr/>
              <p:nvPr/>
            </p:nvSpPr>
            <p:spPr>
              <a:xfrm>
                <a:off x="3432875" y="2096618"/>
                <a:ext cx="189800" cy="541807"/>
              </a:xfrm>
              <a:prstGeom prst="trapezoid">
                <a:avLst>
                  <a:gd name="adj" fmla="val 16283"/>
                </a:avLst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08CB48EB-8082-4ED4-AAEF-431E76F61A02}"/>
                  </a:ext>
                </a:extLst>
              </p:cNvPr>
              <p:cNvSpPr/>
              <p:nvPr/>
            </p:nvSpPr>
            <p:spPr>
              <a:xfrm flipH="1">
                <a:off x="3366323" y="1673951"/>
                <a:ext cx="178060" cy="312672"/>
              </a:xfrm>
              <a:custGeom>
                <a:avLst/>
                <a:gdLst>
                  <a:gd name="connsiteX0" fmla="*/ 178060 w 178060"/>
                  <a:gd name="connsiteY0" fmla="*/ 0 h 312672"/>
                  <a:gd name="connsiteX1" fmla="*/ 72725 w 178060"/>
                  <a:gd name="connsiteY1" fmla="*/ 0 h 312672"/>
                  <a:gd name="connsiteX2" fmla="*/ 0 w 178060"/>
                  <a:gd name="connsiteY2" fmla="*/ 181344 h 312672"/>
                  <a:gd name="connsiteX3" fmla="*/ 52667 w 178060"/>
                  <a:gd name="connsiteY3" fmla="*/ 312672 h 312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060" h="312672">
                    <a:moveTo>
                      <a:pt x="178060" y="0"/>
                    </a:moveTo>
                    <a:lnTo>
                      <a:pt x="72725" y="0"/>
                    </a:lnTo>
                    <a:lnTo>
                      <a:pt x="0" y="181344"/>
                    </a:lnTo>
                    <a:lnTo>
                      <a:pt x="52667" y="31267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5" name="平行四辺形 1064">
                <a:extLst>
                  <a:ext uri="{FF2B5EF4-FFF2-40B4-BE49-F238E27FC236}">
                    <a16:creationId xmlns:a16="http://schemas.microsoft.com/office/drawing/2014/main" id="{8428D376-9E6F-4CCD-AC3C-E9DD4B34A5D9}"/>
                  </a:ext>
                </a:extLst>
              </p:cNvPr>
              <p:cNvSpPr/>
              <p:nvPr/>
            </p:nvSpPr>
            <p:spPr>
              <a:xfrm>
                <a:off x="3422679" y="1673951"/>
                <a:ext cx="265053" cy="398263"/>
              </a:xfrm>
              <a:prstGeom prst="parallelogram">
                <a:avLst>
                  <a:gd name="adj" fmla="val 60259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6" name="台形 466">
                <a:extLst>
                  <a:ext uri="{FF2B5EF4-FFF2-40B4-BE49-F238E27FC236}">
                    <a16:creationId xmlns:a16="http://schemas.microsoft.com/office/drawing/2014/main" id="{9D46C890-B32A-47CC-B6A7-5D103591226B}"/>
                  </a:ext>
                </a:extLst>
              </p:cNvPr>
              <p:cNvSpPr/>
              <p:nvPr/>
            </p:nvSpPr>
            <p:spPr>
              <a:xfrm rot="1522575">
                <a:off x="3107325" y="1754299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67" name="グループ化 1066">
                <a:extLst>
                  <a:ext uri="{FF2B5EF4-FFF2-40B4-BE49-F238E27FC236}">
                    <a16:creationId xmlns:a16="http://schemas.microsoft.com/office/drawing/2014/main" id="{426B21A6-B395-4029-8186-0D154F55B5F3}"/>
                  </a:ext>
                </a:extLst>
              </p:cNvPr>
              <p:cNvGrpSpPr/>
              <p:nvPr/>
            </p:nvGrpSpPr>
            <p:grpSpPr>
              <a:xfrm rot="19800000">
                <a:off x="3719092" y="1764542"/>
                <a:ext cx="169070" cy="844516"/>
                <a:chOff x="2343149" y="1343025"/>
                <a:chExt cx="204790" cy="849279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081" name="四角形: 上の 2 つの角を丸める 1080">
                  <a:extLst>
                    <a:ext uri="{FF2B5EF4-FFF2-40B4-BE49-F238E27FC236}">
                      <a16:creationId xmlns:a16="http://schemas.microsoft.com/office/drawing/2014/main" id="{0084AADB-A9FF-4BE5-93FA-F9A3F63D4000}"/>
                    </a:ext>
                  </a:extLst>
                </p:cNvPr>
                <p:cNvSpPr/>
                <p:nvPr/>
              </p:nvSpPr>
              <p:spPr>
                <a:xfrm>
                  <a:off x="2402681" y="1343025"/>
                  <a:ext cx="85725" cy="190500"/>
                </a:xfrm>
                <a:prstGeom prst="round2SameRect">
                  <a:avLst/>
                </a:prstGeom>
                <a:pattFill prst="plaid">
                  <a:fgClr>
                    <a:srgbClr val="FF0000"/>
                  </a:fgClr>
                  <a:bgClr>
                    <a:srgbClr val="C00000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2" name="四角形: 上の 2 つの角を丸める 1081">
                  <a:extLst>
                    <a:ext uri="{FF2B5EF4-FFF2-40B4-BE49-F238E27FC236}">
                      <a16:creationId xmlns:a16="http://schemas.microsoft.com/office/drawing/2014/main" id="{387F3956-505F-46AA-AB99-13FA47222B5A}"/>
                    </a:ext>
                  </a:extLst>
                </p:cNvPr>
                <p:cNvSpPr/>
                <p:nvPr/>
              </p:nvSpPr>
              <p:spPr>
                <a:xfrm>
                  <a:off x="2402681" y="1550194"/>
                  <a:ext cx="85725" cy="642110"/>
                </a:xfrm>
                <a:prstGeom prst="round2SameRect">
                  <a:avLst>
                    <a:gd name="adj1" fmla="val 16667"/>
                    <a:gd name="adj2" fmla="val 41666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3" name="四角形: 上の 2 つの角を丸める 1082">
                  <a:extLst>
                    <a:ext uri="{FF2B5EF4-FFF2-40B4-BE49-F238E27FC236}">
                      <a16:creationId xmlns:a16="http://schemas.microsoft.com/office/drawing/2014/main" id="{AA999CB4-17A1-492F-8B42-0C812ED95ED5}"/>
                    </a:ext>
                  </a:extLst>
                </p:cNvPr>
                <p:cNvSpPr/>
                <p:nvPr/>
              </p:nvSpPr>
              <p:spPr>
                <a:xfrm>
                  <a:off x="2343149" y="1533525"/>
                  <a:ext cx="204790" cy="4572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68" name="グループ化 1067">
                <a:extLst>
                  <a:ext uri="{FF2B5EF4-FFF2-40B4-BE49-F238E27FC236}">
                    <a16:creationId xmlns:a16="http://schemas.microsoft.com/office/drawing/2014/main" id="{71D6E3E3-AE87-4590-B02E-3363A07B953B}"/>
                  </a:ext>
                </a:extLst>
              </p:cNvPr>
              <p:cNvGrpSpPr/>
              <p:nvPr/>
            </p:nvGrpSpPr>
            <p:grpSpPr>
              <a:xfrm>
                <a:off x="3249615" y="2038350"/>
                <a:ext cx="574674" cy="244320"/>
                <a:chOff x="3249615" y="2038350"/>
                <a:chExt cx="574674" cy="244320"/>
              </a:xfrm>
              <a:solidFill>
                <a:sysClr val="window" lastClr="FFFFFF"/>
              </a:solidFill>
            </p:grpSpPr>
            <p:sp>
              <p:nvSpPr>
                <p:cNvPr id="1077" name="四角形: 角を丸くする 1076">
                  <a:extLst>
                    <a:ext uri="{FF2B5EF4-FFF2-40B4-BE49-F238E27FC236}">
                      <a16:creationId xmlns:a16="http://schemas.microsoft.com/office/drawing/2014/main" id="{F823676B-6DA4-4675-91E2-620D2B5C95D6}"/>
                    </a:ext>
                  </a:extLst>
                </p:cNvPr>
                <p:cNvSpPr/>
                <p:nvPr/>
              </p:nvSpPr>
              <p:spPr>
                <a:xfrm>
                  <a:off x="3249615" y="2057257"/>
                  <a:ext cx="574674" cy="78724"/>
                </a:xfrm>
                <a:prstGeom prst="round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8" name="台形 1077">
                  <a:extLst>
                    <a:ext uri="{FF2B5EF4-FFF2-40B4-BE49-F238E27FC236}">
                      <a16:creationId xmlns:a16="http://schemas.microsoft.com/office/drawing/2014/main" id="{4589CE5B-BF6B-4636-BE44-6962AFD2DB5F}"/>
                    </a:ext>
                  </a:extLst>
                </p:cNvPr>
                <p:cNvSpPr/>
                <p:nvPr/>
              </p:nvSpPr>
              <p:spPr>
                <a:xfrm rot="2700000">
                  <a:off x="3368802" y="2068037"/>
                  <a:ext cx="160209" cy="214631"/>
                </a:xfrm>
                <a:prstGeom prst="trapezoid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9" name="台形 1078">
                  <a:extLst>
                    <a:ext uri="{FF2B5EF4-FFF2-40B4-BE49-F238E27FC236}">
                      <a16:creationId xmlns:a16="http://schemas.microsoft.com/office/drawing/2014/main" id="{77FAB960-F364-4A70-9AFF-8D98129C8361}"/>
                    </a:ext>
                  </a:extLst>
                </p:cNvPr>
                <p:cNvSpPr/>
                <p:nvPr/>
              </p:nvSpPr>
              <p:spPr>
                <a:xfrm rot="18900000" flipH="1">
                  <a:off x="3537718" y="2068039"/>
                  <a:ext cx="160209" cy="214631"/>
                </a:xfrm>
                <a:prstGeom prst="trapezoid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0" name="四角形: 角を丸くする 1079">
                  <a:extLst>
                    <a:ext uri="{FF2B5EF4-FFF2-40B4-BE49-F238E27FC236}">
                      <a16:creationId xmlns:a16="http://schemas.microsoft.com/office/drawing/2014/main" id="{59636000-E193-495C-9DA6-DDD885CAA632}"/>
                    </a:ext>
                  </a:extLst>
                </p:cNvPr>
                <p:cNvSpPr/>
                <p:nvPr/>
              </p:nvSpPr>
              <p:spPr>
                <a:xfrm>
                  <a:off x="3459164" y="2038350"/>
                  <a:ext cx="155574" cy="116538"/>
                </a:xfrm>
                <a:prstGeom prst="roundRect">
                  <a:avLst>
                    <a:gd name="adj" fmla="val 50000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69" name="四角形: 上の 2 つの角を丸める 1068">
                <a:extLst>
                  <a:ext uri="{FF2B5EF4-FFF2-40B4-BE49-F238E27FC236}">
                    <a16:creationId xmlns:a16="http://schemas.microsoft.com/office/drawing/2014/main" id="{A26ACE54-2293-4E98-8293-E8D255F7D4E1}"/>
                  </a:ext>
                </a:extLst>
              </p:cNvPr>
              <p:cNvSpPr/>
              <p:nvPr/>
            </p:nvSpPr>
            <p:spPr>
              <a:xfrm rot="20700000" flipH="1">
                <a:off x="3907491" y="2184981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0" name="月 1069">
                <a:extLst>
                  <a:ext uri="{FF2B5EF4-FFF2-40B4-BE49-F238E27FC236}">
                    <a16:creationId xmlns:a16="http://schemas.microsoft.com/office/drawing/2014/main" id="{7911049C-50A4-4D43-AA60-6B2FEB11CE91}"/>
                  </a:ext>
                </a:extLst>
              </p:cNvPr>
              <p:cNvSpPr/>
              <p:nvPr/>
            </p:nvSpPr>
            <p:spPr>
              <a:xfrm rot="5400000">
                <a:off x="3511386" y="1427297"/>
                <a:ext cx="45719" cy="20274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757726E7-9D94-45CD-8BA0-0D2C7A585CEB}"/>
                  </a:ext>
                </a:extLst>
              </p:cNvPr>
              <p:cNvSpPr/>
              <p:nvPr/>
            </p:nvSpPr>
            <p:spPr>
              <a:xfrm>
                <a:off x="3491382" y="1445409"/>
                <a:ext cx="85725" cy="22690"/>
              </a:xfrm>
              <a:custGeom>
                <a:avLst/>
                <a:gdLst>
                  <a:gd name="connsiteX0" fmla="*/ 42863 w 85725"/>
                  <a:gd name="connsiteY0" fmla="*/ 0 h 129638"/>
                  <a:gd name="connsiteX1" fmla="*/ 58873 w 85725"/>
                  <a:gd name="connsiteY1" fmla="*/ 9253 h 129638"/>
                  <a:gd name="connsiteX2" fmla="*/ 85725 w 85725"/>
                  <a:gd name="connsiteY2" fmla="*/ 64819 h 129638"/>
                  <a:gd name="connsiteX3" fmla="*/ 58873 w 85725"/>
                  <a:gd name="connsiteY3" fmla="*/ 120385 h 129638"/>
                  <a:gd name="connsiteX4" fmla="*/ 42863 w 85725"/>
                  <a:gd name="connsiteY4" fmla="*/ 129638 h 129638"/>
                  <a:gd name="connsiteX5" fmla="*/ 26852 w 85725"/>
                  <a:gd name="connsiteY5" fmla="*/ 120385 h 129638"/>
                  <a:gd name="connsiteX6" fmla="*/ 0 w 85725"/>
                  <a:gd name="connsiteY6" fmla="*/ 64819 h 129638"/>
                  <a:gd name="connsiteX7" fmla="*/ 26852 w 85725"/>
                  <a:gd name="connsiteY7" fmla="*/ 9253 h 12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25" h="129638">
                    <a:moveTo>
                      <a:pt x="42863" y="0"/>
                    </a:moveTo>
                    <a:lnTo>
                      <a:pt x="58873" y="9253"/>
                    </a:lnTo>
                    <a:cubicBezTo>
                      <a:pt x="75464" y="23474"/>
                      <a:pt x="85725" y="43119"/>
                      <a:pt x="85725" y="64819"/>
                    </a:cubicBezTo>
                    <a:cubicBezTo>
                      <a:pt x="85725" y="86519"/>
                      <a:pt x="75464" y="106165"/>
                      <a:pt x="58873" y="120385"/>
                    </a:cubicBezTo>
                    <a:lnTo>
                      <a:pt x="42863" y="129638"/>
                    </a:lnTo>
                    <a:lnTo>
                      <a:pt x="26852" y="120385"/>
                    </a:lnTo>
                    <a:cubicBezTo>
                      <a:pt x="10262" y="106165"/>
                      <a:pt x="0" y="86519"/>
                      <a:pt x="0" y="64819"/>
                    </a:cubicBezTo>
                    <a:cubicBezTo>
                      <a:pt x="0" y="43119"/>
                      <a:pt x="10262" y="23474"/>
                      <a:pt x="26852" y="925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2" name="楕円 1071">
                <a:extLst>
                  <a:ext uri="{FF2B5EF4-FFF2-40B4-BE49-F238E27FC236}">
                    <a16:creationId xmlns:a16="http://schemas.microsoft.com/office/drawing/2014/main" id="{5374DDB8-DF3A-4E4C-BD95-627A3592283F}"/>
                  </a:ext>
                </a:extLst>
              </p:cNvPr>
              <p:cNvSpPr/>
              <p:nvPr/>
            </p:nvSpPr>
            <p:spPr>
              <a:xfrm>
                <a:off x="3356832" y="1278910"/>
                <a:ext cx="66552" cy="106699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3" name="楕円 1072">
                <a:extLst>
                  <a:ext uri="{FF2B5EF4-FFF2-40B4-BE49-F238E27FC236}">
                    <a16:creationId xmlns:a16="http://schemas.microsoft.com/office/drawing/2014/main" id="{F0B8F95C-5510-4557-9BB6-6A175260B046}"/>
                  </a:ext>
                </a:extLst>
              </p:cNvPr>
              <p:cNvSpPr/>
              <p:nvPr/>
            </p:nvSpPr>
            <p:spPr>
              <a:xfrm>
                <a:off x="3652766" y="1285448"/>
                <a:ext cx="66552" cy="106699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4" name="四角形: 角を丸くする 1073">
                <a:extLst>
                  <a:ext uri="{FF2B5EF4-FFF2-40B4-BE49-F238E27FC236}">
                    <a16:creationId xmlns:a16="http://schemas.microsoft.com/office/drawing/2014/main" id="{A8EBF10A-3D63-4D9F-870E-C8ACA43FD6B7}"/>
                  </a:ext>
                </a:extLst>
              </p:cNvPr>
              <p:cNvSpPr/>
              <p:nvPr/>
            </p:nvSpPr>
            <p:spPr>
              <a:xfrm rot="900000">
                <a:off x="3300969" y="1241514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5" name="四角形: 角を丸くする 1074">
                <a:extLst>
                  <a:ext uri="{FF2B5EF4-FFF2-40B4-BE49-F238E27FC236}">
                    <a16:creationId xmlns:a16="http://schemas.microsoft.com/office/drawing/2014/main" id="{7369DAB5-3F28-4CD0-8B8C-C73928FB6DAC}"/>
                  </a:ext>
                </a:extLst>
              </p:cNvPr>
              <p:cNvSpPr/>
              <p:nvPr/>
            </p:nvSpPr>
            <p:spPr>
              <a:xfrm rot="20700000" flipH="1">
                <a:off x="3611941" y="1241515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6" name="台形 466">
                <a:extLst>
                  <a:ext uri="{FF2B5EF4-FFF2-40B4-BE49-F238E27FC236}">
                    <a16:creationId xmlns:a16="http://schemas.microsoft.com/office/drawing/2014/main" id="{653E7A2B-B0CC-4E85-8BC1-C553B2FB78AE}"/>
                  </a:ext>
                </a:extLst>
              </p:cNvPr>
              <p:cNvSpPr/>
              <p:nvPr/>
            </p:nvSpPr>
            <p:spPr>
              <a:xfrm rot="20077425" flipH="1">
                <a:off x="3774820" y="1754298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41AFCCB8-9752-4B3A-A305-EEF68509EF83}"/>
                </a:ext>
              </a:extLst>
            </p:cNvPr>
            <p:cNvGrpSpPr/>
            <p:nvPr/>
          </p:nvGrpSpPr>
          <p:grpSpPr>
            <a:xfrm>
              <a:off x="3792529" y="700088"/>
              <a:ext cx="973875" cy="1985962"/>
              <a:chOff x="3029218" y="857075"/>
              <a:chExt cx="1013663" cy="2067100"/>
            </a:xfrm>
          </p:grpSpPr>
          <p:sp>
            <p:nvSpPr>
              <p:cNvPr id="1003" name="四角形: 上の 2 つの角を丸める 1002">
                <a:extLst>
                  <a:ext uri="{FF2B5EF4-FFF2-40B4-BE49-F238E27FC236}">
                    <a16:creationId xmlns:a16="http://schemas.microsoft.com/office/drawing/2014/main" id="{C56DE43A-019A-4554-A786-725DD965A66E}"/>
                  </a:ext>
                </a:extLst>
              </p:cNvPr>
              <p:cNvSpPr/>
              <p:nvPr/>
            </p:nvSpPr>
            <p:spPr>
              <a:xfrm>
                <a:off x="3390108" y="857075"/>
                <a:ext cx="293686" cy="33507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4" name="四角形: 上の 2 つの角を丸める 1003">
                <a:extLst>
                  <a:ext uri="{FF2B5EF4-FFF2-40B4-BE49-F238E27FC236}">
                    <a16:creationId xmlns:a16="http://schemas.microsoft.com/office/drawing/2014/main" id="{CB2A2265-06EC-4AEE-B784-4A1E57611B04}"/>
                  </a:ext>
                </a:extLst>
              </p:cNvPr>
              <p:cNvSpPr/>
              <p:nvPr/>
            </p:nvSpPr>
            <p:spPr>
              <a:xfrm>
                <a:off x="3555436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rgbClr val="FFC000">
                  <a:lumMod val="75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BB7912CD-1717-4642-B449-FB928940D454}"/>
                  </a:ext>
                </a:extLst>
              </p:cNvPr>
              <p:cNvSpPr/>
              <p:nvPr/>
            </p:nvSpPr>
            <p:spPr>
              <a:xfrm>
                <a:off x="3563721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64477F49-116D-49B8-BF9C-B5E22D7781D8}"/>
                  </a:ext>
                </a:extLst>
              </p:cNvPr>
              <p:cNvSpPr/>
              <p:nvPr/>
            </p:nvSpPr>
            <p:spPr>
              <a:xfrm>
                <a:off x="3563722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7" name="四角形: 上の 2 つの角を丸める 1006">
                <a:extLst>
                  <a:ext uri="{FF2B5EF4-FFF2-40B4-BE49-F238E27FC236}">
                    <a16:creationId xmlns:a16="http://schemas.microsoft.com/office/drawing/2014/main" id="{D38EFC52-100C-4DC3-AA56-35AA87F83864}"/>
                  </a:ext>
                </a:extLst>
              </p:cNvPr>
              <p:cNvSpPr/>
              <p:nvPr/>
            </p:nvSpPr>
            <p:spPr>
              <a:xfrm>
                <a:off x="3307169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rgbClr val="FFC000">
                  <a:lumMod val="75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8" name="フリーフォーム: 図形 1007">
                <a:extLst>
                  <a:ext uri="{FF2B5EF4-FFF2-40B4-BE49-F238E27FC236}">
                    <a16:creationId xmlns:a16="http://schemas.microsoft.com/office/drawing/2014/main" id="{7EAA80CF-3D78-4642-A03B-F00DF0012B65}"/>
                  </a:ext>
                </a:extLst>
              </p:cNvPr>
              <p:cNvSpPr/>
              <p:nvPr/>
            </p:nvSpPr>
            <p:spPr>
              <a:xfrm>
                <a:off x="3315454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9" name="フリーフォーム: 図形 1008">
                <a:extLst>
                  <a:ext uri="{FF2B5EF4-FFF2-40B4-BE49-F238E27FC236}">
                    <a16:creationId xmlns:a16="http://schemas.microsoft.com/office/drawing/2014/main" id="{FAF0A2B6-3012-4906-BE43-11530BFB3F00}"/>
                  </a:ext>
                </a:extLst>
              </p:cNvPr>
              <p:cNvSpPr/>
              <p:nvPr/>
            </p:nvSpPr>
            <p:spPr>
              <a:xfrm>
                <a:off x="3315455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0" name="四角形: 上の 2 つの角を丸める 1009">
                <a:extLst>
                  <a:ext uri="{FF2B5EF4-FFF2-40B4-BE49-F238E27FC236}">
                    <a16:creationId xmlns:a16="http://schemas.microsoft.com/office/drawing/2014/main" id="{B7C7D8E0-7E7E-4F5F-8769-9FC63F7B5242}"/>
                  </a:ext>
                </a:extLst>
              </p:cNvPr>
              <p:cNvSpPr/>
              <p:nvPr/>
            </p:nvSpPr>
            <p:spPr>
              <a:xfrm rot="900000">
                <a:off x="3029218" y="2200133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1" name="台形 1010">
                <a:extLst>
                  <a:ext uri="{FF2B5EF4-FFF2-40B4-BE49-F238E27FC236}">
                    <a16:creationId xmlns:a16="http://schemas.microsoft.com/office/drawing/2014/main" id="{D2130408-CBDE-4B75-9C95-2BF1F8AEC388}"/>
                  </a:ext>
                </a:extLst>
              </p:cNvPr>
              <p:cNvSpPr/>
              <p:nvPr/>
            </p:nvSpPr>
            <p:spPr>
              <a:xfrm>
                <a:off x="3182050" y="2096619"/>
                <a:ext cx="697800" cy="525841"/>
              </a:xfrm>
              <a:prstGeom prst="trapezoid">
                <a:avLst>
                  <a:gd name="adj" fmla="val 16283"/>
                </a:avLst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2" name="台形 1011">
                <a:extLst>
                  <a:ext uri="{FF2B5EF4-FFF2-40B4-BE49-F238E27FC236}">
                    <a16:creationId xmlns:a16="http://schemas.microsoft.com/office/drawing/2014/main" id="{5E753AFF-FA5E-4426-81CA-9D6242B10FD4}"/>
                  </a:ext>
                </a:extLst>
              </p:cNvPr>
              <p:cNvSpPr/>
              <p:nvPr/>
            </p:nvSpPr>
            <p:spPr>
              <a:xfrm>
                <a:off x="3454402" y="1571626"/>
                <a:ext cx="165098" cy="120110"/>
              </a:xfrm>
              <a:prstGeom prst="trapezoid">
                <a:avLst>
                  <a:gd name="adj" fmla="val 11783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3" name="楕円 1012">
                <a:extLst>
                  <a:ext uri="{FF2B5EF4-FFF2-40B4-BE49-F238E27FC236}">
                    <a16:creationId xmlns:a16="http://schemas.microsoft.com/office/drawing/2014/main" id="{DC1EEA88-EF8C-4761-A95D-0F66FB8A0991}"/>
                  </a:ext>
                </a:extLst>
              </p:cNvPr>
              <p:cNvSpPr/>
              <p:nvPr/>
            </p:nvSpPr>
            <p:spPr>
              <a:xfrm rot="20700000">
                <a:off x="3158467" y="1196558"/>
                <a:ext cx="162764" cy="228576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4" name="楕円 1013">
                <a:extLst>
                  <a:ext uri="{FF2B5EF4-FFF2-40B4-BE49-F238E27FC236}">
                    <a16:creationId xmlns:a16="http://schemas.microsoft.com/office/drawing/2014/main" id="{E4E7EADC-F873-4845-A027-A54B96881F71}"/>
                  </a:ext>
                </a:extLst>
              </p:cNvPr>
              <p:cNvSpPr/>
              <p:nvPr/>
            </p:nvSpPr>
            <p:spPr>
              <a:xfrm rot="900000" flipH="1">
                <a:off x="3761163" y="1196558"/>
                <a:ext cx="162764" cy="228576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5" name="四角形: 上の 2 つの角を丸める 1014">
                <a:extLst>
                  <a:ext uri="{FF2B5EF4-FFF2-40B4-BE49-F238E27FC236}">
                    <a16:creationId xmlns:a16="http://schemas.microsoft.com/office/drawing/2014/main" id="{650A42C4-8B67-48D6-AFA4-233C87F83B15}"/>
                  </a:ext>
                </a:extLst>
              </p:cNvPr>
              <p:cNvSpPr/>
              <p:nvPr/>
            </p:nvSpPr>
            <p:spPr>
              <a:xfrm>
                <a:off x="3260726" y="911620"/>
                <a:ext cx="552450" cy="40124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6" name="四角形: 上の 2 つの角を丸める 1015">
                <a:extLst>
                  <a:ext uri="{FF2B5EF4-FFF2-40B4-BE49-F238E27FC236}">
                    <a16:creationId xmlns:a16="http://schemas.microsoft.com/office/drawing/2014/main" id="{5A76BCBF-9D75-46A8-97F0-E77E743FE803}"/>
                  </a:ext>
                </a:extLst>
              </p:cNvPr>
              <p:cNvSpPr/>
              <p:nvPr/>
            </p:nvSpPr>
            <p:spPr>
              <a:xfrm>
                <a:off x="3260726" y="1204913"/>
                <a:ext cx="552450" cy="401244"/>
              </a:xfrm>
              <a:prstGeom prst="round2SameRect">
                <a:avLst>
                  <a:gd name="adj1" fmla="val 1330"/>
                  <a:gd name="adj2" fmla="val 5000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7" name="正方形/長方形 1016">
                <a:extLst>
                  <a:ext uri="{FF2B5EF4-FFF2-40B4-BE49-F238E27FC236}">
                    <a16:creationId xmlns:a16="http://schemas.microsoft.com/office/drawing/2014/main" id="{3F61862D-58CB-4421-80B6-F671FD698B98}"/>
                  </a:ext>
                </a:extLst>
              </p:cNvPr>
              <p:cNvSpPr/>
              <p:nvPr/>
            </p:nvSpPr>
            <p:spPr>
              <a:xfrm>
                <a:off x="3260727" y="1081882"/>
                <a:ext cx="552450" cy="123031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547C2CD9-F825-4C04-A72C-4C595EAA50F3}"/>
                  </a:ext>
                </a:extLst>
              </p:cNvPr>
              <p:cNvSpPr/>
              <p:nvPr/>
            </p:nvSpPr>
            <p:spPr>
              <a:xfrm>
                <a:off x="3375821" y="1031207"/>
                <a:ext cx="322260" cy="193805"/>
              </a:xfrm>
              <a:custGeom>
                <a:avLst/>
                <a:gdLst>
                  <a:gd name="connsiteX0" fmla="*/ 189996 w 401322"/>
                  <a:gd name="connsiteY0" fmla="*/ 1280 h 315515"/>
                  <a:gd name="connsiteX1" fmla="*/ 200663 w 401322"/>
                  <a:gd name="connsiteY1" fmla="*/ 4867 h 315515"/>
                  <a:gd name="connsiteX2" fmla="*/ 211327 w 401322"/>
                  <a:gd name="connsiteY2" fmla="*/ 1281 h 315515"/>
                  <a:gd name="connsiteX3" fmla="*/ 378644 w 401322"/>
                  <a:gd name="connsiteY3" fmla="*/ 84563 h 315515"/>
                  <a:gd name="connsiteX4" fmla="*/ 316760 w 401322"/>
                  <a:gd name="connsiteY4" fmla="*/ 315515 h 315515"/>
                  <a:gd name="connsiteX5" fmla="*/ 316760 w 401322"/>
                  <a:gd name="connsiteY5" fmla="*/ 315514 h 315515"/>
                  <a:gd name="connsiteX6" fmla="*/ 223166 w 401322"/>
                  <a:gd name="connsiteY6" fmla="*/ 73039 h 315515"/>
                  <a:gd name="connsiteX7" fmla="*/ 200660 w 401322"/>
                  <a:gd name="connsiteY7" fmla="*/ 58023 h 315515"/>
                  <a:gd name="connsiteX8" fmla="*/ 178156 w 401322"/>
                  <a:gd name="connsiteY8" fmla="*/ 73038 h 315515"/>
                  <a:gd name="connsiteX9" fmla="*/ 84562 w 401322"/>
                  <a:gd name="connsiteY9" fmla="*/ 315513 h 315515"/>
                  <a:gd name="connsiteX10" fmla="*/ 84562 w 401322"/>
                  <a:gd name="connsiteY10" fmla="*/ 315514 h 315515"/>
                  <a:gd name="connsiteX11" fmla="*/ 22678 w 401322"/>
                  <a:gd name="connsiteY11" fmla="*/ 84562 h 315515"/>
                  <a:gd name="connsiteX12" fmla="*/ 189996 w 401322"/>
                  <a:gd name="connsiteY12" fmla="*/ 1280 h 31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1322" h="315515">
                    <a:moveTo>
                      <a:pt x="189996" y="1280"/>
                    </a:moveTo>
                    <a:lnTo>
                      <a:pt x="200663" y="4867"/>
                    </a:lnTo>
                    <a:lnTo>
                      <a:pt x="211327" y="1281"/>
                    </a:lnTo>
                    <a:cubicBezTo>
                      <a:pt x="276711" y="-6832"/>
                      <a:pt x="343628" y="23915"/>
                      <a:pt x="378644" y="84563"/>
                    </a:cubicBezTo>
                    <a:cubicBezTo>
                      <a:pt x="425331" y="165427"/>
                      <a:pt x="397624" y="268828"/>
                      <a:pt x="316760" y="315515"/>
                    </a:cubicBezTo>
                    <a:lnTo>
                      <a:pt x="316760" y="315514"/>
                    </a:lnTo>
                    <a:cubicBezTo>
                      <a:pt x="325137" y="222869"/>
                      <a:pt x="289164" y="133773"/>
                      <a:pt x="223166" y="73039"/>
                    </a:cubicBezTo>
                    <a:lnTo>
                      <a:pt x="200660" y="58023"/>
                    </a:lnTo>
                    <a:lnTo>
                      <a:pt x="178156" y="73038"/>
                    </a:lnTo>
                    <a:cubicBezTo>
                      <a:pt x="112158" y="133772"/>
                      <a:pt x="76185" y="222868"/>
                      <a:pt x="84562" y="315513"/>
                    </a:cubicBezTo>
                    <a:lnTo>
                      <a:pt x="84562" y="315514"/>
                    </a:lnTo>
                    <a:cubicBezTo>
                      <a:pt x="3698" y="268827"/>
                      <a:pt x="-24009" y="165426"/>
                      <a:pt x="22678" y="84562"/>
                    </a:cubicBezTo>
                    <a:cubicBezTo>
                      <a:pt x="57694" y="23914"/>
                      <a:pt x="124611" y="-6833"/>
                      <a:pt x="189996" y="128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9" name="四角形: 上の 2 つの角を丸める 1018">
                <a:extLst>
                  <a:ext uri="{FF2B5EF4-FFF2-40B4-BE49-F238E27FC236}">
                    <a16:creationId xmlns:a16="http://schemas.microsoft.com/office/drawing/2014/main" id="{391F86D7-708D-4FDF-922F-101DE2995C47}"/>
                  </a:ext>
                </a:extLst>
              </p:cNvPr>
              <p:cNvSpPr/>
              <p:nvPr/>
            </p:nvSpPr>
            <p:spPr>
              <a:xfrm>
                <a:off x="3260726" y="1670971"/>
                <a:ext cx="552450" cy="401244"/>
              </a:xfrm>
              <a:prstGeom prst="round2SameRect">
                <a:avLst>
                  <a:gd name="adj1" fmla="val 30416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0" name="台形 1019">
                <a:extLst>
                  <a:ext uri="{FF2B5EF4-FFF2-40B4-BE49-F238E27FC236}">
                    <a16:creationId xmlns:a16="http://schemas.microsoft.com/office/drawing/2014/main" id="{043E7697-76DB-4697-B1A1-A264A4C89F9B}"/>
                  </a:ext>
                </a:extLst>
              </p:cNvPr>
              <p:cNvSpPr/>
              <p:nvPr/>
            </p:nvSpPr>
            <p:spPr>
              <a:xfrm>
                <a:off x="3286825" y="2096619"/>
                <a:ext cx="481900" cy="533326"/>
              </a:xfrm>
              <a:prstGeom prst="trapezoid">
                <a:avLst>
                  <a:gd name="adj" fmla="val 16283"/>
                </a:avLst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1" name="台形 1020">
                <a:extLst>
                  <a:ext uri="{FF2B5EF4-FFF2-40B4-BE49-F238E27FC236}">
                    <a16:creationId xmlns:a16="http://schemas.microsoft.com/office/drawing/2014/main" id="{F9EF7E74-0230-4210-BDAD-812019251EA0}"/>
                  </a:ext>
                </a:extLst>
              </p:cNvPr>
              <p:cNvSpPr/>
              <p:nvPr/>
            </p:nvSpPr>
            <p:spPr>
              <a:xfrm>
                <a:off x="3432875" y="2096618"/>
                <a:ext cx="189800" cy="541807"/>
              </a:xfrm>
              <a:prstGeom prst="trapezoid">
                <a:avLst>
                  <a:gd name="adj" fmla="val 16283"/>
                </a:avLst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2" name="フリーフォーム: 図形 1021">
                <a:extLst>
                  <a:ext uri="{FF2B5EF4-FFF2-40B4-BE49-F238E27FC236}">
                    <a16:creationId xmlns:a16="http://schemas.microsoft.com/office/drawing/2014/main" id="{C5DB3D43-B8BB-456D-8E0C-461A85A2CD36}"/>
                  </a:ext>
                </a:extLst>
              </p:cNvPr>
              <p:cNvSpPr/>
              <p:nvPr/>
            </p:nvSpPr>
            <p:spPr>
              <a:xfrm flipH="1">
                <a:off x="3366323" y="1673951"/>
                <a:ext cx="178060" cy="312672"/>
              </a:xfrm>
              <a:custGeom>
                <a:avLst/>
                <a:gdLst>
                  <a:gd name="connsiteX0" fmla="*/ 178060 w 178060"/>
                  <a:gd name="connsiteY0" fmla="*/ 0 h 312672"/>
                  <a:gd name="connsiteX1" fmla="*/ 72725 w 178060"/>
                  <a:gd name="connsiteY1" fmla="*/ 0 h 312672"/>
                  <a:gd name="connsiteX2" fmla="*/ 0 w 178060"/>
                  <a:gd name="connsiteY2" fmla="*/ 181344 h 312672"/>
                  <a:gd name="connsiteX3" fmla="*/ 52667 w 178060"/>
                  <a:gd name="connsiteY3" fmla="*/ 312672 h 312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060" h="312672">
                    <a:moveTo>
                      <a:pt x="178060" y="0"/>
                    </a:moveTo>
                    <a:lnTo>
                      <a:pt x="72725" y="0"/>
                    </a:lnTo>
                    <a:lnTo>
                      <a:pt x="0" y="181344"/>
                    </a:lnTo>
                    <a:lnTo>
                      <a:pt x="52667" y="31267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3" name="平行四辺形 1022">
                <a:extLst>
                  <a:ext uri="{FF2B5EF4-FFF2-40B4-BE49-F238E27FC236}">
                    <a16:creationId xmlns:a16="http://schemas.microsoft.com/office/drawing/2014/main" id="{0D257C41-BBB2-4F2F-9876-C32916BED4AF}"/>
                  </a:ext>
                </a:extLst>
              </p:cNvPr>
              <p:cNvSpPr/>
              <p:nvPr/>
            </p:nvSpPr>
            <p:spPr>
              <a:xfrm>
                <a:off x="3422679" y="1673951"/>
                <a:ext cx="265053" cy="398263"/>
              </a:xfrm>
              <a:prstGeom prst="parallelogram">
                <a:avLst>
                  <a:gd name="adj" fmla="val 60259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7" name="台形 466">
                <a:extLst>
                  <a:ext uri="{FF2B5EF4-FFF2-40B4-BE49-F238E27FC236}">
                    <a16:creationId xmlns:a16="http://schemas.microsoft.com/office/drawing/2014/main" id="{924662B6-AF5D-47C6-9428-5F1EEF251E02}"/>
                  </a:ext>
                </a:extLst>
              </p:cNvPr>
              <p:cNvSpPr/>
              <p:nvPr/>
            </p:nvSpPr>
            <p:spPr>
              <a:xfrm rot="1522575">
                <a:off x="3107325" y="1754299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AC411FE3-D535-4512-A459-A62E7354B991}"/>
                  </a:ext>
                </a:extLst>
              </p:cNvPr>
              <p:cNvGrpSpPr/>
              <p:nvPr/>
            </p:nvGrpSpPr>
            <p:grpSpPr>
              <a:xfrm rot="19800000">
                <a:off x="3719092" y="1764542"/>
                <a:ext cx="169070" cy="844516"/>
                <a:chOff x="2343149" y="1343025"/>
                <a:chExt cx="204790" cy="849279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042" name="四角形: 上の 2 つの角を丸める 1041">
                  <a:extLst>
                    <a:ext uri="{FF2B5EF4-FFF2-40B4-BE49-F238E27FC236}">
                      <a16:creationId xmlns:a16="http://schemas.microsoft.com/office/drawing/2014/main" id="{01779599-832D-46BF-986A-284FBEFB0E8B}"/>
                    </a:ext>
                  </a:extLst>
                </p:cNvPr>
                <p:cNvSpPr/>
                <p:nvPr/>
              </p:nvSpPr>
              <p:spPr>
                <a:xfrm>
                  <a:off x="2402681" y="1343025"/>
                  <a:ext cx="85725" cy="190500"/>
                </a:xfrm>
                <a:prstGeom prst="round2SameRect">
                  <a:avLst/>
                </a:prstGeom>
                <a:pattFill prst="plaid">
                  <a:fgClr>
                    <a:srgbClr val="FF0000"/>
                  </a:fgClr>
                  <a:bgClr>
                    <a:srgbClr val="C00000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3" name="四角形: 上の 2 つの角を丸める 1042">
                  <a:extLst>
                    <a:ext uri="{FF2B5EF4-FFF2-40B4-BE49-F238E27FC236}">
                      <a16:creationId xmlns:a16="http://schemas.microsoft.com/office/drawing/2014/main" id="{164C2648-BA89-4F86-8B64-ED971D7B20E8}"/>
                    </a:ext>
                  </a:extLst>
                </p:cNvPr>
                <p:cNvSpPr/>
                <p:nvPr/>
              </p:nvSpPr>
              <p:spPr>
                <a:xfrm>
                  <a:off x="2402681" y="1550194"/>
                  <a:ext cx="85725" cy="642110"/>
                </a:xfrm>
                <a:prstGeom prst="round2SameRect">
                  <a:avLst>
                    <a:gd name="adj1" fmla="val 16667"/>
                    <a:gd name="adj2" fmla="val 41666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4" name="四角形: 上の 2 つの角を丸める 1043">
                  <a:extLst>
                    <a:ext uri="{FF2B5EF4-FFF2-40B4-BE49-F238E27FC236}">
                      <a16:creationId xmlns:a16="http://schemas.microsoft.com/office/drawing/2014/main" id="{92FFA69D-0F65-4176-A51D-5FC5AD4F28D5}"/>
                    </a:ext>
                  </a:extLst>
                </p:cNvPr>
                <p:cNvSpPr/>
                <p:nvPr/>
              </p:nvSpPr>
              <p:spPr>
                <a:xfrm>
                  <a:off x="2343149" y="1533525"/>
                  <a:ext cx="204790" cy="4572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9" name="グループ化 1028">
                <a:extLst>
                  <a:ext uri="{FF2B5EF4-FFF2-40B4-BE49-F238E27FC236}">
                    <a16:creationId xmlns:a16="http://schemas.microsoft.com/office/drawing/2014/main" id="{A9970BFE-822E-4732-A6DF-724BA6F078E6}"/>
                  </a:ext>
                </a:extLst>
              </p:cNvPr>
              <p:cNvGrpSpPr/>
              <p:nvPr/>
            </p:nvGrpSpPr>
            <p:grpSpPr>
              <a:xfrm>
                <a:off x="3249615" y="2038350"/>
                <a:ext cx="574674" cy="244320"/>
                <a:chOff x="3249615" y="2038350"/>
                <a:chExt cx="574674" cy="244320"/>
              </a:xfrm>
              <a:solidFill>
                <a:sysClr val="window" lastClr="FFFFFF"/>
              </a:solidFill>
            </p:grpSpPr>
            <p:sp>
              <p:nvSpPr>
                <p:cNvPr id="1038" name="四角形: 角を丸くする 1037">
                  <a:extLst>
                    <a:ext uri="{FF2B5EF4-FFF2-40B4-BE49-F238E27FC236}">
                      <a16:creationId xmlns:a16="http://schemas.microsoft.com/office/drawing/2014/main" id="{3619A8F3-4790-4184-A0E7-3485968A18A4}"/>
                    </a:ext>
                  </a:extLst>
                </p:cNvPr>
                <p:cNvSpPr/>
                <p:nvPr/>
              </p:nvSpPr>
              <p:spPr>
                <a:xfrm>
                  <a:off x="3249615" y="2057257"/>
                  <a:ext cx="574674" cy="78724"/>
                </a:xfrm>
                <a:prstGeom prst="round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9" name="台形 1038">
                  <a:extLst>
                    <a:ext uri="{FF2B5EF4-FFF2-40B4-BE49-F238E27FC236}">
                      <a16:creationId xmlns:a16="http://schemas.microsoft.com/office/drawing/2014/main" id="{AB1114FE-36BD-4292-A5D1-720A26C8C6E5}"/>
                    </a:ext>
                  </a:extLst>
                </p:cNvPr>
                <p:cNvSpPr/>
                <p:nvPr/>
              </p:nvSpPr>
              <p:spPr>
                <a:xfrm rot="2700000">
                  <a:off x="3368802" y="2068037"/>
                  <a:ext cx="160209" cy="214631"/>
                </a:xfrm>
                <a:prstGeom prst="trapezoid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0" name="台形 1039">
                  <a:extLst>
                    <a:ext uri="{FF2B5EF4-FFF2-40B4-BE49-F238E27FC236}">
                      <a16:creationId xmlns:a16="http://schemas.microsoft.com/office/drawing/2014/main" id="{3BC5AF29-9D91-4734-B974-79952FEE7A26}"/>
                    </a:ext>
                  </a:extLst>
                </p:cNvPr>
                <p:cNvSpPr/>
                <p:nvPr/>
              </p:nvSpPr>
              <p:spPr>
                <a:xfrm rot="18900000" flipH="1">
                  <a:off x="3537718" y="2068039"/>
                  <a:ext cx="160209" cy="214631"/>
                </a:xfrm>
                <a:prstGeom prst="trapezoid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1" name="四角形: 角を丸くする 1040">
                  <a:extLst>
                    <a:ext uri="{FF2B5EF4-FFF2-40B4-BE49-F238E27FC236}">
                      <a16:creationId xmlns:a16="http://schemas.microsoft.com/office/drawing/2014/main" id="{CC5A7FE6-C10C-4930-AC42-E8CF0B4F51BB}"/>
                    </a:ext>
                  </a:extLst>
                </p:cNvPr>
                <p:cNvSpPr/>
                <p:nvPr/>
              </p:nvSpPr>
              <p:spPr>
                <a:xfrm>
                  <a:off x="3459164" y="2038350"/>
                  <a:ext cx="155574" cy="116538"/>
                </a:xfrm>
                <a:prstGeom prst="roundRect">
                  <a:avLst>
                    <a:gd name="adj" fmla="val 50000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30" name="四角形: 上の 2 つの角を丸める 1029">
                <a:extLst>
                  <a:ext uri="{FF2B5EF4-FFF2-40B4-BE49-F238E27FC236}">
                    <a16:creationId xmlns:a16="http://schemas.microsoft.com/office/drawing/2014/main" id="{51BD1DA7-ACA4-4E14-A429-031787239C03}"/>
                  </a:ext>
                </a:extLst>
              </p:cNvPr>
              <p:cNvSpPr/>
              <p:nvPr/>
            </p:nvSpPr>
            <p:spPr>
              <a:xfrm rot="20700000" flipH="1">
                <a:off x="3907491" y="2184981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1" name="月 1030">
                <a:extLst>
                  <a:ext uri="{FF2B5EF4-FFF2-40B4-BE49-F238E27FC236}">
                    <a16:creationId xmlns:a16="http://schemas.microsoft.com/office/drawing/2014/main" id="{3E3D7BAA-D106-421F-BB1E-73B04D88F8C6}"/>
                  </a:ext>
                </a:extLst>
              </p:cNvPr>
              <p:cNvSpPr/>
              <p:nvPr/>
            </p:nvSpPr>
            <p:spPr>
              <a:xfrm rot="5400000">
                <a:off x="3511386" y="1427297"/>
                <a:ext cx="45719" cy="20274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82607055-2933-40D1-AB87-1414C9C6BD9D}"/>
                  </a:ext>
                </a:extLst>
              </p:cNvPr>
              <p:cNvSpPr/>
              <p:nvPr/>
            </p:nvSpPr>
            <p:spPr>
              <a:xfrm>
                <a:off x="3491382" y="1445409"/>
                <a:ext cx="85725" cy="22690"/>
              </a:xfrm>
              <a:custGeom>
                <a:avLst/>
                <a:gdLst>
                  <a:gd name="connsiteX0" fmla="*/ 42863 w 85725"/>
                  <a:gd name="connsiteY0" fmla="*/ 0 h 129638"/>
                  <a:gd name="connsiteX1" fmla="*/ 58873 w 85725"/>
                  <a:gd name="connsiteY1" fmla="*/ 9253 h 129638"/>
                  <a:gd name="connsiteX2" fmla="*/ 85725 w 85725"/>
                  <a:gd name="connsiteY2" fmla="*/ 64819 h 129638"/>
                  <a:gd name="connsiteX3" fmla="*/ 58873 w 85725"/>
                  <a:gd name="connsiteY3" fmla="*/ 120385 h 129638"/>
                  <a:gd name="connsiteX4" fmla="*/ 42863 w 85725"/>
                  <a:gd name="connsiteY4" fmla="*/ 129638 h 129638"/>
                  <a:gd name="connsiteX5" fmla="*/ 26852 w 85725"/>
                  <a:gd name="connsiteY5" fmla="*/ 120385 h 129638"/>
                  <a:gd name="connsiteX6" fmla="*/ 0 w 85725"/>
                  <a:gd name="connsiteY6" fmla="*/ 64819 h 129638"/>
                  <a:gd name="connsiteX7" fmla="*/ 26852 w 85725"/>
                  <a:gd name="connsiteY7" fmla="*/ 9253 h 12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25" h="129638">
                    <a:moveTo>
                      <a:pt x="42863" y="0"/>
                    </a:moveTo>
                    <a:lnTo>
                      <a:pt x="58873" y="9253"/>
                    </a:lnTo>
                    <a:cubicBezTo>
                      <a:pt x="75464" y="23474"/>
                      <a:pt x="85725" y="43119"/>
                      <a:pt x="85725" y="64819"/>
                    </a:cubicBezTo>
                    <a:cubicBezTo>
                      <a:pt x="85725" y="86519"/>
                      <a:pt x="75464" y="106165"/>
                      <a:pt x="58873" y="120385"/>
                    </a:cubicBezTo>
                    <a:lnTo>
                      <a:pt x="42863" y="129638"/>
                    </a:lnTo>
                    <a:lnTo>
                      <a:pt x="26852" y="120385"/>
                    </a:lnTo>
                    <a:cubicBezTo>
                      <a:pt x="10262" y="106165"/>
                      <a:pt x="0" y="86519"/>
                      <a:pt x="0" y="64819"/>
                    </a:cubicBezTo>
                    <a:cubicBezTo>
                      <a:pt x="0" y="43119"/>
                      <a:pt x="10262" y="23474"/>
                      <a:pt x="26852" y="925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3" name="楕円 1032">
                <a:extLst>
                  <a:ext uri="{FF2B5EF4-FFF2-40B4-BE49-F238E27FC236}">
                    <a16:creationId xmlns:a16="http://schemas.microsoft.com/office/drawing/2014/main" id="{28350F9E-DE7C-44FF-AA21-CAC09AD21526}"/>
                  </a:ext>
                </a:extLst>
              </p:cNvPr>
              <p:cNvSpPr/>
              <p:nvPr/>
            </p:nvSpPr>
            <p:spPr>
              <a:xfrm>
                <a:off x="3356832" y="1278910"/>
                <a:ext cx="66552" cy="106699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4" name="楕円 1033">
                <a:extLst>
                  <a:ext uri="{FF2B5EF4-FFF2-40B4-BE49-F238E27FC236}">
                    <a16:creationId xmlns:a16="http://schemas.microsoft.com/office/drawing/2014/main" id="{24E8ED39-3B3D-4D2A-81F2-82506D17AFE9}"/>
                  </a:ext>
                </a:extLst>
              </p:cNvPr>
              <p:cNvSpPr/>
              <p:nvPr/>
            </p:nvSpPr>
            <p:spPr>
              <a:xfrm>
                <a:off x="3652766" y="1285448"/>
                <a:ext cx="66552" cy="106699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5" name="四角形: 角を丸くする 1034">
                <a:extLst>
                  <a:ext uri="{FF2B5EF4-FFF2-40B4-BE49-F238E27FC236}">
                    <a16:creationId xmlns:a16="http://schemas.microsoft.com/office/drawing/2014/main" id="{43A9EBD9-BEAB-4AAA-84DA-164795CBD41D}"/>
                  </a:ext>
                </a:extLst>
              </p:cNvPr>
              <p:cNvSpPr/>
              <p:nvPr/>
            </p:nvSpPr>
            <p:spPr>
              <a:xfrm rot="900000">
                <a:off x="3300969" y="1241514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6" name="四角形: 角を丸くする 1035">
                <a:extLst>
                  <a:ext uri="{FF2B5EF4-FFF2-40B4-BE49-F238E27FC236}">
                    <a16:creationId xmlns:a16="http://schemas.microsoft.com/office/drawing/2014/main" id="{70761680-BE83-4F46-A27E-2C40D4D4D13C}"/>
                  </a:ext>
                </a:extLst>
              </p:cNvPr>
              <p:cNvSpPr/>
              <p:nvPr/>
            </p:nvSpPr>
            <p:spPr>
              <a:xfrm rot="20700000" flipH="1">
                <a:off x="3611941" y="1241515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7" name="台形 466">
                <a:extLst>
                  <a:ext uri="{FF2B5EF4-FFF2-40B4-BE49-F238E27FC236}">
                    <a16:creationId xmlns:a16="http://schemas.microsoft.com/office/drawing/2014/main" id="{6B46A1DE-AC2C-4087-8D77-08A434334DA7}"/>
                  </a:ext>
                </a:extLst>
              </p:cNvPr>
              <p:cNvSpPr/>
              <p:nvPr/>
            </p:nvSpPr>
            <p:spPr>
              <a:xfrm rot="20077425" flipH="1">
                <a:off x="3774820" y="1754298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2F0439A7-926F-4D3E-AE99-D168C4231EC3}"/>
                </a:ext>
              </a:extLst>
            </p:cNvPr>
            <p:cNvGrpSpPr/>
            <p:nvPr/>
          </p:nvGrpSpPr>
          <p:grpSpPr>
            <a:xfrm>
              <a:off x="3029218" y="857075"/>
              <a:ext cx="1013663" cy="2067100"/>
              <a:chOff x="3029218" y="857075"/>
              <a:chExt cx="1013663" cy="2067100"/>
            </a:xfrm>
          </p:grpSpPr>
          <p:sp>
            <p:nvSpPr>
              <p:cNvPr id="964" name="四角形: 上の 2 つの角を丸める 963">
                <a:extLst>
                  <a:ext uri="{FF2B5EF4-FFF2-40B4-BE49-F238E27FC236}">
                    <a16:creationId xmlns:a16="http://schemas.microsoft.com/office/drawing/2014/main" id="{9A647906-B5CE-4CD5-9578-5B2053E4CD51}"/>
                  </a:ext>
                </a:extLst>
              </p:cNvPr>
              <p:cNvSpPr/>
              <p:nvPr/>
            </p:nvSpPr>
            <p:spPr>
              <a:xfrm>
                <a:off x="3390108" y="857075"/>
                <a:ext cx="293686" cy="33507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5" name="四角形: 上の 2 つの角を丸める 964">
                <a:extLst>
                  <a:ext uri="{FF2B5EF4-FFF2-40B4-BE49-F238E27FC236}">
                    <a16:creationId xmlns:a16="http://schemas.microsoft.com/office/drawing/2014/main" id="{6F70360A-A259-43ED-8D4E-02D3C2D4925C}"/>
                  </a:ext>
                </a:extLst>
              </p:cNvPr>
              <p:cNvSpPr/>
              <p:nvPr/>
            </p:nvSpPr>
            <p:spPr>
              <a:xfrm>
                <a:off x="3555436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rgbClr val="FFC000">
                  <a:lumMod val="75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5CCE8D0A-148B-4318-84C0-8B46D8DC8F51}"/>
                  </a:ext>
                </a:extLst>
              </p:cNvPr>
              <p:cNvSpPr/>
              <p:nvPr/>
            </p:nvSpPr>
            <p:spPr>
              <a:xfrm>
                <a:off x="3563721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5C5FC6E3-E5A4-4D3F-A0C9-A97897AD5CFC}"/>
                  </a:ext>
                </a:extLst>
              </p:cNvPr>
              <p:cNvSpPr/>
              <p:nvPr/>
            </p:nvSpPr>
            <p:spPr>
              <a:xfrm>
                <a:off x="3563722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8" name="四角形: 上の 2 つの角を丸める 967">
                <a:extLst>
                  <a:ext uri="{FF2B5EF4-FFF2-40B4-BE49-F238E27FC236}">
                    <a16:creationId xmlns:a16="http://schemas.microsoft.com/office/drawing/2014/main" id="{486FA1CD-CA92-4A1D-9990-C99DAEA4D27A}"/>
                  </a:ext>
                </a:extLst>
              </p:cNvPr>
              <p:cNvSpPr/>
              <p:nvPr/>
            </p:nvSpPr>
            <p:spPr>
              <a:xfrm>
                <a:off x="3307169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rgbClr val="FFC000">
                  <a:lumMod val="75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EC5020F2-AA69-4C6C-A879-D00ED0857747}"/>
                  </a:ext>
                </a:extLst>
              </p:cNvPr>
              <p:cNvSpPr/>
              <p:nvPr/>
            </p:nvSpPr>
            <p:spPr>
              <a:xfrm>
                <a:off x="3315454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6CAAB586-CF2D-4064-80D4-0A1EDFCC2C86}"/>
                  </a:ext>
                </a:extLst>
              </p:cNvPr>
              <p:cNvSpPr/>
              <p:nvPr/>
            </p:nvSpPr>
            <p:spPr>
              <a:xfrm>
                <a:off x="3315455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1" name="四角形: 上の 2 つの角を丸める 970">
                <a:extLst>
                  <a:ext uri="{FF2B5EF4-FFF2-40B4-BE49-F238E27FC236}">
                    <a16:creationId xmlns:a16="http://schemas.microsoft.com/office/drawing/2014/main" id="{CB87F56D-06CE-4522-8B8F-FBFF9B17466A}"/>
                  </a:ext>
                </a:extLst>
              </p:cNvPr>
              <p:cNvSpPr/>
              <p:nvPr/>
            </p:nvSpPr>
            <p:spPr>
              <a:xfrm rot="900000">
                <a:off x="3029218" y="2200133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2" name="台形 971">
                <a:extLst>
                  <a:ext uri="{FF2B5EF4-FFF2-40B4-BE49-F238E27FC236}">
                    <a16:creationId xmlns:a16="http://schemas.microsoft.com/office/drawing/2014/main" id="{5274F576-18ED-466E-B704-E9B55F73E7B2}"/>
                  </a:ext>
                </a:extLst>
              </p:cNvPr>
              <p:cNvSpPr/>
              <p:nvPr/>
            </p:nvSpPr>
            <p:spPr>
              <a:xfrm>
                <a:off x="3182050" y="2096619"/>
                <a:ext cx="697800" cy="525841"/>
              </a:xfrm>
              <a:prstGeom prst="trapezoid">
                <a:avLst>
                  <a:gd name="adj" fmla="val 16283"/>
                </a:avLst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3" name="台形 972">
                <a:extLst>
                  <a:ext uri="{FF2B5EF4-FFF2-40B4-BE49-F238E27FC236}">
                    <a16:creationId xmlns:a16="http://schemas.microsoft.com/office/drawing/2014/main" id="{F8CA06F0-ED18-4839-9159-22B0A1B5D1E0}"/>
                  </a:ext>
                </a:extLst>
              </p:cNvPr>
              <p:cNvSpPr/>
              <p:nvPr/>
            </p:nvSpPr>
            <p:spPr>
              <a:xfrm>
                <a:off x="3454402" y="1571626"/>
                <a:ext cx="165098" cy="120110"/>
              </a:xfrm>
              <a:prstGeom prst="trapezoid">
                <a:avLst>
                  <a:gd name="adj" fmla="val 11783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4" name="楕円 973">
                <a:extLst>
                  <a:ext uri="{FF2B5EF4-FFF2-40B4-BE49-F238E27FC236}">
                    <a16:creationId xmlns:a16="http://schemas.microsoft.com/office/drawing/2014/main" id="{BF743E62-663B-44B0-820B-FC12753DC679}"/>
                  </a:ext>
                </a:extLst>
              </p:cNvPr>
              <p:cNvSpPr/>
              <p:nvPr/>
            </p:nvSpPr>
            <p:spPr>
              <a:xfrm rot="20700000">
                <a:off x="3158467" y="1196558"/>
                <a:ext cx="162764" cy="228576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5" name="楕円 974">
                <a:extLst>
                  <a:ext uri="{FF2B5EF4-FFF2-40B4-BE49-F238E27FC236}">
                    <a16:creationId xmlns:a16="http://schemas.microsoft.com/office/drawing/2014/main" id="{37AAC584-3894-4B9A-BE22-21C01CE5809D}"/>
                  </a:ext>
                </a:extLst>
              </p:cNvPr>
              <p:cNvSpPr/>
              <p:nvPr/>
            </p:nvSpPr>
            <p:spPr>
              <a:xfrm rot="900000" flipH="1">
                <a:off x="3761163" y="1196558"/>
                <a:ext cx="162764" cy="228576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6" name="四角形: 上の 2 つの角を丸める 975">
                <a:extLst>
                  <a:ext uri="{FF2B5EF4-FFF2-40B4-BE49-F238E27FC236}">
                    <a16:creationId xmlns:a16="http://schemas.microsoft.com/office/drawing/2014/main" id="{5102763E-4FE8-4795-B995-C6D646E068F0}"/>
                  </a:ext>
                </a:extLst>
              </p:cNvPr>
              <p:cNvSpPr/>
              <p:nvPr/>
            </p:nvSpPr>
            <p:spPr>
              <a:xfrm>
                <a:off x="3260726" y="911620"/>
                <a:ext cx="552450" cy="40124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7" name="四角形: 上の 2 つの角を丸める 976">
                <a:extLst>
                  <a:ext uri="{FF2B5EF4-FFF2-40B4-BE49-F238E27FC236}">
                    <a16:creationId xmlns:a16="http://schemas.microsoft.com/office/drawing/2014/main" id="{9B7578D9-50EA-46F7-AFA1-57ED9FF4FF54}"/>
                  </a:ext>
                </a:extLst>
              </p:cNvPr>
              <p:cNvSpPr/>
              <p:nvPr/>
            </p:nvSpPr>
            <p:spPr>
              <a:xfrm>
                <a:off x="3260726" y="1204913"/>
                <a:ext cx="552450" cy="401244"/>
              </a:xfrm>
              <a:prstGeom prst="round2SameRect">
                <a:avLst>
                  <a:gd name="adj1" fmla="val 1330"/>
                  <a:gd name="adj2" fmla="val 5000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8" name="正方形/長方形 977">
                <a:extLst>
                  <a:ext uri="{FF2B5EF4-FFF2-40B4-BE49-F238E27FC236}">
                    <a16:creationId xmlns:a16="http://schemas.microsoft.com/office/drawing/2014/main" id="{A61B1977-835B-460E-B19F-F29861DDD4FC}"/>
                  </a:ext>
                </a:extLst>
              </p:cNvPr>
              <p:cNvSpPr/>
              <p:nvPr/>
            </p:nvSpPr>
            <p:spPr>
              <a:xfrm>
                <a:off x="3260727" y="1081882"/>
                <a:ext cx="552450" cy="123031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36B97799-E017-4A96-BBFE-47523BB30D75}"/>
                  </a:ext>
                </a:extLst>
              </p:cNvPr>
              <p:cNvSpPr/>
              <p:nvPr/>
            </p:nvSpPr>
            <p:spPr>
              <a:xfrm>
                <a:off x="3375821" y="1031207"/>
                <a:ext cx="322260" cy="193805"/>
              </a:xfrm>
              <a:custGeom>
                <a:avLst/>
                <a:gdLst>
                  <a:gd name="connsiteX0" fmla="*/ 189996 w 401322"/>
                  <a:gd name="connsiteY0" fmla="*/ 1280 h 315515"/>
                  <a:gd name="connsiteX1" fmla="*/ 200663 w 401322"/>
                  <a:gd name="connsiteY1" fmla="*/ 4867 h 315515"/>
                  <a:gd name="connsiteX2" fmla="*/ 211327 w 401322"/>
                  <a:gd name="connsiteY2" fmla="*/ 1281 h 315515"/>
                  <a:gd name="connsiteX3" fmla="*/ 378644 w 401322"/>
                  <a:gd name="connsiteY3" fmla="*/ 84563 h 315515"/>
                  <a:gd name="connsiteX4" fmla="*/ 316760 w 401322"/>
                  <a:gd name="connsiteY4" fmla="*/ 315515 h 315515"/>
                  <a:gd name="connsiteX5" fmla="*/ 316760 w 401322"/>
                  <a:gd name="connsiteY5" fmla="*/ 315514 h 315515"/>
                  <a:gd name="connsiteX6" fmla="*/ 223166 w 401322"/>
                  <a:gd name="connsiteY6" fmla="*/ 73039 h 315515"/>
                  <a:gd name="connsiteX7" fmla="*/ 200660 w 401322"/>
                  <a:gd name="connsiteY7" fmla="*/ 58023 h 315515"/>
                  <a:gd name="connsiteX8" fmla="*/ 178156 w 401322"/>
                  <a:gd name="connsiteY8" fmla="*/ 73038 h 315515"/>
                  <a:gd name="connsiteX9" fmla="*/ 84562 w 401322"/>
                  <a:gd name="connsiteY9" fmla="*/ 315513 h 315515"/>
                  <a:gd name="connsiteX10" fmla="*/ 84562 w 401322"/>
                  <a:gd name="connsiteY10" fmla="*/ 315514 h 315515"/>
                  <a:gd name="connsiteX11" fmla="*/ 22678 w 401322"/>
                  <a:gd name="connsiteY11" fmla="*/ 84562 h 315515"/>
                  <a:gd name="connsiteX12" fmla="*/ 189996 w 401322"/>
                  <a:gd name="connsiteY12" fmla="*/ 1280 h 31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1322" h="315515">
                    <a:moveTo>
                      <a:pt x="189996" y="1280"/>
                    </a:moveTo>
                    <a:lnTo>
                      <a:pt x="200663" y="4867"/>
                    </a:lnTo>
                    <a:lnTo>
                      <a:pt x="211327" y="1281"/>
                    </a:lnTo>
                    <a:cubicBezTo>
                      <a:pt x="276711" y="-6832"/>
                      <a:pt x="343628" y="23915"/>
                      <a:pt x="378644" y="84563"/>
                    </a:cubicBezTo>
                    <a:cubicBezTo>
                      <a:pt x="425331" y="165427"/>
                      <a:pt x="397624" y="268828"/>
                      <a:pt x="316760" y="315515"/>
                    </a:cubicBezTo>
                    <a:lnTo>
                      <a:pt x="316760" y="315514"/>
                    </a:lnTo>
                    <a:cubicBezTo>
                      <a:pt x="325137" y="222869"/>
                      <a:pt x="289164" y="133773"/>
                      <a:pt x="223166" y="73039"/>
                    </a:cubicBezTo>
                    <a:lnTo>
                      <a:pt x="200660" y="58023"/>
                    </a:lnTo>
                    <a:lnTo>
                      <a:pt x="178156" y="73038"/>
                    </a:lnTo>
                    <a:cubicBezTo>
                      <a:pt x="112158" y="133772"/>
                      <a:pt x="76185" y="222868"/>
                      <a:pt x="84562" y="315513"/>
                    </a:cubicBezTo>
                    <a:lnTo>
                      <a:pt x="84562" y="315514"/>
                    </a:lnTo>
                    <a:cubicBezTo>
                      <a:pt x="3698" y="268827"/>
                      <a:pt x="-24009" y="165426"/>
                      <a:pt x="22678" y="84562"/>
                    </a:cubicBezTo>
                    <a:cubicBezTo>
                      <a:pt x="57694" y="23914"/>
                      <a:pt x="124611" y="-6833"/>
                      <a:pt x="189996" y="128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0" name="四角形: 上の 2 つの角を丸める 979">
                <a:extLst>
                  <a:ext uri="{FF2B5EF4-FFF2-40B4-BE49-F238E27FC236}">
                    <a16:creationId xmlns:a16="http://schemas.microsoft.com/office/drawing/2014/main" id="{2981977C-3D95-4C13-894D-87499888ED87}"/>
                  </a:ext>
                </a:extLst>
              </p:cNvPr>
              <p:cNvSpPr/>
              <p:nvPr/>
            </p:nvSpPr>
            <p:spPr>
              <a:xfrm>
                <a:off x="3260726" y="1670971"/>
                <a:ext cx="552450" cy="401244"/>
              </a:xfrm>
              <a:prstGeom prst="round2SameRect">
                <a:avLst>
                  <a:gd name="adj1" fmla="val 30416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1" name="台形 980">
                <a:extLst>
                  <a:ext uri="{FF2B5EF4-FFF2-40B4-BE49-F238E27FC236}">
                    <a16:creationId xmlns:a16="http://schemas.microsoft.com/office/drawing/2014/main" id="{5F621479-F33C-4402-B4D1-A6356E37EA35}"/>
                  </a:ext>
                </a:extLst>
              </p:cNvPr>
              <p:cNvSpPr/>
              <p:nvPr/>
            </p:nvSpPr>
            <p:spPr>
              <a:xfrm>
                <a:off x="3286825" y="2096619"/>
                <a:ext cx="481900" cy="533326"/>
              </a:xfrm>
              <a:prstGeom prst="trapezoid">
                <a:avLst>
                  <a:gd name="adj" fmla="val 16283"/>
                </a:avLst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2" name="台形 981">
                <a:extLst>
                  <a:ext uri="{FF2B5EF4-FFF2-40B4-BE49-F238E27FC236}">
                    <a16:creationId xmlns:a16="http://schemas.microsoft.com/office/drawing/2014/main" id="{ED5A4B70-D7F2-459A-9EA0-9AB5D34133AE}"/>
                  </a:ext>
                </a:extLst>
              </p:cNvPr>
              <p:cNvSpPr/>
              <p:nvPr/>
            </p:nvSpPr>
            <p:spPr>
              <a:xfrm>
                <a:off x="3432875" y="2096618"/>
                <a:ext cx="189800" cy="541807"/>
              </a:xfrm>
              <a:prstGeom prst="trapezoid">
                <a:avLst>
                  <a:gd name="adj" fmla="val 16283"/>
                </a:avLst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3944C6FE-F4D3-4C07-8A9E-8373F755821B}"/>
                  </a:ext>
                </a:extLst>
              </p:cNvPr>
              <p:cNvSpPr/>
              <p:nvPr/>
            </p:nvSpPr>
            <p:spPr>
              <a:xfrm flipH="1">
                <a:off x="3366323" y="1673951"/>
                <a:ext cx="178060" cy="312672"/>
              </a:xfrm>
              <a:custGeom>
                <a:avLst/>
                <a:gdLst>
                  <a:gd name="connsiteX0" fmla="*/ 178060 w 178060"/>
                  <a:gd name="connsiteY0" fmla="*/ 0 h 312672"/>
                  <a:gd name="connsiteX1" fmla="*/ 72725 w 178060"/>
                  <a:gd name="connsiteY1" fmla="*/ 0 h 312672"/>
                  <a:gd name="connsiteX2" fmla="*/ 0 w 178060"/>
                  <a:gd name="connsiteY2" fmla="*/ 181344 h 312672"/>
                  <a:gd name="connsiteX3" fmla="*/ 52667 w 178060"/>
                  <a:gd name="connsiteY3" fmla="*/ 312672 h 312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060" h="312672">
                    <a:moveTo>
                      <a:pt x="178060" y="0"/>
                    </a:moveTo>
                    <a:lnTo>
                      <a:pt x="72725" y="0"/>
                    </a:lnTo>
                    <a:lnTo>
                      <a:pt x="0" y="181344"/>
                    </a:lnTo>
                    <a:lnTo>
                      <a:pt x="52667" y="31267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4" name="平行四辺形 983">
                <a:extLst>
                  <a:ext uri="{FF2B5EF4-FFF2-40B4-BE49-F238E27FC236}">
                    <a16:creationId xmlns:a16="http://schemas.microsoft.com/office/drawing/2014/main" id="{E599E98D-7FD1-455A-8CAE-932737744188}"/>
                  </a:ext>
                </a:extLst>
              </p:cNvPr>
              <p:cNvSpPr/>
              <p:nvPr/>
            </p:nvSpPr>
            <p:spPr>
              <a:xfrm>
                <a:off x="3422679" y="1673951"/>
                <a:ext cx="265053" cy="398263"/>
              </a:xfrm>
              <a:prstGeom prst="parallelogram">
                <a:avLst>
                  <a:gd name="adj" fmla="val 60259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5" name="台形 466">
                <a:extLst>
                  <a:ext uri="{FF2B5EF4-FFF2-40B4-BE49-F238E27FC236}">
                    <a16:creationId xmlns:a16="http://schemas.microsoft.com/office/drawing/2014/main" id="{CACA67DC-DE77-4D9D-9CB4-42ACB8F5696C}"/>
                  </a:ext>
                </a:extLst>
              </p:cNvPr>
              <p:cNvSpPr/>
              <p:nvPr/>
            </p:nvSpPr>
            <p:spPr>
              <a:xfrm rot="1522575">
                <a:off x="3107325" y="1754299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86" name="グループ化 985">
                <a:extLst>
                  <a:ext uri="{FF2B5EF4-FFF2-40B4-BE49-F238E27FC236}">
                    <a16:creationId xmlns:a16="http://schemas.microsoft.com/office/drawing/2014/main" id="{DDD48EC8-968E-45F4-A3A7-B384CBF1619A}"/>
                  </a:ext>
                </a:extLst>
              </p:cNvPr>
              <p:cNvGrpSpPr/>
              <p:nvPr/>
            </p:nvGrpSpPr>
            <p:grpSpPr>
              <a:xfrm rot="19800000">
                <a:off x="3719092" y="1764542"/>
                <a:ext cx="169070" cy="844516"/>
                <a:chOff x="2343149" y="1343025"/>
                <a:chExt cx="204790" cy="849279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000" name="四角形: 上の 2 つの角を丸める 999">
                  <a:extLst>
                    <a:ext uri="{FF2B5EF4-FFF2-40B4-BE49-F238E27FC236}">
                      <a16:creationId xmlns:a16="http://schemas.microsoft.com/office/drawing/2014/main" id="{A01A953E-4F02-44B9-91DB-8CC3DE5D9F1A}"/>
                    </a:ext>
                  </a:extLst>
                </p:cNvPr>
                <p:cNvSpPr/>
                <p:nvPr/>
              </p:nvSpPr>
              <p:spPr>
                <a:xfrm>
                  <a:off x="2402681" y="1343025"/>
                  <a:ext cx="85725" cy="190500"/>
                </a:xfrm>
                <a:prstGeom prst="round2SameRect">
                  <a:avLst/>
                </a:prstGeom>
                <a:pattFill prst="plaid">
                  <a:fgClr>
                    <a:srgbClr val="FF0000"/>
                  </a:fgClr>
                  <a:bgClr>
                    <a:srgbClr val="C00000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1" name="四角形: 上の 2 つの角を丸める 1000">
                  <a:extLst>
                    <a:ext uri="{FF2B5EF4-FFF2-40B4-BE49-F238E27FC236}">
                      <a16:creationId xmlns:a16="http://schemas.microsoft.com/office/drawing/2014/main" id="{EB2782DB-00F3-43AE-9545-D5B083E44B52}"/>
                    </a:ext>
                  </a:extLst>
                </p:cNvPr>
                <p:cNvSpPr/>
                <p:nvPr/>
              </p:nvSpPr>
              <p:spPr>
                <a:xfrm>
                  <a:off x="2402681" y="1550194"/>
                  <a:ext cx="85725" cy="642110"/>
                </a:xfrm>
                <a:prstGeom prst="round2SameRect">
                  <a:avLst>
                    <a:gd name="adj1" fmla="val 16667"/>
                    <a:gd name="adj2" fmla="val 41666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2" name="四角形: 上の 2 つの角を丸める 1001">
                  <a:extLst>
                    <a:ext uri="{FF2B5EF4-FFF2-40B4-BE49-F238E27FC236}">
                      <a16:creationId xmlns:a16="http://schemas.microsoft.com/office/drawing/2014/main" id="{B43B2434-05F7-415B-BBBD-71309966F1FF}"/>
                    </a:ext>
                  </a:extLst>
                </p:cNvPr>
                <p:cNvSpPr/>
                <p:nvPr/>
              </p:nvSpPr>
              <p:spPr>
                <a:xfrm>
                  <a:off x="2343149" y="1533525"/>
                  <a:ext cx="204790" cy="4572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87" name="グループ化 986">
                <a:extLst>
                  <a:ext uri="{FF2B5EF4-FFF2-40B4-BE49-F238E27FC236}">
                    <a16:creationId xmlns:a16="http://schemas.microsoft.com/office/drawing/2014/main" id="{6496523D-557D-470E-B81F-168A416F3428}"/>
                  </a:ext>
                </a:extLst>
              </p:cNvPr>
              <p:cNvGrpSpPr/>
              <p:nvPr/>
            </p:nvGrpSpPr>
            <p:grpSpPr>
              <a:xfrm>
                <a:off x="3249615" y="2038350"/>
                <a:ext cx="574674" cy="244320"/>
                <a:chOff x="3249615" y="2038350"/>
                <a:chExt cx="574674" cy="244320"/>
              </a:xfrm>
              <a:solidFill>
                <a:sysClr val="window" lastClr="FFFFFF"/>
              </a:solidFill>
            </p:grpSpPr>
            <p:sp>
              <p:nvSpPr>
                <p:cNvPr id="996" name="四角形: 角を丸くする 995">
                  <a:extLst>
                    <a:ext uri="{FF2B5EF4-FFF2-40B4-BE49-F238E27FC236}">
                      <a16:creationId xmlns:a16="http://schemas.microsoft.com/office/drawing/2014/main" id="{3EE64F3C-CBDB-4B08-A687-80A172514B67}"/>
                    </a:ext>
                  </a:extLst>
                </p:cNvPr>
                <p:cNvSpPr/>
                <p:nvPr/>
              </p:nvSpPr>
              <p:spPr>
                <a:xfrm>
                  <a:off x="3249615" y="2057257"/>
                  <a:ext cx="574674" cy="78724"/>
                </a:xfrm>
                <a:prstGeom prst="round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7" name="台形 996">
                  <a:extLst>
                    <a:ext uri="{FF2B5EF4-FFF2-40B4-BE49-F238E27FC236}">
                      <a16:creationId xmlns:a16="http://schemas.microsoft.com/office/drawing/2014/main" id="{F68B40EF-3AE6-428F-BE6F-7B661F3304A3}"/>
                    </a:ext>
                  </a:extLst>
                </p:cNvPr>
                <p:cNvSpPr/>
                <p:nvPr/>
              </p:nvSpPr>
              <p:spPr>
                <a:xfrm rot="2700000">
                  <a:off x="3368802" y="2068037"/>
                  <a:ext cx="160209" cy="214631"/>
                </a:xfrm>
                <a:prstGeom prst="trapezoid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8" name="台形 997">
                  <a:extLst>
                    <a:ext uri="{FF2B5EF4-FFF2-40B4-BE49-F238E27FC236}">
                      <a16:creationId xmlns:a16="http://schemas.microsoft.com/office/drawing/2014/main" id="{D18B9F57-D1E5-4186-9AB1-5CCB33DCE944}"/>
                    </a:ext>
                  </a:extLst>
                </p:cNvPr>
                <p:cNvSpPr/>
                <p:nvPr/>
              </p:nvSpPr>
              <p:spPr>
                <a:xfrm rot="18900000" flipH="1">
                  <a:off x="3537718" y="2068039"/>
                  <a:ext cx="160209" cy="214631"/>
                </a:xfrm>
                <a:prstGeom prst="trapezoid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9" name="四角形: 角を丸くする 998">
                  <a:extLst>
                    <a:ext uri="{FF2B5EF4-FFF2-40B4-BE49-F238E27FC236}">
                      <a16:creationId xmlns:a16="http://schemas.microsoft.com/office/drawing/2014/main" id="{33E5AE25-3940-4A34-AD59-124FACAA6DD2}"/>
                    </a:ext>
                  </a:extLst>
                </p:cNvPr>
                <p:cNvSpPr/>
                <p:nvPr/>
              </p:nvSpPr>
              <p:spPr>
                <a:xfrm>
                  <a:off x="3459164" y="2038350"/>
                  <a:ext cx="155574" cy="116538"/>
                </a:xfrm>
                <a:prstGeom prst="roundRect">
                  <a:avLst>
                    <a:gd name="adj" fmla="val 50000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88" name="四角形: 上の 2 つの角を丸める 987">
                <a:extLst>
                  <a:ext uri="{FF2B5EF4-FFF2-40B4-BE49-F238E27FC236}">
                    <a16:creationId xmlns:a16="http://schemas.microsoft.com/office/drawing/2014/main" id="{EB2FAA59-1B36-4FD8-9924-6D2E189D45CA}"/>
                  </a:ext>
                </a:extLst>
              </p:cNvPr>
              <p:cNvSpPr/>
              <p:nvPr/>
            </p:nvSpPr>
            <p:spPr>
              <a:xfrm rot="20700000" flipH="1">
                <a:off x="3907491" y="2184981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9" name="月 988">
                <a:extLst>
                  <a:ext uri="{FF2B5EF4-FFF2-40B4-BE49-F238E27FC236}">
                    <a16:creationId xmlns:a16="http://schemas.microsoft.com/office/drawing/2014/main" id="{6A7C61DE-4EA6-4AC6-A3D5-BD4E715BA8F5}"/>
                  </a:ext>
                </a:extLst>
              </p:cNvPr>
              <p:cNvSpPr/>
              <p:nvPr/>
            </p:nvSpPr>
            <p:spPr>
              <a:xfrm rot="5400000">
                <a:off x="3511386" y="1427297"/>
                <a:ext cx="45719" cy="20274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A3461141-A8B1-4719-B7C6-75D332B44884}"/>
                  </a:ext>
                </a:extLst>
              </p:cNvPr>
              <p:cNvSpPr/>
              <p:nvPr/>
            </p:nvSpPr>
            <p:spPr>
              <a:xfrm>
                <a:off x="3491382" y="1445409"/>
                <a:ext cx="85725" cy="22690"/>
              </a:xfrm>
              <a:custGeom>
                <a:avLst/>
                <a:gdLst>
                  <a:gd name="connsiteX0" fmla="*/ 42863 w 85725"/>
                  <a:gd name="connsiteY0" fmla="*/ 0 h 129638"/>
                  <a:gd name="connsiteX1" fmla="*/ 58873 w 85725"/>
                  <a:gd name="connsiteY1" fmla="*/ 9253 h 129638"/>
                  <a:gd name="connsiteX2" fmla="*/ 85725 w 85725"/>
                  <a:gd name="connsiteY2" fmla="*/ 64819 h 129638"/>
                  <a:gd name="connsiteX3" fmla="*/ 58873 w 85725"/>
                  <a:gd name="connsiteY3" fmla="*/ 120385 h 129638"/>
                  <a:gd name="connsiteX4" fmla="*/ 42863 w 85725"/>
                  <a:gd name="connsiteY4" fmla="*/ 129638 h 129638"/>
                  <a:gd name="connsiteX5" fmla="*/ 26852 w 85725"/>
                  <a:gd name="connsiteY5" fmla="*/ 120385 h 129638"/>
                  <a:gd name="connsiteX6" fmla="*/ 0 w 85725"/>
                  <a:gd name="connsiteY6" fmla="*/ 64819 h 129638"/>
                  <a:gd name="connsiteX7" fmla="*/ 26852 w 85725"/>
                  <a:gd name="connsiteY7" fmla="*/ 9253 h 12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25" h="129638">
                    <a:moveTo>
                      <a:pt x="42863" y="0"/>
                    </a:moveTo>
                    <a:lnTo>
                      <a:pt x="58873" y="9253"/>
                    </a:lnTo>
                    <a:cubicBezTo>
                      <a:pt x="75464" y="23474"/>
                      <a:pt x="85725" y="43119"/>
                      <a:pt x="85725" y="64819"/>
                    </a:cubicBezTo>
                    <a:cubicBezTo>
                      <a:pt x="85725" y="86519"/>
                      <a:pt x="75464" y="106165"/>
                      <a:pt x="58873" y="120385"/>
                    </a:cubicBezTo>
                    <a:lnTo>
                      <a:pt x="42863" y="129638"/>
                    </a:lnTo>
                    <a:lnTo>
                      <a:pt x="26852" y="120385"/>
                    </a:lnTo>
                    <a:cubicBezTo>
                      <a:pt x="10262" y="106165"/>
                      <a:pt x="0" y="86519"/>
                      <a:pt x="0" y="64819"/>
                    </a:cubicBezTo>
                    <a:cubicBezTo>
                      <a:pt x="0" y="43119"/>
                      <a:pt x="10262" y="23474"/>
                      <a:pt x="26852" y="925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1" name="楕円 990">
                <a:extLst>
                  <a:ext uri="{FF2B5EF4-FFF2-40B4-BE49-F238E27FC236}">
                    <a16:creationId xmlns:a16="http://schemas.microsoft.com/office/drawing/2014/main" id="{03F90219-40D9-4432-897A-5BA16E15397A}"/>
                  </a:ext>
                </a:extLst>
              </p:cNvPr>
              <p:cNvSpPr/>
              <p:nvPr/>
            </p:nvSpPr>
            <p:spPr>
              <a:xfrm>
                <a:off x="3356832" y="1278910"/>
                <a:ext cx="66552" cy="106699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2" name="楕円 991">
                <a:extLst>
                  <a:ext uri="{FF2B5EF4-FFF2-40B4-BE49-F238E27FC236}">
                    <a16:creationId xmlns:a16="http://schemas.microsoft.com/office/drawing/2014/main" id="{6A9CC7C4-3B27-4849-B0E0-5595AA588E7E}"/>
                  </a:ext>
                </a:extLst>
              </p:cNvPr>
              <p:cNvSpPr/>
              <p:nvPr/>
            </p:nvSpPr>
            <p:spPr>
              <a:xfrm>
                <a:off x="3652766" y="1285448"/>
                <a:ext cx="66552" cy="106699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3" name="四角形: 角を丸くする 992">
                <a:extLst>
                  <a:ext uri="{FF2B5EF4-FFF2-40B4-BE49-F238E27FC236}">
                    <a16:creationId xmlns:a16="http://schemas.microsoft.com/office/drawing/2014/main" id="{F1CFA07D-AAD4-409D-BD5C-264060AAD105}"/>
                  </a:ext>
                </a:extLst>
              </p:cNvPr>
              <p:cNvSpPr/>
              <p:nvPr/>
            </p:nvSpPr>
            <p:spPr>
              <a:xfrm rot="900000">
                <a:off x="3300969" y="1241514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4" name="四角形: 角を丸くする 993">
                <a:extLst>
                  <a:ext uri="{FF2B5EF4-FFF2-40B4-BE49-F238E27FC236}">
                    <a16:creationId xmlns:a16="http://schemas.microsoft.com/office/drawing/2014/main" id="{532534AD-87FE-4B53-845D-A758AB1D825F}"/>
                  </a:ext>
                </a:extLst>
              </p:cNvPr>
              <p:cNvSpPr/>
              <p:nvPr/>
            </p:nvSpPr>
            <p:spPr>
              <a:xfrm rot="20700000" flipH="1">
                <a:off x="3611941" y="1241515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5" name="台形 466">
                <a:extLst>
                  <a:ext uri="{FF2B5EF4-FFF2-40B4-BE49-F238E27FC236}">
                    <a16:creationId xmlns:a16="http://schemas.microsoft.com/office/drawing/2014/main" id="{1AB002F8-EBBE-4AED-AA0E-F1CD4523D20D}"/>
                  </a:ext>
                </a:extLst>
              </p:cNvPr>
              <p:cNvSpPr/>
              <p:nvPr/>
            </p:nvSpPr>
            <p:spPr>
              <a:xfrm rot="20077425" flipH="1">
                <a:off x="3774820" y="1754298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48D557B8-313A-4774-8A26-F2D3C1C9EF55}"/>
              </a:ext>
            </a:extLst>
          </p:cNvPr>
          <p:cNvSpPr txBox="1"/>
          <p:nvPr/>
        </p:nvSpPr>
        <p:spPr>
          <a:xfrm>
            <a:off x="4362200" y="1953447"/>
            <a:ext cx="646331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白虎隊</a:t>
            </a:r>
          </a:p>
        </p:txBody>
      </p:sp>
      <p:grpSp>
        <p:nvGrpSpPr>
          <p:cNvPr id="1085" name="グループ化 1084">
            <a:extLst>
              <a:ext uri="{FF2B5EF4-FFF2-40B4-BE49-F238E27FC236}">
                <a16:creationId xmlns:a16="http://schemas.microsoft.com/office/drawing/2014/main" id="{F26E1A85-EACA-45F9-A496-51DAB4EECF6A}"/>
              </a:ext>
            </a:extLst>
          </p:cNvPr>
          <p:cNvGrpSpPr/>
          <p:nvPr/>
        </p:nvGrpSpPr>
        <p:grpSpPr>
          <a:xfrm>
            <a:off x="265796" y="5586084"/>
            <a:ext cx="1366876" cy="819767"/>
            <a:chOff x="2834075" y="3997441"/>
            <a:chExt cx="2562286" cy="1536699"/>
          </a:xfrm>
        </p:grpSpPr>
        <p:grpSp>
          <p:nvGrpSpPr>
            <p:cNvPr id="1086" name="グループ化 1085">
              <a:extLst>
                <a:ext uri="{FF2B5EF4-FFF2-40B4-BE49-F238E27FC236}">
                  <a16:creationId xmlns:a16="http://schemas.microsoft.com/office/drawing/2014/main" id="{C3692FB0-15B4-4F33-A3DC-FBEE8E50659B}"/>
                </a:ext>
              </a:extLst>
            </p:cNvPr>
            <p:cNvGrpSpPr/>
            <p:nvPr/>
          </p:nvGrpSpPr>
          <p:grpSpPr>
            <a:xfrm>
              <a:off x="2834075" y="3997441"/>
              <a:ext cx="2562286" cy="1536699"/>
              <a:chOff x="746064" y="1894185"/>
              <a:chExt cx="2562286" cy="1536699"/>
            </a:xfrm>
          </p:grpSpPr>
          <p:grpSp>
            <p:nvGrpSpPr>
              <p:cNvPr id="1127" name="グループ化 1126">
                <a:extLst>
                  <a:ext uri="{FF2B5EF4-FFF2-40B4-BE49-F238E27FC236}">
                    <a16:creationId xmlns:a16="http://schemas.microsoft.com/office/drawing/2014/main" id="{E843ABFB-69D7-41D7-9E1F-033DFB76C727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F5B63EC5-3EB6-42A4-A165-733A015346E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1" name="楕円 1130">
                  <a:extLst>
                    <a:ext uri="{FF2B5EF4-FFF2-40B4-BE49-F238E27FC236}">
                      <a16:creationId xmlns:a16="http://schemas.microsoft.com/office/drawing/2014/main" id="{F5963B44-1ADE-4E95-806C-037183A0C7C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28" name="楕円 1127">
                <a:extLst>
                  <a:ext uri="{FF2B5EF4-FFF2-40B4-BE49-F238E27FC236}">
                    <a16:creationId xmlns:a16="http://schemas.microsoft.com/office/drawing/2014/main" id="{C1D04A1B-7C3A-4246-BBCC-B42276F6010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7D8C46CD-F7C9-4920-82C6-6916796E747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87" name="グループ化 1086">
              <a:extLst>
                <a:ext uri="{FF2B5EF4-FFF2-40B4-BE49-F238E27FC236}">
                  <a16:creationId xmlns:a16="http://schemas.microsoft.com/office/drawing/2014/main" id="{33F03FC9-2AB0-4B02-A243-B277632675B4}"/>
                </a:ext>
              </a:extLst>
            </p:cNvPr>
            <p:cNvGrpSpPr/>
            <p:nvPr/>
          </p:nvGrpSpPr>
          <p:grpSpPr>
            <a:xfrm>
              <a:off x="3256124" y="4126663"/>
              <a:ext cx="1718188" cy="1020516"/>
              <a:chOff x="7804161" y="5104200"/>
              <a:chExt cx="1798979" cy="1068502"/>
            </a:xfrm>
          </p:grpSpPr>
          <p:grpSp>
            <p:nvGrpSpPr>
              <p:cNvPr id="1088" name="グループ化 1087">
                <a:extLst>
                  <a:ext uri="{FF2B5EF4-FFF2-40B4-BE49-F238E27FC236}">
                    <a16:creationId xmlns:a16="http://schemas.microsoft.com/office/drawing/2014/main" id="{533EA60B-3F74-486A-B86A-C66C261CD97F}"/>
                  </a:ext>
                </a:extLst>
              </p:cNvPr>
              <p:cNvGrpSpPr/>
              <p:nvPr/>
            </p:nvGrpSpPr>
            <p:grpSpPr>
              <a:xfrm rot="765502">
                <a:off x="7894004" y="5232387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1115" name="グループ化 1114">
                  <a:extLst>
                    <a:ext uri="{FF2B5EF4-FFF2-40B4-BE49-F238E27FC236}">
                      <a16:creationId xmlns:a16="http://schemas.microsoft.com/office/drawing/2014/main" id="{0C6CF299-6B2C-4E84-82E9-F011D6CE689C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125" name="フリーフォーム: 図形 1124">
                    <a:extLst>
                      <a:ext uri="{FF2B5EF4-FFF2-40B4-BE49-F238E27FC236}">
                        <a16:creationId xmlns:a16="http://schemas.microsoft.com/office/drawing/2014/main" id="{7377FA70-9A58-4E1A-A340-BF4C207539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26" name="フリーフォーム: 図形 1125">
                    <a:extLst>
                      <a:ext uri="{FF2B5EF4-FFF2-40B4-BE49-F238E27FC236}">
                        <a16:creationId xmlns:a16="http://schemas.microsoft.com/office/drawing/2014/main" id="{8C638CF5-2E3A-476F-85BD-13BC1478021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116" name="グループ化 1115">
                  <a:extLst>
                    <a:ext uri="{FF2B5EF4-FFF2-40B4-BE49-F238E27FC236}">
                      <a16:creationId xmlns:a16="http://schemas.microsoft.com/office/drawing/2014/main" id="{A775E765-D91C-4257-880E-41C992DF8249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123" name="フリーフォーム: 図形 1122">
                    <a:extLst>
                      <a:ext uri="{FF2B5EF4-FFF2-40B4-BE49-F238E27FC236}">
                        <a16:creationId xmlns:a16="http://schemas.microsoft.com/office/drawing/2014/main" id="{409C771B-5775-47C1-8A08-87B7CDA293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24" name="フリーフォーム: 図形 1123">
                    <a:extLst>
                      <a:ext uri="{FF2B5EF4-FFF2-40B4-BE49-F238E27FC236}">
                        <a16:creationId xmlns:a16="http://schemas.microsoft.com/office/drawing/2014/main" id="{93A4BDFC-074D-4791-ADE6-C5C8E801636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117" name="グループ化 1116">
                  <a:extLst>
                    <a:ext uri="{FF2B5EF4-FFF2-40B4-BE49-F238E27FC236}">
                      <a16:creationId xmlns:a16="http://schemas.microsoft.com/office/drawing/2014/main" id="{979702EC-4CE9-45E0-BB13-734B43F900EF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121" name="フリーフォーム: 図形 1120">
                    <a:extLst>
                      <a:ext uri="{FF2B5EF4-FFF2-40B4-BE49-F238E27FC236}">
                        <a16:creationId xmlns:a16="http://schemas.microsoft.com/office/drawing/2014/main" id="{24C768FB-BB47-439E-9E93-6D88EA34E2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22" name="フリーフォーム: 図形 1121">
                    <a:extLst>
                      <a:ext uri="{FF2B5EF4-FFF2-40B4-BE49-F238E27FC236}">
                        <a16:creationId xmlns:a16="http://schemas.microsoft.com/office/drawing/2014/main" id="{5104A520-946F-442A-AF00-EF74F4825F3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118" name="グループ化 1117">
                  <a:extLst>
                    <a:ext uri="{FF2B5EF4-FFF2-40B4-BE49-F238E27FC236}">
                      <a16:creationId xmlns:a16="http://schemas.microsoft.com/office/drawing/2014/main" id="{065ECEF5-DC6D-4CC2-86EB-4417B14C9C7A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119" name="フリーフォーム: 図形 1118">
                    <a:extLst>
                      <a:ext uri="{FF2B5EF4-FFF2-40B4-BE49-F238E27FC236}">
                        <a16:creationId xmlns:a16="http://schemas.microsoft.com/office/drawing/2014/main" id="{CAFCB9AF-0F48-4D9E-A11F-1EAB58A53B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20" name="フリーフォーム: 図形 1119">
                    <a:extLst>
                      <a:ext uri="{FF2B5EF4-FFF2-40B4-BE49-F238E27FC236}">
                        <a16:creationId xmlns:a16="http://schemas.microsoft.com/office/drawing/2014/main" id="{4AC60CF6-FE1A-493B-ACDF-4F5DA21448D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089" name="グループ化 1088">
                <a:extLst>
                  <a:ext uri="{FF2B5EF4-FFF2-40B4-BE49-F238E27FC236}">
                    <a16:creationId xmlns:a16="http://schemas.microsoft.com/office/drawing/2014/main" id="{50E27C7D-CC5F-46C2-9C65-7CD1F67B4AFC}"/>
                  </a:ext>
                </a:extLst>
              </p:cNvPr>
              <p:cNvGrpSpPr/>
              <p:nvPr/>
            </p:nvGrpSpPr>
            <p:grpSpPr>
              <a:xfrm rot="20689207" flipH="1">
                <a:off x="7804161" y="5263779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1103" name="グループ化 1102">
                  <a:extLst>
                    <a:ext uri="{FF2B5EF4-FFF2-40B4-BE49-F238E27FC236}">
                      <a16:creationId xmlns:a16="http://schemas.microsoft.com/office/drawing/2014/main" id="{8761804D-C3CD-4AB6-B10E-E2AC22DCC8C7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113" name="フリーフォーム: 図形 1112">
                    <a:extLst>
                      <a:ext uri="{FF2B5EF4-FFF2-40B4-BE49-F238E27FC236}">
                        <a16:creationId xmlns:a16="http://schemas.microsoft.com/office/drawing/2014/main" id="{D1501F0C-4CAB-45E1-95E6-382D3066B5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14" name="フリーフォーム: 図形 1113">
                    <a:extLst>
                      <a:ext uri="{FF2B5EF4-FFF2-40B4-BE49-F238E27FC236}">
                        <a16:creationId xmlns:a16="http://schemas.microsoft.com/office/drawing/2014/main" id="{146393DF-04A0-4C26-BCD8-1195D27C685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104" name="グループ化 1103">
                  <a:extLst>
                    <a:ext uri="{FF2B5EF4-FFF2-40B4-BE49-F238E27FC236}">
                      <a16:creationId xmlns:a16="http://schemas.microsoft.com/office/drawing/2014/main" id="{E132A803-DD9C-4E13-885F-3E7556B54B09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111" name="フリーフォーム: 図形 1110">
                    <a:extLst>
                      <a:ext uri="{FF2B5EF4-FFF2-40B4-BE49-F238E27FC236}">
                        <a16:creationId xmlns:a16="http://schemas.microsoft.com/office/drawing/2014/main" id="{86A25904-E026-49FB-8972-5D545DCB39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12" name="フリーフォーム: 図形 1111">
                    <a:extLst>
                      <a:ext uri="{FF2B5EF4-FFF2-40B4-BE49-F238E27FC236}">
                        <a16:creationId xmlns:a16="http://schemas.microsoft.com/office/drawing/2014/main" id="{7540512B-9624-4FC1-828B-370F5FEF931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105" name="グループ化 1104">
                  <a:extLst>
                    <a:ext uri="{FF2B5EF4-FFF2-40B4-BE49-F238E27FC236}">
                      <a16:creationId xmlns:a16="http://schemas.microsoft.com/office/drawing/2014/main" id="{FFEF1F7D-A29C-44EC-9FD9-A550F2A861B4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109" name="フリーフォーム: 図形 1108">
                    <a:extLst>
                      <a:ext uri="{FF2B5EF4-FFF2-40B4-BE49-F238E27FC236}">
                        <a16:creationId xmlns:a16="http://schemas.microsoft.com/office/drawing/2014/main" id="{FEF161AC-2FEB-4958-8079-23CD3DC863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10" name="フリーフォーム: 図形 1109">
                    <a:extLst>
                      <a:ext uri="{FF2B5EF4-FFF2-40B4-BE49-F238E27FC236}">
                        <a16:creationId xmlns:a16="http://schemas.microsoft.com/office/drawing/2014/main" id="{234656B4-314B-4F39-823E-AD32667C1B3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106" name="グループ化 1105">
                  <a:extLst>
                    <a:ext uri="{FF2B5EF4-FFF2-40B4-BE49-F238E27FC236}">
                      <a16:creationId xmlns:a16="http://schemas.microsoft.com/office/drawing/2014/main" id="{EBF8112A-8F12-46DD-8B74-BB9B2EC21749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107" name="フリーフォーム: 図形 1106">
                    <a:extLst>
                      <a:ext uri="{FF2B5EF4-FFF2-40B4-BE49-F238E27FC236}">
                        <a16:creationId xmlns:a16="http://schemas.microsoft.com/office/drawing/2014/main" id="{F8204CF7-C4BF-455F-929A-313B1AF14C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08" name="フリーフォーム: 図形 1107">
                    <a:extLst>
                      <a:ext uri="{FF2B5EF4-FFF2-40B4-BE49-F238E27FC236}">
                        <a16:creationId xmlns:a16="http://schemas.microsoft.com/office/drawing/2014/main" id="{47A1EC06-A906-4FE2-B87C-ED56F7E221D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090" name="グループ化 1089">
                <a:extLst>
                  <a:ext uri="{FF2B5EF4-FFF2-40B4-BE49-F238E27FC236}">
                    <a16:creationId xmlns:a16="http://schemas.microsoft.com/office/drawing/2014/main" id="{B8A4365D-A1F0-4EA2-AD01-961427D4024C}"/>
                  </a:ext>
                </a:extLst>
              </p:cNvPr>
              <p:cNvGrpSpPr/>
              <p:nvPr/>
            </p:nvGrpSpPr>
            <p:grpSpPr>
              <a:xfrm rot="811188">
                <a:off x="7825638" y="5104200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1091" name="グループ化 1090">
                  <a:extLst>
                    <a:ext uri="{FF2B5EF4-FFF2-40B4-BE49-F238E27FC236}">
                      <a16:creationId xmlns:a16="http://schemas.microsoft.com/office/drawing/2014/main" id="{1AE27A8A-11CD-4B03-B0BF-E48972B46708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101" name="フリーフォーム: 図形 1100">
                    <a:extLst>
                      <a:ext uri="{FF2B5EF4-FFF2-40B4-BE49-F238E27FC236}">
                        <a16:creationId xmlns:a16="http://schemas.microsoft.com/office/drawing/2014/main" id="{44A1D88F-7918-4A40-BA09-2B06BBAA63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02" name="フリーフォーム: 図形 1101">
                    <a:extLst>
                      <a:ext uri="{FF2B5EF4-FFF2-40B4-BE49-F238E27FC236}">
                        <a16:creationId xmlns:a16="http://schemas.microsoft.com/office/drawing/2014/main" id="{B532792E-4972-4E9D-9239-FF806DF7F22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92" name="グループ化 1091">
                  <a:extLst>
                    <a:ext uri="{FF2B5EF4-FFF2-40B4-BE49-F238E27FC236}">
                      <a16:creationId xmlns:a16="http://schemas.microsoft.com/office/drawing/2014/main" id="{F051DBAB-DA63-4F8B-A8AD-9DBCD7DB556B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099" name="フリーフォーム: 図形 1098">
                    <a:extLst>
                      <a:ext uri="{FF2B5EF4-FFF2-40B4-BE49-F238E27FC236}">
                        <a16:creationId xmlns:a16="http://schemas.microsoft.com/office/drawing/2014/main" id="{65D54B36-7474-43E8-A762-06FAD33637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9C3C2BF5-2B78-4F1C-B8CC-1F727EBC0FC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93" name="グループ化 1092">
                  <a:extLst>
                    <a:ext uri="{FF2B5EF4-FFF2-40B4-BE49-F238E27FC236}">
                      <a16:creationId xmlns:a16="http://schemas.microsoft.com/office/drawing/2014/main" id="{2DAF839B-3871-4AF6-B12F-404DE53E6A1F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097" name="フリーフォーム: 図形 1096">
                    <a:extLst>
                      <a:ext uri="{FF2B5EF4-FFF2-40B4-BE49-F238E27FC236}">
                        <a16:creationId xmlns:a16="http://schemas.microsoft.com/office/drawing/2014/main" id="{2DD132A8-AEF5-435E-8F62-6329A21C2A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98" name="フリーフォーム: 図形 1097">
                    <a:extLst>
                      <a:ext uri="{FF2B5EF4-FFF2-40B4-BE49-F238E27FC236}">
                        <a16:creationId xmlns:a16="http://schemas.microsoft.com/office/drawing/2014/main" id="{F5E32B43-0962-4B81-A3DB-EDABA0FCB74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94" name="グループ化 1093">
                  <a:extLst>
                    <a:ext uri="{FF2B5EF4-FFF2-40B4-BE49-F238E27FC236}">
                      <a16:creationId xmlns:a16="http://schemas.microsoft.com/office/drawing/2014/main" id="{17D7E1B8-FBCC-4826-8C07-312FE5EFFFDE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1095" name="フリーフォーム: 図形 1094">
                    <a:extLst>
                      <a:ext uri="{FF2B5EF4-FFF2-40B4-BE49-F238E27FC236}">
                        <a16:creationId xmlns:a16="http://schemas.microsoft.com/office/drawing/2014/main" id="{5C8E31F7-B07C-4B4D-8FC0-544E437D66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96" name="フリーフォーム: 図形 1095">
                    <a:extLst>
                      <a:ext uri="{FF2B5EF4-FFF2-40B4-BE49-F238E27FC236}">
                        <a16:creationId xmlns:a16="http://schemas.microsoft.com/office/drawing/2014/main" id="{CD67E32E-B7A2-4D89-8DAC-3D9C32335E9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1132" name="グループ化 1131">
            <a:extLst>
              <a:ext uri="{FF2B5EF4-FFF2-40B4-BE49-F238E27FC236}">
                <a16:creationId xmlns:a16="http://schemas.microsoft.com/office/drawing/2014/main" id="{36524A7A-CCF1-47F4-8D55-E90FBB999688}"/>
              </a:ext>
            </a:extLst>
          </p:cNvPr>
          <p:cNvGrpSpPr/>
          <p:nvPr/>
        </p:nvGrpSpPr>
        <p:grpSpPr>
          <a:xfrm>
            <a:off x="672478" y="4419245"/>
            <a:ext cx="1366876" cy="819767"/>
            <a:chOff x="1793670" y="2855588"/>
            <a:chExt cx="2562286" cy="1536699"/>
          </a:xfrm>
        </p:grpSpPr>
        <p:grpSp>
          <p:nvGrpSpPr>
            <p:cNvPr id="1133" name="グループ化 1132">
              <a:extLst>
                <a:ext uri="{FF2B5EF4-FFF2-40B4-BE49-F238E27FC236}">
                  <a16:creationId xmlns:a16="http://schemas.microsoft.com/office/drawing/2014/main" id="{C4D9BA92-BDD8-40CF-A6BA-BB90FD0CC890}"/>
                </a:ext>
              </a:extLst>
            </p:cNvPr>
            <p:cNvGrpSpPr/>
            <p:nvPr/>
          </p:nvGrpSpPr>
          <p:grpSpPr>
            <a:xfrm>
              <a:off x="1793670" y="2855588"/>
              <a:ext cx="2562286" cy="1536699"/>
              <a:chOff x="746064" y="1894185"/>
              <a:chExt cx="2562286" cy="1536699"/>
            </a:xfrm>
          </p:grpSpPr>
          <p:grpSp>
            <p:nvGrpSpPr>
              <p:cNvPr id="1244" name="グループ化 1243">
                <a:extLst>
                  <a:ext uri="{FF2B5EF4-FFF2-40B4-BE49-F238E27FC236}">
                    <a16:creationId xmlns:a16="http://schemas.microsoft.com/office/drawing/2014/main" id="{BABBF0DC-3BD1-4336-A55E-518B2DCE7686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AC30DDFB-5293-43C7-ABEA-E9E3F51BE1A8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8" name="楕円 1247">
                  <a:extLst>
                    <a:ext uri="{FF2B5EF4-FFF2-40B4-BE49-F238E27FC236}">
                      <a16:creationId xmlns:a16="http://schemas.microsoft.com/office/drawing/2014/main" id="{B2764772-FAD0-47A2-B234-BAF7D3D897C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45" name="楕円 1244">
                <a:extLst>
                  <a:ext uri="{FF2B5EF4-FFF2-40B4-BE49-F238E27FC236}">
                    <a16:creationId xmlns:a16="http://schemas.microsoft.com/office/drawing/2014/main" id="{75CCAA7C-C112-4FD1-A7EE-D9A02EC388C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6" name="フリーフォーム: 図形 1245">
                <a:extLst>
                  <a:ext uri="{FF2B5EF4-FFF2-40B4-BE49-F238E27FC236}">
                    <a16:creationId xmlns:a16="http://schemas.microsoft.com/office/drawing/2014/main" id="{E0178F78-7D8C-4727-AECA-F91E2185DCC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34" name="グループ化 1133">
              <a:extLst>
                <a:ext uri="{FF2B5EF4-FFF2-40B4-BE49-F238E27FC236}">
                  <a16:creationId xmlns:a16="http://schemas.microsoft.com/office/drawing/2014/main" id="{3EB53C07-851B-487E-88CD-4F226F28C535}"/>
                </a:ext>
              </a:extLst>
            </p:cNvPr>
            <p:cNvGrpSpPr/>
            <p:nvPr/>
          </p:nvGrpSpPr>
          <p:grpSpPr>
            <a:xfrm rot="4500000">
              <a:off x="2530855" y="2484001"/>
              <a:ext cx="919177" cy="1886461"/>
              <a:chOff x="3705396" y="2178185"/>
              <a:chExt cx="1069411" cy="2194790"/>
            </a:xfrm>
          </p:grpSpPr>
          <p:grpSp>
            <p:nvGrpSpPr>
              <p:cNvPr id="1190" name="グループ化 1189">
                <a:extLst>
                  <a:ext uri="{FF2B5EF4-FFF2-40B4-BE49-F238E27FC236}">
                    <a16:creationId xmlns:a16="http://schemas.microsoft.com/office/drawing/2014/main" id="{73127EB0-8FF9-4A48-B257-C3280A58F2EC}"/>
                  </a:ext>
                </a:extLst>
              </p:cNvPr>
              <p:cNvGrpSpPr/>
              <p:nvPr/>
            </p:nvGrpSpPr>
            <p:grpSpPr>
              <a:xfrm>
                <a:off x="4043533" y="2201998"/>
                <a:ext cx="393136" cy="2170977"/>
                <a:chOff x="4043533" y="2201998"/>
                <a:chExt cx="393136" cy="2170977"/>
              </a:xfrm>
            </p:grpSpPr>
            <p:sp>
              <p:nvSpPr>
                <p:cNvPr id="1227" name="楕円 28">
                  <a:extLst>
                    <a:ext uri="{FF2B5EF4-FFF2-40B4-BE49-F238E27FC236}">
                      <a16:creationId xmlns:a16="http://schemas.microsoft.com/office/drawing/2014/main" id="{6A8542FF-3ED1-45E4-906E-23E85DEFF99D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228" name="グループ化 1227">
                  <a:extLst>
                    <a:ext uri="{FF2B5EF4-FFF2-40B4-BE49-F238E27FC236}">
                      <a16:creationId xmlns:a16="http://schemas.microsoft.com/office/drawing/2014/main" id="{1E60945E-FBDE-4676-91DC-3BD198B5B87A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1229" name="楕円 1228">
                    <a:extLst>
                      <a:ext uri="{FF2B5EF4-FFF2-40B4-BE49-F238E27FC236}">
                        <a16:creationId xmlns:a16="http://schemas.microsoft.com/office/drawing/2014/main" id="{005AA00E-CD7A-4179-B5B6-A4BE0FE458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30" name="楕円 1229">
                    <a:extLst>
                      <a:ext uri="{FF2B5EF4-FFF2-40B4-BE49-F238E27FC236}">
                        <a16:creationId xmlns:a16="http://schemas.microsoft.com/office/drawing/2014/main" id="{999DA356-4BF2-4AD8-9081-71EA5826F3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31" name="楕円 1230">
                    <a:extLst>
                      <a:ext uri="{FF2B5EF4-FFF2-40B4-BE49-F238E27FC236}">
                        <a16:creationId xmlns:a16="http://schemas.microsoft.com/office/drawing/2014/main" id="{10D3EE03-FB63-4FAC-BB96-734C0E6238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32" name="楕円 1231">
                    <a:extLst>
                      <a:ext uri="{FF2B5EF4-FFF2-40B4-BE49-F238E27FC236}">
                        <a16:creationId xmlns:a16="http://schemas.microsoft.com/office/drawing/2014/main" id="{27255DE0-C3B7-409B-84E0-103C8C0BF6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33" name="楕円 1232">
                    <a:extLst>
                      <a:ext uri="{FF2B5EF4-FFF2-40B4-BE49-F238E27FC236}">
                        <a16:creationId xmlns:a16="http://schemas.microsoft.com/office/drawing/2014/main" id="{51DC8B78-FE5B-4898-8D30-0F9D217422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34" name="楕円 1233">
                    <a:extLst>
                      <a:ext uri="{FF2B5EF4-FFF2-40B4-BE49-F238E27FC236}">
                        <a16:creationId xmlns:a16="http://schemas.microsoft.com/office/drawing/2014/main" id="{C8089086-F497-4BDC-9BBD-39029CA572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35" name="楕円 1234">
                    <a:extLst>
                      <a:ext uri="{FF2B5EF4-FFF2-40B4-BE49-F238E27FC236}">
                        <a16:creationId xmlns:a16="http://schemas.microsoft.com/office/drawing/2014/main" id="{697EEF23-2908-49A9-B258-A02DA67051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36" name="楕円 1235">
                    <a:extLst>
                      <a:ext uri="{FF2B5EF4-FFF2-40B4-BE49-F238E27FC236}">
                        <a16:creationId xmlns:a16="http://schemas.microsoft.com/office/drawing/2014/main" id="{2C1233FD-E427-4C04-A4C4-319E00CA2F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37" name="楕円 1236">
                    <a:extLst>
                      <a:ext uri="{FF2B5EF4-FFF2-40B4-BE49-F238E27FC236}">
                        <a16:creationId xmlns:a16="http://schemas.microsoft.com/office/drawing/2014/main" id="{AFF8284C-B165-438D-A3E0-640CA061A8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38" name="楕円 1237">
                    <a:extLst>
                      <a:ext uri="{FF2B5EF4-FFF2-40B4-BE49-F238E27FC236}">
                        <a16:creationId xmlns:a16="http://schemas.microsoft.com/office/drawing/2014/main" id="{AE79EE58-15B7-4104-B6F9-6741333361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39" name="楕円 1238">
                    <a:extLst>
                      <a:ext uri="{FF2B5EF4-FFF2-40B4-BE49-F238E27FC236}">
                        <a16:creationId xmlns:a16="http://schemas.microsoft.com/office/drawing/2014/main" id="{D9C55D6C-EE9A-4E69-B75C-697AE41D63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40" name="楕円 1239">
                    <a:extLst>
                      <a:ext uri="{FF2B5EF4-FFF2-40B4-BE49-F238E27FC236}">
                        <a16:creationId xmlns:a16="http://schemas.microsoft.com/office/drawing/2014/main" id="{AEC36D9A-B376-413D-88A4-E7FB5EC8D0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41" name="楕円 1240">
                    <a:extLst>
                      <a:ext uri="{FF2B5EF4-FFF2-40B4-BE49-F238E27FC236}">
                        <a16:creationId xmlns:a16="http://schemas.microsoft.com/office/drawing/2014/main" id="{4743D859-5BE4-480A-B4F4-26D464140B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42" name="楕円 1241">
                    <a:extLst>
                      <a:ext uri="{FF2B5EF4-FFF2-40B4-BE49-F238E27FC236}">
                        <a16:creationId xmlns:a16="http://schemas.microsoft.com/office/drawing/2014/main" id="{130D3819-7A1B-4F1D-B9DD-38827BC913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43" name="楕円 1242">
                    <a:extLst>
                      <a:ext uri="{FF2B5EF4-FFF2-40B4-BE49-F238E27FC236}">
                        <a16:creationId xmlns:a16="http://schemas.microsoft.com/office/drawing/2014/main" id="{A293323D-01D3-4224-A217-65F9E7547B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524386E1-9AED-4303-8DD9-8B864B27B707}"/>
                  </a:ext>
                </a:extLst>
              </p:cNvPr>
              <p:cNvGrpSpPr/>
              <p:nvPr/>
            </p:nvGrpSpPr>
            <p:grpSpPr>
              <a:xfrm>
                <a:off x="4381671" y="2187710"/>
                <a:ext cx="393136" cy="2170977"/>
                <a:chOff x="4043533" y="2201998"/>
                <a:chExt cx="393136" cy="2170977"/>
              </a:xfrm>
            </p:grpSpPr>
            <p:sp>
              <p:nvSpPr>
                <p:cNvPr id="1210" name="楕円 28">
                  <a:extLst>
                    <a:ext uri="{FF2B5EF4-FFF2-40B4-BE49-F238E27FC236}">
                      <a16:creationId xmlns:a16="http://schemas.microsoft.com/office/drawing/2014/main" id="{4A8DC54E-522E-44A9-872A-34EDA9E659BF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211" name="グループ化 1210">
                  <a:extLst>
                    <a:ext uri="{FF2B5EF4-FFF2-40B4-BE49-F238E27FC236}">
                      <a16:creationId xmlns:a16="http://schemas.microsoft.com/office/drawing/2014/main" id="{7BBFD584-5D14-4695-B0A7-B6A609C8369C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1212" name="楕円 1211">
                    <a:extLst>
                      <a:ext uri="{FF2B5EF4-FFF2-40B4-BE49-F238E27FC236}">
                        <a16:creationId xmlns:a16="http://schemas.microsoft.com/office/drawing/2014/main" id="{28751650-A3B5-46E4-BF09-F636AFE431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13" name="楕円 1212">
                    <a:extLst>
                      <a:ext uri="{FF2B5EF4-FFF2-40B4-BE49-F238E27FC236}">
                        <a16:creationId xmlns:a16="http://schemas.microsoft.com/office/drawing/2014/main" id="{743F8792-ED80-48AD-A8A5-4BCFB97846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14" name="楕円 1213">
                    <a:extLst>
                      <a:ext uri="{FF2B5EF4-FFF2-40B4-BE49-F238E27FC236}">
                        <a16:creationId xmlns:a16="http://schemas.microsoft.com/office/drawing/2014/main" id="{565383FA-8AC5-49C4-8B0A-680ECE142C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15" name="楕円 1214">
                    <a:extLst>
                      <a:ext uri="{FF2B5EF4-FFF2-40B4-BE49-F238E27FC236}">
                        <a16:creationId xmlns:a16="http://schemas.microsoft.com/office/drawing/2014/main" id="{275ACD23-3354-4170-8D92-C180438718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16" name="楕円 1215">
                    <a:extLst>
                      <a:ext uri="{FF2B5EF4-FFF2-40B4-BE49-F238E27FC236}">
                        <a16:creationId xmlns:a16="http://schemas.microsoft.com/office/drawing/2014/main" id="{E166FC2F-A3FF-41B4-8749-E2005699BF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17" name="楕円 1216">
                    <a:extLst>
                      <a:ext uri="{FF2B5EF4-FFF2-40B4-BE49-F238E27FC236}">
                        <a16:creationId xmlns:a16="http://schemas.microsoft.com/office/drawing/2014/main" id="{045AAB00-87B3-4DBE-8B61-A6EB5F1D67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18" name="楕円 1217">
                    <a:extLst>
                      <a:ext uri="{FF2B5EF4-FFF2-40B4-BE49-F238E27FC236}">
                        <a16:creationId xmlns:a16="http://schemas.microsoft.com/office/drawing/2014/main" id="{93E63E0E-43B4-4296-A124-24B7462D85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19" name="楕円 1218">
                    <a:extLst>
                      <a:ext uri="{FF2B5EF4-FFF2-40B4-BE49-F238E27FC236}">
                        <a16:creationId xmlns:a16="http://schemas.microsoft.com/office/drawing/2014/main" id="{EBD09CE4-144F-404B-A886-7F2F157DCF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20" name="楕円 1219">
                    <a:extLst>
                      <a:ext uri="{FF2B5EF4-FFF2-40B4-BE49-F238E27FC236}">
                        <a16:creationId xmlns:a16="http://schemas.microsoft.com/office/drawing/2014/main" id="{C1EF8989-C6B1-485F-B325-D9F1CED211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21" name="楕円 1220">
                    <a:extLst>
                      <a:ext uri="{FF2B5EF4-FFF2-40B4-BE49-F238E27FC236}">
                        <a16:creationId xmlns:a16="http://schemas.microsoft.com/office/drawing/2014/main" id="{31EE1F3D-2200-4401-BAD7-70ECA37307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22" name="楕円 1221">
                    <a:extLst>
                      <a:ext uri="{FF2B5EF4-FFF2-40B4-BE49-F238E27FC236}">
                        <a16:creationId xmlns:a16="http://schemas.microsoft.com/office/drawing/2014/main" id="{ABDD3D65-768B-411A-8AAC-67864381B9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23" name="楕円 1222">
                    <a:extLst>
                      <a:ext uri="{FF2B5EF4-FFF2-40B4-BE49-F238E27FC236}">
                        <a16:creationId xmlns:a16="http://schemas.microsoft.com/office/drawing/2014/main" id="{40369EC9-C10D-41A8-9106-90032ABBCE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24" name="楕円 1223">
                    <a:extLst>
                      <a:ext uri="{FF2B5EF4-FFF2-40B4-BE49-F238E27FC236}">
                        <a16:creationId xmlns:a16="http://schemas.microsoft.com/office/drawing/2014/main" id="{B5061AB8-18D4-4C91-8D58-12FECAA76C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25" name="楕円 1224">
                    <a:extLst>
                      <a:ext uri="{FF2B5EF4-FFF2-40B4-BE49-F238E27FC236}">
                        <a16:creationId xmlns:a16="http://schemas.microsoft.com/office/drawing/2014/main" id="{B40FD70F-93B7-45E6-A47B-79A6A70E28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26" name="楕円 1225">
                    <a:extLst>
                      <a:ext uri="{FF2B5EF4-FFF2-40B4-BE49-F238E27FC236}">
                        <a16:creationId xmlns:a16="http://schemas.microsoft.com/office/drawing/2014/main" id="{657B6F82-C8EE-440B-921B-37A502DDD1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E87BBA7C-45D1-4374-9D03-6B606C72CBA1}"/>
                  </a:ext>
                </a:extLst>
              </p:cNvPr>
              <p:cNvGrpSpPr/>
              <p:nvPr/>
            </p:nvGrpSpPr>
            <p:grpSpPr>
              <a:xfrm>
                <a:off x="3705396" y="2178185"/>
                <a:ext cx="393136" cy="2170977"/>
                <a:chOff x="4043533" y="2201998"/>
                <a:chExt cx="393136" cy="2170977"/>
              </a:xfrm>
            </p:grpSpPr>
            <p:sp>
              <p:nvSpPr>
                <p:cNvPr id="1193" name="楕円 28">
                  <a:extLst>
                    <a:ext uri="{FF2B5EF4-FFF2-40B4-BE49-F238E27FC236}">
                      <a16:creationId xmlns:a16="http://schemas.microsoft.com/office/drawing/2014/main" id="{02F83BA8-A5DB-483F-B234-06ED78356C77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194" name="グループ化 1193">
                  <a:extLst>
                    <a:ext uri="{FF2B5EF4-FFF2-40B4-BE49-F238E27FC236}">
                      <a16:creationId xmlns:a16="http://schemas.microsoft.com/office/drawing/2014/main" id="{1F5A31AD-FBB8-4D61-86D0-E20064DEC198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1195" name="楕円 1194">
                    <a:extLst>
                      <a:ext uri="{FF2B5EF4-FFF2-40B4-BE49-F238E27FC236}">
                        <a16:creationId xmlns:a16="http://schemas.microsoft.com/office/drawing/2014/main" id="{DA612A87-4413-4DDC-B23D-B6FBE91A34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96" name="楕円 1195">
                    <a:extLst>
                      <a:ext uri="{FF2B5EF4-FFF2-40B4-BE49-F238E27FC236}">
                        <a16:creationId xmlns:a16="http://schemas.microsoft.com/office/drawing/2014/main" id="{B74BF034-6A14-4A01-8C7C-EE110909BC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97" name="楕円 1196">
                    <a:extLst>
                      <a:ext uri="{FF2B5EF4-FFF2-40B4-BE49-F238E27FC236}">
                        <a16:creationId xmlns:a16="http://schemas.microsoft.com/office/drawing/2014/main" id="{9747580C-9497-4702-BDBC-255B6659CC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98" name="楕円 1197">
                    <a:extLst>
                      <a:ext uri="{FF2B5EF4-FFF2-40B4-BE49-F238E27FC236}">
                        <a16:creationId xmlns:a16="http://schemas.microsoft.com/office/drawing/2014/main" id="{DCDF77DA-F8A3-43CA-8455-EB92D8A041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99" name="楕円 1198">
                    <a:extLst>
                      <a:ext uri="{FF2B5EF4-FFF2-40B4-BE49-F238E27FC236}">
                        <a16:creationId xmlns:a16="http://schemas.microsoft.com/office/drawing/2014/main" id="{3A43D0BB-552E-42A5-96B1-4D4744FFB9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00" name="楕円 1199">
                    <a:extLst>
                      <a:ext uri="{FF2B5EF4-FFF2-40B4-BE49-F238E27FC236}">
                        <a16:creationId xmlns:a16="http://schemas.microsoft.com/office/drawing/2014/main" id="{5C336496-2A20-4AD8-961E-30E7FFC6B3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01" name="楕円 1200">
                    <a:extLst>
                      <a:ext uri="{FF2B5EF4-FFF2-40B4-BE49-F238E27FC236}">
                        <a16:creationId xmlns:a16="http://schemas.microsoft.com/office/drawing/2014/main" id="{2F9B1BB6-7087-44A7-9940-74DA3B406E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02" name="楕円 1201">
                    <a:extLst>
                      <a:ext uri="{FF2B5EF4-FFF2-40B4-BE49-F238E27FC236}">
                        <a16:creationId xmlns:a16="http://schemas.microsoft.com/office/drawing/2014/main" id="{C577E2C0-5363-4E02-B447-79BB452665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03" name="楕円 1202">
                    <a:extLst>
                      <a:ext uri="{FF2B5EF4-FFF2-40B4-BE49-F238E27FC236}">
                        <a16:creationId xmlns:a16="http://schemas.microsoft.com/office/drawing/2014/main" id="{25ED6835-0EA2-4133-AA35-FEAC88F4FF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04" name="楕円 1203">
                    <a:extLst>
                      <a:ext uri="{FF2B5EF4-FFF2-40B4-BE49-F238E27FC236}">
                        <a16:creationId xmlns:a16="http://schemas.microsoft.com/office/drawing/2014/main" id="{58AD33CE-0FCE-4DFD-B9A0-A4B0ACAB94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05" name="楕円 1204">
                    <a:extLst>
                      <a:ext uri="{FF2B5EF4-FFF2-40B4-BE49-F238E27FC236}">
                        <a16:creationId xmlns:a16="http://schemas.microsoft.com/office/drawing/2014/main" id="{3CBB1779-DDE1-4FB3-BE24-2C0EAD1CAC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06" name="楕円 1205">
                    <a:extLst>
                      <a:ext uri="{FF2B5EF4-FFF2-40B4-BE49-F238E27FC236}">
                        <a16:creationId xmlns:a16="http://schemas.microsoft.com/office/drawing/2014/main" id="{9207A962-29A6-440F-85A0-CD03440B11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07" name="楕円 1206">
                    <a:extLst>
                      <a:ext uri="{FF2B5EF4-FFF2-40B4-BE49-F238E27FC236}">
                        <a16:creationId xmlns:a16="http://schemas.microsoft.com/office/drawing/2014/main" id="{E1347DC2-66E7-49EF-A166-655E8B00F9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08" name="楕円 1207">
                    <a:extLst>
                      <a:ext uri="{FF2B5EF4-FFF2-40B4-BE49-F238E27FC236}">
                        <a16:creationId xmlns:a16="http://schemas.microsoft.com/office/drawing/2014/main" id="{B13033E5-3935-45B4-9C6D-1C5F94F17F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09" name="楕円 1208">
                    <a:extLst>
                      <a:ext uri="{FF2B5EF4-FFF2-40B4-BE49-F238E27FC236}">
                        <a16:creationId xmlns:a16="http://schemas.microsoft.com/office/drawing/2014/main" id="{7494EC86-7B40-40F7-9693-DF5EF55D9C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1135" name="グループ化 1134">
              <a:extLst>
                <a:ext uri="{FF2B5EF4-FFF2-40B4-BE49-F238E27FC236}">
                  <a16:creationId xmlns:a16="http://schemas.microsoft.com/office/drawing/2014/main" id="{47F8A62A-57B9-40B9-AB6E-33AACD755E9D}"/>
                </a:ext>
              </a:extLst>
            </p:cNvPr>
            <p:cNvGrpSpPr/>
            <p:nvPr/>
          </p:nvGrpSpPr>
          <p:grpSpPr>
            <a:xfrm rot="4500000">
              <a:off x="2864547" y="2583388"/>
              <a:ext cx="919177" cy="1886461"/>
              <a:chOff x="3705396" y="2178185"/>
              <a:chExt cx="1069411" cy="2194790"/>
            </a:xfrm>
          </p:grpSpPr>
          <p:grpSp>
            <p:nvGrpSpPr>
              <p:cNvPr id="1136" name="グループ化 1135">
                <a:extLst>
                  <a:ext uri="{FF2B5EF4-FFF2-40B4-BE49-F238E27FC236}">
                    <a16:creationId xmlns:a16="http://schemas.microsoft.com/office/drawing/2014/main" id="{EFBFD7B2-F563-46EA-A1C9-50A366C93DBB}"/>
                  </a:ext>
                </a:extLst>
              </p:cNvPr>
              <p:cNvGrpSpPr/>
              <p:nvPr/>
            </p:nvGrpSpPr>
            <p:grpSpPr>
              <a:xfrm>
                <a:off x="4043533" y="2201998"/>
                <a:ext cx="393136" cy="2170977"/>
                <a:chOff x="4043533" y="2201998"/>
                <a:chExt cx="393136" cy="2170977"/>
              </a:xfrm>
            </p:grpSpPr>
            <p:sp>
              <p:nvSpPr>
                <p:cNvPr id="1173" name="楕円 28">
                  <a:extLst>
                    <a:ext uri="{FF2B5EF4-FFF2-40B4-BE49-F238E27FC236}">
                      <a16:creationId xmlns:a16="http://schemas.microsoft.com/office/drawing/2014/main" id="{84184FE6-47F1-4D5E-A3C0-31F7CEE45411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174" name="グループ化 1173">
                  <a:extLst>
                    <a:ext uri="{FF2B5EF4-FFF2-40B4-BE49-F238E27FC236}">
                      <a16:creationId xmlns:a16="http://schemas.microsoft.com/office/drawing/2014/main" id="{C7BB2463-BAE6-42FC-9752-64C4C4358C08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1175" name="楕円 1174">
                    <a:extLst>
                      <a:ext uri="{FF2B5EF4-FFF2-40B4-BE49-F238E27FC236}">
                        <a16:creationId xmlns:a16="http://schemas.microsoft.com/office/drawing/2014/main" id="{1495F1C1-35B5-4DFE-96D0-F2851A39BC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76" name="楕円 1175">
                    <a:extLst>
                      <a:ext uri="{FF2B5EF4-FFF2-40B4-BE49-F238E27FC236}">
                        <a16:creationId xmlns:a16="http://schemas.microsoft.com/office/drawing/2014/main" id="{EEB07473-7085-4FF1-BA43-F9D8BAE3F4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77" name="楕円 1176">
                    <a:extLst>
                      <a:ext uri="{FF2B5EF4-FFF2-40B4-BE49-F238E27FC236}">
                        <a16:creationId xmlns:a16="http://schemas.microsoft.com/office/drawing/2014/main" id="{96DDD799-7173-43A6-AC5A-052CC1E869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78" name="楕円 1177">
                    <a:extLst>
                      <a:ext uri="{FF2B5EF4-FFF2-40B4-BE49-F238E27FC236}">
                        <a16:creationId xmlns:a16="http://schemas.microsoft.com/office/drawing/2014/main" id="{E55038BF-842E-477F-A2EE-F51BFFFD29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79" name="楕円 1178">
                    <a:extLst>
                      <a:ext uri="{FF2B5EF4-FFF2-40B4-BE49-F238E27FC236}">
                        <a16:creationId xmlns:a16="http://schemas.microsoft.com/office/drawing/2014/main" id="{499DAD33-DFF6-498A-8982-F5FEA8B856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80" name="楕円 1179">
                    <a:extLst>
                      <a:ext uri="{FF2B5EF4-FFF2-40B4-BE49-F238E27FC236}">
                        <a16:creationId xmlns:a16="http://schemas.microsoft.com/office/drawing/2014/main" id="{0996E226-2ADB-4525-B69F-581416AD47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81" name="楕円 1180">
                    <a:extLst>
                      <a:ext uri="{FF2B5EF4-FFF2-40B4-BE49-F238E27FC236}">
                        <a16:creationId xmlns:a16="http://schemas.microsoft.com/office/drawing/2014/main" id="{8AAD9A35-97E9-4AEB-AC07-17438108B4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82" name="楕円 1181">
                    <a:extLst>
                      <a:ext uri="{FF2B5EF4-FFF2-40B4-BE49-F238E27FC236}">
                        <a16:creationId xmlns:a16="http://schemas.microsoft.com/office/drawing/2014/main" id="{643B9FCE-4AF1-4FF3-99CD-9AC1B97990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83" name="楕円 1182">
                    <a:extLst>
                      <a:ext uri="{FF2B5EF4-FFF2-40B4-BE49-F238E27FC236}">
                        <a16:creationId xmlns:a16="http://schemas.microsoft.com/office/drawing/2014/main" id="{8C6AFC40-1BC3-499B-853D-40AF17FB9B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84" name="楕円 1183">
                    <a:extLst>
                      <a:ext uri="{FF2B5EF4-FFF2-40B4-BE49-F238E27FC236}">
                        <a16:creationId xmlns:a16="http://schemas.microsoft.com/office/drawing/2014/main" id="{782FFC2C-8C1C-44E6-A5D5-8D6AC95F2A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85" name="楕円 1184">
                    <a:extLst>
                      <a:ext uri="{FF2B5EF4-FFF2-40B4-BE49-F238E27FC236}">
                        <a16:creationId xmlns:a16="http://schemas.microsoft.com/office/drawing/2014/main" id="{736AD73B-A60E-417F-A204-A23EA064A6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86" name="楕円 1185">
                    <a:extLst>
                      <a:ext uri="{FF2B5EF4-FFF2-40B4-BE49-F238E27FC236}">
                        <a16:creationId xmlns:a16="http://schemas.microsoft.com/office/drawing/2014/main" id="{BBAA3DC7-0708-44D3-876F-67F159F9F5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87" name="楕円 1186">
                    <a:extLst>
                      <a:ext uri="{FF2B5EF4-FFF2-40B4-BE49-F238E27FC236}">
                        <a16:creationId xmlns:a16="http://schemas.microsoft.com/office/drawing/2014/main" id="{DC09BA3E-7C36-4837-9B0F-9F6AC470C4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88" name="楕円 1187">
                    <a:extLst>
                      <a:ext uri="{FF2B5EF4-FFF2-40B4-BE49-F238E27FC236}">
                        <a16:creationId xmlns:a16="http://schemas.microsoft.com/office/drawing/2014/main" id="{DF639B75-CB1A-4713-BADA-6B22BED604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89" name="楕円 1188">
                    <a:extLst>
                      <a:ext uri="{FF2B5EF4-FFF2-40B4-BE49-F238E27FC236}">
                        <a16:creationId xmlns:a16="http://schemas.microsoft.com/office/drawing/2014/main" id="{8C0CD31B-E7F2-4C98-AD70-962EBD01B5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137" name="グループ化 1136">
                <a:extLst>
                  <a:ext uri="{FF2B5EF4-FFF2-40B4-BE49-F238E27FC236}">
                    <a16:creationId xmlns:a16="http://schemas.microsoft.com/office/drawing/2014/main" id="{DBD30A89-A642-4D06-908C-E809395A6F94}"/>
                  </a:ext>
                </a:extLst>
              </p:cNvPr>
              <p:cNvGrpSpPr/>
              <p:nvPr/>
            </p:nvGrpSpPr>
            <p:grpSpPr>
              <a:xfrm>
                <a:off x="4381671" y="2187710"/>
                <a:ext cx="393136" cy="2170977"/>
                <a:chOff x="4043533" y="2201998"/>
                <a:chExt cx="393136" cy="2170977"/>
              </a:xfrm>
            </p:grpSpPr>
            <p:sp>
              <p:nvSpPr>
                <p:cNvPr id="1156" name="楕円 28">
                  <a:extLst>
                    <a:ext uri="{FF2B5EF4-FFF2-40B4-BE49-F238E27FC236}">
                      <a16:creationId xmlns:a16="http://schemas.microsoft.com/office/drawing/2014/main" id="{63913E75-2B76-4CC6-864A-B2A980A51429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157" name="グループ化 1156">
                  <a:extLst>
                    <a:ext uri="{FF2B5EF4-FFF2-40B4-BE49-F238E27FC236}">
                      <a16:creationId xmlns:a16="http://schemas.microsoft.com/office/drawing/2014/main" id="{22066D3F-2DC6-4EB2-B09E-179C89EE52AA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1158" name="楕円 1157">
                    <a:extLst>
                      <a:ext uri="{FF2B5EF4-FFF2-40B4-BE49-F238E27FC236}">
                        <a16:creationId xmlns:a16="http://schemas.microsoft.com/office/drawing/2014/main" id="{A6EB9E33-CD20-42FE-959E-A19C0DC000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59" name="楕円 1158">
                    <a:extLst>
                      <a:ext uri="{FF2B5EF4-FFF2-40B4-BE49-F238E27FC236}">
                        <a16:creationId xmlns:a16="http://schemas.microsoft.com/office/drawing/2014/main" id="{F1EE37B0-8D60-4CA6-9ED9-6A1EFA53B7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60" name="楕円 1159">
                    <a:extLst>
                      <a:ext uri="{FF2B5EF4-FFF2-40B4-BE49-F238E27FC236}">
                        <a16:creationId xmlns:a16="http://schemas.microsoft.com/office/drawing/2014/main" id="{8589191F-C5A0-4EBD-B341-F52F6DAC72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61" name="楕円 1160">
                    <a:extLst>
                      <a:ext uri="{FF2B5EF4-FFF2-40B4-BE49-F238E27FC236}">
                        <a16:creationId xmlns:a16="http://schemas.microsoft.com/office/drawing/2014/main" id="{2A98005E-8C1E-4D95-89D0-E280709E7B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62" name="楕円 1161">
                    <a:extLst>
                      <a:ext uri="{FF2B5EF4-FFF2-40B4-BE49-F238E27FC236}">
                        <a16:creationId xmlns:a16="http://schemas.microsoft.com/office/drawing/2014/main" id="{1526FF49-3234-47AE-84F0-536A1C7C45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63" name="楕円 1162">
                    <a:extLst>
                      <a:ext uri="{FF2B5EF4-FFF2-40B4-BE49-F238E27FC236}">
                        <a16:creationId xmlns:a16="http://schemas.microsoft.com/office/drawing/2014/main" id="{A9E6A34F-6FCB-4BDD-A432-C55F3AFCDD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64" name="楕円 1163">
                    <a:extLst>
                      <a:ext uri="{FF2B5EF4-FFF2-40B4-BE49-F238E27FC236}">
                        <a16:creationId xmlns:a16="http://schemas.microsoft.com/office/drawing/2014/main" id="{C669DF71-18B5-4547-91BA-7788972A73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65" name="楕円 1164">
                    <a:extLst>
                      <a:ext uri="{FF2B5EF4-FFF2-40B4-BE49-F238E27FC236}">
                        <a16:creationId xmlns:a16="http://schemas.microsoft.com/office/drawing/2014/main" id="{EC124882-FE36-42D5-A8B1-634C1A0E81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66" name="楕円 1165">
                    <a:extLst>
                      <a:ext uri="{FF2B5EF4-FFF2-40B4-BE49-F238E27FC236}">
                        <a16:creationId xmlns:a16="http://schemas.microsoft.com/office/drawing/2014/main" id="{1BAD558B-9AFF-47E1-B525-76CB40E020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67" name="楕円 1166">
                    <a:extLst>
                      <a:ext uri="{FF2B5EF4-FFF2-40B4-BE49-F238E27FC236}">
                        <a16:creationId xmlns:a16="http://schemas.microsoft.com/office/drawing/2014/main" id="{71844A32-C60C-4766-B76A-E06E6AC391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68" name="楕円 1167">
                    <a:extLst>
                      <a:ext uri="{FF2B5EF4-FFF2-40B4-BE49-F238E27FC236}">
                        <a16:creationId xmlns:a16="http://schemas.microsoft.com/office/drawing/2014/main" id="{1D1DE6D4-F9A8-4355-951E-40C64F7DDA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69" name="楕円 1168">
                    <a:extLst>
                      <a:ext uri="{FF2B5EF4-FFF2-40B4-BE49-F238E27FC236}">
                        <a16:creationId xmlns:a16="http://schemas.microsoft.com/office/drawing/2014/main" id="{162FB30C-8B03-4226-88B1-1A11EA81C3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70" name="楕円 1169">
                    <a:extLst>
                      <a:ext uri="{FF2B5EF4-FFF2-40B4-BE49-F238E27FC236}">
                        <a16:creationId xmlns:a16="http://schemas.microsoft.com/office/drawing/2014/main" id="{91815739-91F7-4B55-B1CF-3113DD842B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71" name="楕円 1170">
                    <a:extLst>
                      <a:ext uri="{FF2B5EF4-FFF2-40B4-BE49-F238E27FC236}">
                        <a16:creationId xmlns:a16="http://schemas.microsoft.com/office/drawing/2014/main" id="{FAEAF8C8-86F5-43BA-A922-A9FBC1B6A4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72" name="楕円 1171">
                    <a:extLst>
                      <a:ext uri="{FF2B5EF4-FFF2-40B4-BE49-F238E27FC236}">
                        <a16:creationId xmlns:a16="http://schemas.microsoft.com/office/drawing/2014/main" id="{C54AFFD1-B646-4EF6-BB66-36C048BD4C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138" name="グループ化 1137">
                <a:extLst>
                  <a:ext uri="{FF2B5EF4-FFF2-40B4-BE49-F238E27FC236}">
                    <a16:creationId xmlns:a16="http://schemas.microsoft.com/office/drawing/2014/main" id="{51B981F5-B496-446E-A718-A28ECA62B50D}"/>
                  </a:ext>
                </a:extLst>
              </p:cNvPr>
              <p:cNvGrpSpPr/>
              <p:nvPr/>
            </p:nvGrpSpPr>
            <p:grpSpPr>
              <a:xfrm>
                <a:off x="3705396" y="2178185"/>
                <a:ext cx="393136" cy="2170977"/>
                <a:chOff x="4043533" y="2201998"/>
                <a:chExt cx="393136" cy="2170977"/>
              </a:xfrm>
            </p:grpSpPr>
            <p:sp>
              <p:nvSpPr>
                <p:cNvPr id="1139" name="楕円 28">
                  <a:extLst>
                    <a:ext uri="{FF2B5EF4-FFF2-40B4-BE49-F238E27FC236}">
                      <a16:creationId xmlns:a16="http://schemas.microsoft.com/office/drawing/2014/main" id="{7C23D809-5B21-4877-BD55-93440A2F9ADB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140" name="グループ化 1139">
                  <a:extLst>
                    <a:ext uri="{FF2B5EF4-FFF2-40B4-BE49-F238E27FC236}">
                      <a16:creationId xmlns:a16="http://schemas.microsoft.com/office/drawing/2014/main" id="{5FE29F20-4557-4806-BFB0-FB12E109EF13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1141" name="楕円 1140">
                    <a:extLst>
                      <a:ext uri="{FF2B5EF4-FFF2-40B4-BE49-F238E27FC236}">
                        <a16:creationId xmlns:a16="http://schemas.microsoft.com/office/drawing/2014/main" id="{4A9989E9-88C5-40EF-B5AD-023266E786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42" name="楕円 1141">
                    <a:extLst>
                      <a:ext uri="{FF2B5EF4-FFF2-40B4-BE49-F238E27FC236}">
                        <a16:creationId xmlns:a16="http://schemas.microsoft.com/office/drawing/2014/main" id="{66E11BC3-7B52-4DD3-B361-871D4868C1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43" name="楕円 1142">
                    <a:extLst>
                      <a:ext uri="{FF2B5EF4-FFF2-40B4-BE49-F238E27FC236}">
                        <a16:creationId xmlns:a16="http://schemas.microsoft.com/office/drawing/2014/main" id="{17FAD1B9-9116-4ADF-B5D7-E7488079F2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44" name="楕円 1143">
                    <a:extLst>
                      <a:ext uri="{FF2B5EF4-FFF2-40B4-BE49-F238E27FC236}">
                        <a16:creationId xmlns:a16="http://schemas.microsoft.com/office/drawing/2014/main" id="{CD5F871F-64AB-4C6C-8776-C08584541D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45" name="楕円 1144">
                    <a:extLst>
                      <a:ext uri="{FF2B5EF4-FFF2-40B4-BE49-F238E27FC236}">
                        <a16:creationId xmlns:a16="http://schemas.microsoft.com/office/drawing/2014/main" id="{F7A360AD-3833-45F1-96CA-70786E6C57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46" name="楕円 1145">
                    <a:extLst>
                      <a:ext uri="{FF2B5EF4-FFF2-40B4-BE49-F238E27FC236}">
                        <a16:creationId xmlns:a16="http://schemas.microsoft.com/office/drawing/2014/main" id="{F037ECB5-A76A-4CEC-9924-00338486A7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47" name="楕円 1146">
                    <a:extLst>
                      <a:ext uri="{FF2B5EF4-FFF2-40B4-BE49-F238E27FC236}">
                        <a16:creationId xmlns:a16="http://schemas.microsoft.com/office/drawing/2014/main" id="{D2E69FC1-C714-40B8-9DBE-9396DF722B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48" name="楕円 1147">
                    <a:extLst>
                      <a:ext uri="{FF2B5EF4-FFF2-40B4-BE49-F238E27FC236}">
                        <a16:creationId xmlns:a16="http://schemas.microsoft.com/office/drawing/2014/main" id="{48A87332-09F4-4C26-A0ED-FD932E5081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49" name="楕円 1148">
                    <a:extLst>
                      <a:ext uri="{FF2B5EF4-FFF2-40B4-BE49-F238E27FC236}">
                        <a16:creationId xmlns:a16="http://schemas.microsoft.com/office/drawing/2014/main" id="{96F195B8-930F-4170-AF58-1F82878F23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50" name="楕円 1149">
                    <a:extLst>
                      <a:ext uri="{FF2B5EF4-FFF2-40B4-BE49-F238E27FC236}">
                        <a16:creationId xmlns:a16="http://schemas.microsoft.com/office/drawing/2014/main" id="{06D92B5B-FDF3-49E1-A39F-78C0BE934D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51" name="楕円 1150">
                    <a:extLst>
                      <a:ext uri="{FF2B5EF4-FFF2-40B4-BE49-F238E27FC236}">
                        <a16:creationId xmlns:a16="http://schemas.microsoft.com/office/drawing/2014/main" id="{0FA25AFF-8C4C-4379-BF62-6A7AD6C6FC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52" name="楕円 1151">
                    <a:extLst>
                      <a:ext uri="{FF2B5EF4-FFF2-40B4-BE49-F238E27FC236}">
                        <a16:creationId xmlns:a16="http://schemas.microsoft.com/office/drawing/2014/main" id="{086455DB-10F8-400C-AC08-BD6382FA78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53" name="楕円 1152">
                    <a:extLst>
                      <a:ext uri="{FF2B5EF4-FFF2-40B4-BE49-F238E27FC236}">
                        <a16:creationId xmlns:a16="http://schemas.microsoft.com/office/drawing/2014/main" id="{D41B9C59-1C35-456C-8BC4-0522C67100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54" name="楕円 1153">
                    <a:extLst>
                      <a:ext uri="{FF2B5EF4-FFF2-40B4-BE49-F238E27FC236}">
                        <a16:creationId xmlns:a16="http://schemas.microsoft.com/office/drawing/2014/main" id="{A9DCADF9-1776-42CF-BDC1-73247A5797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55" name="楕円 1154">
                    <a:extLst>
                      <a:ext uri="{FF2B5EF4-FFF2-40B4-BE49-F238E27FC236}">
                        <a16:creationId xmlns:a16="http://schemas.microsoft.com/office/drawing/2014/main" id="{942069B9-62B0-4B28-8607-86C0E97E87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1249" name="グループ化 1248">
            <a:extLst>
              <a:ext uri="{FF2B5EF4-FFF2-40B4-BE49-F238E27FC236}">
                <a16:creationId xmlns:a16="http://schemas.microsoft.com/office/drawing/2014/main" id="{C890BC83-AC6F-4427-8B2A-BDD5E4E7D01F}"/>
              </a:ext>
            </a:extLst>
          </p:cNvPr>
          <p:cNvGrpSpPr/>
          <p:nvPr/>
        </p:nvGrpSpPr>
        <p:grpSpPr>
          <a:xfrm>
            <a:off x="340593" y="3300292"/>
            <a:ext cx="1366876" cy="974856"/>
            <a:chOff x="-2585902" y="6182349"/>
            <a:chExt cx="2562286" cy="1827422"/>
          </a:xfrm>
        </p:grpSpPr>
        <p:grpSp>
          <p:nvGrpSpPr>
            <p:cNvPr id="1250" name="グループ化 1249">
              <a:extLst>
                <a:ext uri="{FF2B5EF4-FFF2-40B4-BE49-F238E27FC236}">
                  <a16:creationId xmlns:a16="http://schemas.microsoft.com/office/drawing/2014/main" id="{5E11CA3D-9E2D-4C91-8040-2189660D4518}"/>
                </a:ext>
              </a:extLst>
            </p:cNvPr>
            <p:cNvGrpSpPr/>
            <p:nvPr/>
          </p:nvGrpSpPr>
          <p:grpSpPr>
            <a:xfrm>
              <a:off x="-2585902" y="6473072"/>
              <a:ext cx="2562286" cy="1536699"/>
              <a:chOff x="746064" y="1894185"/>
              <a:chExt cx="2562286" cy="1536699"/>
            </a:xfrm>
          </p:grpSpPr>
          <p:grpSp>
            <p:nvGrpSpPr>
              <p:cNvPr id="1279" name="グループ化 1278">
                <a:extLst>
                  <a:ext uri="{FF2B5EF4-FFF2-40B4-BE49-F238E27FC236}">
                    <a16:creationId xmlns:a16="http://schemas.microsoft.com/office/drawing/2014/main" id="{9F16B022-91EF-4389-BB6B-507AED1D90D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282" name="フリーフォーム: 図形 1281">
                  <a:extLst>
                    <a:ext uri="{FF2B5EF4-FFF2-40B4-BE49-F238E27FC236}">
                      <a16:creationId xmlns:a16="http://schemas.microsoft.com/office/drawing/2014/main" id="{BEFD370C-2C3B-45DB-A9CC-88890BA3355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3" name="楕円 1282">
                  <a:extLst>
                    <a:ext uri="{FF2B5EF4-FFF2-40B4-BE49-F238E27FC236}">
                      <a16:creationId xmlns:a16="http://schemas.microsoft.com/office/drawing/2014/main" id="{EC83B6EC-0CC5-42F8-B8A2-9E58FE275D6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80" name="楕円 1279">
                <a:extLst>
                  <a:ext uri="{FF2B5EF4-FFF2-40B4-BE49-F238E27FC236}">
                    <a16:creationId xmlns:a16="http://schemas.microsoft.com/office/drawing/2014/main" id="{50FF10D7-7B06-4C74-88FE-B284F3308E26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1" name="フリーフォーム: 図形 1280">
                <a:extLst>
                  <a:ext uri="{FF2B5EF4-FFF2-40B4-BE49-F238E27FC236}">
                    <a16:creationId xmlns:a16="http://schemas.microsoft.com/office/drawing/2014/main" id="{361C80B2-0E90-4B28-954A-2EB2AF3E752F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1" name="グループ化 1250">
              <a:extLst>
                <a:ext uri="{FF2B5EF4-FFF2-40B4-BE49-F238E27FC236}">
                  <a16:creationId xmlns:a16="http://schemas.microsoft.com/office/drawing/2014/main" id="{D5702219-DC8A-4E1A-BB47-4B217665A493}"/>
                </a:ext>
              </a:extLst>
            </p:cNvPr>
            <p:cNvGrpSpPr/>
            <p:nvPr/>
          </p:nvGrpSpPr>
          <p:grpSpPr>
            <a:xfrm>
              <a:off x="-1110851" y="7352199"/>
              <a:ext cx="797192" cy="214415"/>
              <a:chOff x="2322778" y="3860800"/>
              <a:chExt cx="2242872" cy="603249"/>
            </a:xfrm>
          </p:grpSpPr>
          <p:sp>
            <p:nvSpPr>
              <p:cNvPr id="1277" name="楕円 24">
                <a:extLst>
                  <a:ext uri="{FF2B5EF4-FFF2-40B4-BE49-F238E27FC236}">
                    <a16:creationId xmlns:a16="http://schemas.microsoft.com/office/drawing/2014/main" id="{AB4A2653-4AB6-4342-A5A2-8F5592E1662C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8" name="フリーフォーム: 図形 1277">
                <a:extLst>
                  <a:ext uri="{FF2B5EF4-FFF2-40B4-BE49-F238E27FC236}">
                    <a16:creationId xmlns:a16="http://schemas.microsoft.com/office/drawing/2014/main" id="{F783733A-315A-4F0E-862C-EC3902C5D866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2" name="グループ化 1251">
              <a:extLst>
                <a:ext uri="{FF2B5EF4-FFF2-40B4-BE49-F238E27FC236}">
                  <a16:creationId xmlns:a16="http://schemas.microsoft.com/office/drawing/2014/main" id="{798DFD80-4641-4E8F-B3CB-BAF77B67676A}"/>
                </a:ext>
              </a:extLst>
            </p:cNvPr>
            <p:cNvGrpSpPr/>
            <p:nvPr/>
          </p:nvGrpSpPr>
          <p:grpSpPr>
            <a:xfrm flipH="1">
              <a:off x="-2186442" y="7320618"/>
              <a:ext cx="797192" cy="214415"/>
              <a:chOff x="2322778" y="3860800"/>
              <a:chExt cx="2242872" cy="603249"/>
            </a:xfrm>
          </p:grpSpPr>
          <p:sp>
            <p:nvSpPr>
              <p:cNvPr id="1275" name="楕円 24">
                <a:extLst>
                  <a:ext uri="{FF2B5EF4-FFF2-40B4-BE49-F238E27FC236}">
                    <a16:creationId xmlns:a16="http://schemas.microsoft.com/office/drawing/2014/main" id="{9B521528-04FE-4772-9A70-0DBD42682DB5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6" name="フリーフォーム: 図形 1275">
                <a:extLst>
                  <a:ext uri="{FF2B5EF4-FFF2-40B4-BE49-F238E27FC236}">
                    <a16:creationId xmlns:a16="http://schemas.microsoft.com/office/drawing/2014/main" id="{D28D8F45-CA43-4852-B86B-7E14241ACFE4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3" name="グループ化 1252">
              <a:extLst>
                <a:ext uri="{FF2B5EF4-FFF2-40B4-BE49-F238E27FC236}">
                  <a16:creationId xmlns:a16="http://schemas.microsoft.com/office/drawing/2014/main" id="{32AC81CC-C069-4C6D-AC67-AA97AB85D39A}"/>
                </a:ext>
              </a:extLst>
            </p:cNvPr>
            <p:cNvGrpSpPr/>
            <p:nvPr/>
          </p:nvGrpSpPr>
          <p:grpSpPr>
            <a:xfrm rot="1657321" flipH="1">
              <a:off x="-2369729" y="6849941"/>
              <a:ext cx="797192" cy="214415"/>
              <a:chOff x="2322778" y="3860800"/>
              <a:chExt cx="2242872" cy="603249"/>
            </a:xfrm>
          </p:grpSpPr>
          <p:sp>
            <p:nvSpPr>
              <p:cNvPr id="1273" name="楕円 24">
                <a:extLst>
                  <a:ext uri="{FF2B5EF4-FFF2-40B4-BE49-F238E27FC236}">
                    <a16:creationId xmlns:a16="http://schemas.microsoft.com/office/drawing/2014/main" id="{6DE38023-49B4-4717-B597-E6EFA70A947A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4" name="フリーフォーム: 図形 1273">
                <a:extLst>
                  <a:ext uri="{FF2B5EF4-FFF2-40B4-BE49-F238E27FC236}">
                    <a16:creationId xmlns:a16="http://schemas.microsoft.com/office/drawing/2014/main" id="{6D3B71CC-FFA2-4640-B815-AF50D2B3CA62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4" name="グループ化 1253">
              <a:extLst>
                <a:ext uri="{FF2B5EF4-FFF2-40B4-BE49-F238E27FC236}">
                  <a16:creationId xmlns:a16="http://schemas.microsoft.com/office/drawing/2014/main" id="{C7B5077F-B01F-4FD1-A208-A775314AA064}"/>
                </a:ext>
              </a:extLst>
            </p:cNvPr>
            <p:cNvGrpSpPr/>
            <p:nvPr/>
          </p:nvGrpSpPr>
          <p:grpSpPr>
            <a:xfrm rot="19942679">
              <a:off x="-990508" y="6849941"/>
              <a:ext cx="797192" cy="214415"/>
              <a:chOff x="2322778" y="3860800"/>
              <a:chExt cx="2242872" cy="603249"/>
            </a:xfrm>
          </p:grpSpPr>
          <p:sp>
            <p:nvSpPr>
              <p:cNvPr id="1271" name="楕円 24">
                <a:extLst>
                  <a:ext uri="{FF2B5EF4-FFF2-40B4-BE49-F238E27FC236}">
                    <a16:creationId xmlns:a16="http://schemas.microsoft.com/office/drawing/2014/main" id="{97971164-F7D8-4C3B-BA60-74A73D937117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2" name="フリーフォーム: 図形 1271">
                <a:extLst>
                  <a:ext uri="{FF2B5EF4-FFF2-40B4-BE49-F238E27FC236}">
                    <a16:creationId xmlns:a16="http://schemas.microsoft.com/office/drawing/2014/main" id="{ABC0136F-4715-499F-A8D9-0642A1B991EA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5" name="グループ化 1254">
              <a:extLst>
                <a:ext uri="{FF2B5EF4-FFF2-40B4-BE49-F238E27FC236}">
                  <a16:creationId xmlns:a16="http://schemas.microsoft.com/office/drawing/2014/main" id="{26D64332-03AF-4745-9841-C8B426EDDAE6}"/>
                </a:ext>
              </a:extLst>
            </p:cNvPr>
            <p:cNvGrpSpPr/>
            <p:nvPr/>
          </p:nvGrpSpPr>
          <p:grpSpPr>
            <a:xfrm>
              <a:off x="-1628784" y="6182349"/>
              <a:ext cx="866566" cy="822976"/>
              <a:chOff x="1125131" y="1827345"/>
              <a:chExt cx="2622414" cy="2490502"/>
            </a:xfrm>
          </p:grpSpPr>
          <p:sp>
            <p:nvSpPr>
              <p:cNvPr id="1268" name="楕円 23">
                <a:extLst>
                  <a:ext uri="{FF2B5EF4-FFF2-40B4-BE49-F238E27FC236}">
                    <a16:creationId xmlns:a16="http://schemas.microsoft.com/office/drawing/2014/main" id="{9AF2009F-7665-41BA-B8A7-4BE7B1BA52D6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9" name="フリーフォーム: 図形 1268">
                <a:extLst>
                  <a:ext uri="{FF2B5EF4-FFF2-40B4-BE49-F238E27FC236}">
                    <a16:creationId xmlns:a16="http://schemas.microsoft.com/office/drawing/2014/main" id="{13F93023-DBB3-42D5-BF10-A7031E8504C5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0" name="楕円 23">
                <a:extLst>
                  <a:ext uri="{FF2B5EF4-FFF2-40B4-BE49-F238E27FC236}">
                    <a16:creationId xmlns:a16="http://schemas.microsoft.com/office/drawing/2014/main" id="{64EF2B27-114D-42A5-82ED-A4AA0CD89B2E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6" name="グループ化 1255">
              <a:extLst>
                <a:ext uri="{FF2B5EF4-FFF2-40B4-BE49-F238E27FC236}">
                  <a16:creationId xmlns:a16="http://schemas.microsoft.com/office/drawing/2014/main" id="{278C9091-932A-41CB-8D81-E426EFD99650}"/>
                </a:ext>
              </a:extLst>
            </p:cNvPr>
            <p:cNvGrpSpPr/>
            <p:nvPr/>
          </p:nvGrpSpPr>
          <p:grpSpPr>
            <a:xfrm>
              <a:off x="-2246004" y="6578589"/>
              <a:ext cx="866566" cy="822976"/>
              <a:chOff x="1125131" y="1827345"/>
              <a:chExt cx="2622414" cy="2490502"/>
            </a:xfrm>
          </p:grpSpPr>
          <p:sp>
            <p:nvSpPr>
              <p:cNvPr id="1265" name="楕円 23">
                <a:extLst>
                  <a:ext uri="{FF2B5EF4-FFF2-40B4-BE49-F238E27FC236}">
                    <a16:creationId xmlns:a16="http://schemas.microsoft.com/office/drawing/2014/main" id="{EA18A72E-7065-4601-BB81-7D5D22D7D453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6" name="フリーフォーム: 図形 1265">
                <a:extLst>
                  <a:ext uri="{FF2B5EF4-FFF2-40B4-BE49-F238E27FC236}">
                    <a16:creationId xmlns:a16="http://schemas.microsoft.com/office/drawing/2014/main" id="{4FE36265-10D1-43D7-B7D7-D588F37DA258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7" name="楕円 23">
                <a:extLst>
                  <a:ext uri="{FF2B5EF4-FFF2-40B4-BE49-F238E27FC236}">
                    <a16:creationId xmlns:a16="http://schemas.microsoft.com/office/drawing/2014/main" id="{6CD375D5-4F46-4017-9A4A-80AAC5B615C0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7" name="グループ化 1256">
              <a:extLst>
                <a:ext uri="{FF2B5EF4-FFF2-40B4-BE49-F238E27FC236}">
                  <a16:creationId xmlns:a16="http://schemas.microsoft.com/office/drawing/2014/main" id="{B97DD964-D613-4A30-8ABD-C8629F1BE719}"/>
                </a:ext>
              </a:extLst>
            </p:cNvPr>
            <p:cNvGrpSpPr/>
            <p:nvPr/>
          </p:nvGrpSpPr>
          <p:grpSpPr>
            <a:xfrm>
              <a:off x="-1346844" y="6593829"/>
              <a:ext cx="866566" cy="822976"/>
              <a:chOff x="1125131" y="1827345"/>
              <a:chExt cx="2622414" cy="2490502"/>
            </a:xfrm>
          </p:grpSpPr>
          <p:sp>
            <p:nvSpPr>
              <p:cNvPr id="1262" name="楕円 23">
                <a:extLst>
                  <a:ext uri="{FF2B5EF4-FFF2-40B4-BE49-F238E27FC236}">
                    <a16:creationId xmlns:a16="http://schemas.microsoft.com/office/drawing/2014/main" id="{0A1E2779-29A5-4A50-AA43-4AAF8E25D3D2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CD0B3036-F753-4009-82DB-C4CA14D1133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4" name="楕円 23">
                <a:extLst>
                  <a:ext uri="{FF2B5EF4-FFF2-40B4-BE49-F238E27FC236}">
                    <a16:creationId xmlns:a16="http://schemas.microsoft.com/office/drawing/2014/main" id="{8E0AB891-23E1-491A-9189-39EF1B5C52E8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8" name="グループ化 1257">
              <a:extLst>
                <a:ext uri="{FF2B5EF4-FFF2-40B4-BE49-F238E27FC236}">
                  <a16:creationId xmlns:a16="http://schemas.microsoft.com/office/drawing/2014/main" id="{A4FDB039-BB95-4C49-B0FB-3B4E2E5A1313}"/>
                </a:ext>
              </a:extLst>
            </p:cNvPr>
            <p:cNvGrpSpPr/>
            <p:nvPr/>
          </p:nvGrpSpPr>
          <p:grpSpPr>
            <a:xfrm>
              <a:off x="-1804044" y="6875769"/>
              <a:ext cx="866566" cy="822976"/>
              <a:chOff x="1125131" y="1827345"/>
              <a:chExt cx="2622414" cy="2490502"/>
            </a:xfrm>
          </p:grpSpPr>
          <p:sp>
            <p:nvSpPr>
              <p:cNvPr id="1259" name="楕円 23">
                <a:extLst>
                  <a:ext uri="{FF2B5EF4-FFF2-40B4-BE49-F238E27FC236}">
                    <a16:creationId xmlns:a16="http://schemas.microsoft.com/office/drawing/2014/main" id="{5326A886-A66D-4F0C-98BE-3717287FCB02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D5F14535-40C9-4B64-BB55-411B33B5262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1" name="楕円 23">
                <a:extLst>
                  <a:ext uri="{FF2B5EF4-FFF2-40B4-BE49-F238E27FC236}">
                    <a16:creationId xmlns:a16="http://schemas.microsoft.com/office/drawing/2014/main" id="{439CAA2C-6EF0-4977-BE8E-A6223306BE69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284" name="テキスト ボックス 1283">
            <a:extLst>
              <a:ext uri="{FF2B5EF4-FFF2-40B4-BE49-F238E27FC236}">
                <a16:creationId xmlns:a16="http://schemas.microsoft.com/office/drawing/2014/main" id="{1E443AA5-3519-478C-B93A-F2DE0FF60156}"/>
              </a:ext>
            </a:extLst>
          </p:cNvPr>
          <p:cNvSpPr txBox="1"/>
          <p:nvPr/>
        </p:nvSpPr>
        <p:spPr>
          <a:xfrm>
            <a:off x="755665" y="2997243"/>
            <a:ext cx="492444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モモ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85" name="テキスト ボックス 1284">
            <a:extLst>
              <a:ext uri="{FF2B5EF4-FFF2-40B4-BE49-F238E27FC236}">
                <a16:creationId xmlns:a16="http://schemas.microsoft.com/office/drawing/2014/main" id="{25B640F2-CA4B-408D-9AE5-0F5411EC3094}"/>
              </a:ext>
            </a:extLst>
          </p:cNvPr>
          <p:cNvSpPr txBox="1"/>
          <p:nvPr/>
        </p:nvSpPr>
        <p:spPr>
          <a:xfrm>
            <a:off x="818357" y="5231226"/>
            <a:ext cx="1107996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夏秋キュウリ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86" name="テキスト ボックス 1285">
            <a:extLst>
              <a:ext uri="{FF2B5EF4-FFF2-40B4-BE49-F238E27FC236}">
                <a16:creationId xmlns:a16="http://schemas.microsoft.com/office/drawing/2014/main" id="{652F5DFC-BA88-4DD4-A0F5-A1CDF436C1C1}"/>
              </a:ext>
            </a:extLst>
          </p:cNvPr>
          <p:cNvSpPr txBox="1"/>
          <p:nvPr/>
        </p:nvSpPr>
        <p:spPr>
          <a:xfrm>
            <a:off x="404290" y="6421671"/>
            <a:ext cx="1107996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さやいんげん</a:t>
            </a:r>
          </a:p>
        </p:txBody>
      </p:sp>
      <p:grpSp>
        <p:nvGrpSpPr>
          <p:cNvPr id="1288" name="グループ化 1287">
            <a:extLst>
              <a:ext uri="{FF2B5EF4-FFF2-40B4-BE49-F238E27FC236}">
                <a16:creationId xmlns:a16="http://schemas.microsoft.com/office/drawing/2014/main" id="{69A5AD80-7D46-4C12-A02A-633C42E7A7D0}"/>
              </a:ext>
            </a:extLst>
          </p:cNvPr>
          <p:cNvGrpSpPr/>
          <p:nvPr/>
        </p:nvGrpSpPr>
        <p:grpSpPr>
          <a:xfrm>
            <a:off x="6201211" y="3307615"/>
            <a:ext cx="638717" cy="556833"/>
            <a:chOff x="1620285" y="2863970"/>
            <a:chExt cx="2810171" cy="2449903"/>
          </a:xfrm>
        </p:grpSpPr>
        <p:sp>
          <p:nvSpPr>
            <p:cNvPr id="1289" name="楕円 1288">
              <a:extLst>
                <a:ext uri="{FF2B5EF4-FFF2-40B4-BE49-F238E27FC236}">
                  <a16:creationId xmlns:a16="http://schemas.microsoft.com/office/drawing/2014/main" id="{2760EE79-3B47-490C-B83B-B590E5D15495}"/>
                </a:ext>
              </a:extLst>
            </p:cNvPr>
            <p:cNvSpPr/>
            <p:nvPr/>
          </p:nvSpPr>
          <p:spPr>
            <a:xfrm>
              <a:off x="1621766" y="2863970"/>
              <a:ext cx="2803585" cy="2449902"/>
            </a:xfrm>
            <a:prstGeom prst="ellipse">
              <a:avLst/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0" name="二等辺三角形 450">
              <a:extLst>
                <a:ext uri="{FF2B5EF4-FFF2-40B4-BE49-F238E27FC236}">
                  <a16:creationId xmlns:a16="http://schemas.microsoft.com/office/drawing/2014/main" id="{3A0B8E5C-3109-4706-B4CC-48D62189CE76}"/>
                </a:ext>
              </a:extLst>
            </p:cNvPr>
            <p:cNvSpPr/>
            <p:nvPr/>
          </p:nvSpPr>
          <p:spPr>
            <a:xfrm flipH="1">
              <a:off x="2399407" y="4227834"/>
              <a:ext cx="497445" cy="414209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1" name="二等辺三角形 450">
              <a:extLst>
                <a:ext uri="{FF2B5EF4-FFF2-40B4-BE49-F238E27FC236}">
                  <a16:creationId xmlns:a16="http://schemas.microsoft.com/office/drawing/2014/main" id="{9B2D53EF-7FC7-40FB-994D-EF48B1F6BA15}"/>
                </a:ext>
              </a:extLst>
            </p:cNvPr>
            <p:cNvSpPr/>
            <p:nvPr/>
          </p:nvSpPr>
          <p:spPr>
            <a:xfrm flipH="1">
              <a:off x="2647057" y="4175446"/>
              <a:ext cx="497445" cy="414209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2" name="月 1291">
              <a:extLst>
                <a:ext uri="{FF2B5EF4-FFF2-40B4-BE49-F238E27FC236}">
                  <a16:creationId xmlns:a16="http://schemas.microsoft.com/office/drawing/2014/main" id="{4C44FE21-4726-4421-80B1-B9AC355D93C4}"/>
                </a:ext>
              </a:extLst>
            </p:cNvPr>
            <p:cNvSpPr/>
            <p:nvPr/>
          </p:nvSpPr>
          <p:spPr>
            <a:xfrm rot="6279436">
              <a:off x="3107526" y="3001562"/>
              <a:ext cx="611116" cy="1992218"/>
            </a:xfrm>
            <a:prstGeom prst="moon">
              <a:avLst>
                <a:gd name="adj" fmla="val 80327"/>
              </a:avLst>
            </a:pr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3" name="月 1292">
              <a:extLst>
                <a:ext uri="{FF2B5EF4-FFF2-40B4-BE49-F238E27FC236}">
                  <a16:creationId xmlns:a16="http://schemas.microsoft.com/office/drawing/2014/main" id="{5954AE91-816A-456E-8DF0-3195D2165583}"/>
                </a:ext>
              </a:extLst>
            </p:cNvPr>
            <p:cNvSpPr/>
            <p:nvPr/>
          </p:nvSpPr>
          <p:spPr>
            <a:xfrm rot="4500000">
              <a:off x="2501290" y="2809320"/>
              <a:ext cx="611116" cy="1992218"/>
            </a:xfrm>
            <a:prstGeom prst="moon">
              <a:avLst>
                <a:gd name="adj" fmla="val 80327"/>
              </a:avLst>
            </a:pr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4" name="二等辺三角形 450">
              <a:extLst>
                <a:ext uri="{FF2B5EF4-FFF2-40B4-BE49-F238E27FC236}">
                  <a16:creationId xmlns:a16="http://schemas.microsoft.com/office/drawing/2014/main" id="{8F27DC43-9FAD-40DF-857F-70071125E46A}"/>
                </a:ext>
              </a:extLst>
            </p:cNvPr>
            <p:cNvSpPr/>
            <p:nvPr/>
          </p:nvSpPr>
          <p:spPr>
            <a:xfrm>
              <a:off x="2243509" y="4412777"/>
              <a:ext cx="770442" cy="339262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75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5" name="二等辺三角形 450">
              <a:extLst>
                <a:ext uri="{FF2B5EF4-FFF2-40B4-BE49-F238E27FC236}">
                  <a16:creationId xmlns:a16="http://schemas.microsoft.com/office/drawing/2014/main" id="{3B51A85B-AE03-413D-B917-4966DA41FF4B}"/>
                </a:ext>
              </a:extLst>
            </p:cNvPr>
            <p:cNvSpPr/>
            <p:nvPr/>
          </p:nvSpPr>
          <p:spPr>
            <a:xfrm>
              <a:off x="2668400" y="4444710"/>
              <a:ext cx="833977" cy="265305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6" name="二等辺三角形 450">
              <a:extLst>
                <a:ext uri="{FF2B5EF4-FFF2-40B4-BE49-F238E27FC236}">
                  <a16:creationId xmlns:a16="http://schemas.microsoft.com/office/drawing/2014/main" id="{B2319B55-510E-4216-BBB9-37835C125122}"/>
                </a:ext>
              </a:extLst>
            </p:cNvPr>
            <p:cNvSpPr/>
            <p:nvPr/>
          </p:nvSpPr>
          <p:spPr>
            <a:xfrm flipH="1">
              <a:off x="3570983" y="4500563"/>
              <a:ext cx="239017" cy="265305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7" name="月 1296">
              <a:extLst>
                <a:ext uri="{FF2B5EF4-FFF2-40B4-BE49-F238E27FC236}">
                  <a16:creationId xmlns:a16="http://schemas.microsoft.com/office/drawing/2014/main" id="{D04EF5C4-D359-4E0E-A856-5702EB9257D0}"/>
                </a:ext>
              </a:extLst>
            </p:cNvPr>
            <p:cNvSpPr/>
            <p:nvPr/>
          </p:nvSpPr>
          <p:spPr>
            <a:xfrm rot="6028377">
              <a:off x="3132863" y="2693996"/>
              <a:ext cx="546867" cy="1848225"/>
            </a:xfrm>
            <a:prstGeom prst="moon">
              <a:avLst>
                <a:gd name="adj" fmla="val 80327"/>
              </a:avLst>
            </a:prstGeom>
            <a:gradFill>
              <a:gsLst>
                <a:gs pos="0">
                  <a:srgbClr val="FFC000">
                    <a:lumMod val="20000"/>
                    <a:lumOff val="80000"/>
                  </a:srgbClr>
                </a:gs>
                <a:gs pos="100000">
                  <a:srgbClr val="FFC000">
                    <a:lumMod val="75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8" name="月 1297">
              <a:extLst>
                <a:ext uri="{FF2B5EF4-FFF2-40B4-BE49-F238E27FC236}">
                  <a16:creationId xmlns:a16="http://schemas.microsoft.com/office/drawing/2014/main" id="{25C54558-A3D2-44A5-B926-7C585E60E698}"/>
                </a:ext>
              </a:extLst>
            </p:cNvPr>
            <p:cNvSpPr/>
            <p:nvPr/>
          </p:nvSpPr>
          <p:spPr>
            <a:xfrm rot="4500000">
              <a:off x="2241829" y="2924566"/>
              <a:ext cx="503813" cy="1372653"/>
            </a:xfrm>
            <a:prstGeom prst="moon">
              <a:avLst>
                <a:gd name="adj" fmla="val 80327"/>
              </a:avLst>
            </a:pr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FFC000">
                    <a:lumMod val="75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9" name="フリーフォーム: 図形 1298">
              <a:extLst>
                <a:ext uri="{FF2B5EF4-FFF2-40B4-BE49-F238E27FC236}">
                  <a16:creationId xmlns:a16="http://schemas.microsoft.com/office/drawing/2014/main" id="{F3EA28CE-D06C-4927-BBEC-216C2DCB7578}"/>
                </a:ext>
              </a:extLst>
            </p:cNvPr>
            <p:cNvSpPr/>
            <p:nvPr/>
          </p:nvSpPr>
          <p:spPr>
            <a:xfrm>
              <a:off x="1620285" y="3083731"/>
              <a:ext cx="701271" cy="1973382"/>
            </a:xfrm>
            <a:custGeom>
              <a:avLst/>
              <a:gdLst>
                <a:gd name="connsiteX0" fmla="*/ 601879 w 701271"/>
                <a:gd name="connsiteY0" fmla="*/ 0 h 1973382"/>
                <a:gd name="connsiteX1" fmla="*/ 620615 w 701271"/>
                <a:gd name="connsiteY1" fmla="*/ 12878 h 1973382"/>
                <a:gd name="connsiteX2" fmla="*/ 692106 w 701271"/>
                <a:gd name="connsiteY2" fmla="*/ 81613 h 1973382"/>
                <a:gd name="connsiteX3" fmla="*/ 701271 w 701271"/>
                <a:gd name="connsiteY3" fmla="*/ 93850 h 1973382"/>
                <a:gd name="connsiteX4" fmla="*/ 686778 w 701271"/>
                <a:gd name="connsiteY4" fmla="*/ 108625 h 1973382"/>
                <a:gd name="connsiteX5" fmla="*/ 442990 w 701271"/>
                <a:gd name="connsiteY5" fmla="*/ 969741 h 1973382"/>
                <a:gd name="connsiteX6" fmla="*/ 686778 w 701271"/>
                <a:gd name="connsiteY6" fmla="*/ 1830858 h 1973382"/>
                <a:gd name="connsiteX7" fmla="*/ 700443 w 701271"/>
                <a:gd name="connsiteY7" fmla="*/ 1844788 h 1973382"/>
                <a:gd name="connsiteX8" fmla="*/ 651132 w 701271"/>
                <a:gd name="connsiteY8" fmla="*/ 1900272 h 1973382"/>
                <a:gd name="connsiteX9" fmla="*/ 569813 w 701271"/>
                <a:gd name="connsiteY9" fmla="*/ 1961524 h 1973382"/>
                <a:gd name="connsiteX10" fmla="*/ 545259 w 701271"/>
                <a:gd name="connsiteY10" fmla="*/ 1973382 h 1973382"/>
                <a:gd name="connsiteX11" fmla="*/ 510122 w 701271"/>
                <a:gd name="connsiteY11" fmla="*/ 1950422 h 1973382"/>
                <a:gd name="connsiteX12" fmla="*/ 0 w 701271"/>
                <a:gd name="connsiteY12" fmla="*/ 1005190 h 1973382"/>
                <a:gd name="connsiteX13" fmla="*/ 510122 w 701271"/>
                <a:gd name="connsiteY13" fmla="*/ 59958 h 1973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1271" h="1973382">
                  <a:moveTo>
                    <a:pt x="601879" y="0"/>
                  </a:moveTo>
                  <a:lnTo>
                    <a:pt x="620615" y="12878"/>
                  </a:lnTo>
                  <a:cubicBezTo>
                    <a:pt x="645423" y="32584"/>
                    <a:pt x="669305" y="55594"/>
                    <a:pt x="692106" y="81613"/>
                  </a:cubicBezTo>
                  <a:lnTo>
                    <a:pt x="701271" y="93850"/>
                  </a:lnTo>
                  <a:lnTo>
                    <a:pt x="686778" y="108625"/>
                  </a:lnTo>
                  <a:cubicBezTo>
                    <a:pt x="539694" y="295245"/>
                    <a:pt x="442990" y="611284"/>
                    <a:pt x="442990" y="969741"/>
                  </a:cubicBezTo>
                  <a:cubicBezTo>
                    <a:pt x="442990" y="1328199"/>
                    <a:pt x="539694" y="1644237"/>
                    <a:pt x="686778" y="1830858"/>
                  </a:cubicBezTo>
                  <a:lnTo>
                    <a:pt x="700443" y="1844788"/>
                  </a:lnTo>
                  <a:lnTo>
                    <a:pt x="651132" y="1900272"/>
                  </a:lnTo>
                  <a:cubicBezTo>
                    <a:pt x="625121" y="1924547"/>
                    <a:pt x="597949" y="1945089"/>
                    <a:pt x="569813" y="1961524"/>
                  </a:cubicBezTo>
                  <a:lnTo>
                    <a:pt x="545259" y="1973382"/>
                  </a:lnTo>
                  <a:lnTo>
                    <a:pt x="510122" y="1950422"/>
                  </a:lnTo>
                  <a:cubicBezTo>
                    <a:pt x="198578" y="1725748"/>
                    <a:pt x="0" y="1385734"/>
                    <a:pt x="0" y="1005190"/>
                  </a:cubicBezTo>
                  <a:cubicBezTo>
                    <a:pt x="0" y="624647"/>
                    <a:pt x="198578" y="284632"/>
                    <a:pt x="510122" y="59958"/>
                  </a:cubicBez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FFC000">
                    <a:lumMod val="75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0" name="フリーフォーム: 図形 1299">
              <a:extLst>
                <a:ext uri="{FF2B5EF4-FFF2-40B4-BE49-F238E27FC236}">
                  <a16:creationId xmlns:a16="http://schemas.microsoft.com/office/drawing/2014/main" id="{C40220FE-371F-44DB-BD38-11D27C4F7E6A}"/>
                </a:ext>
              </a:extLst>
            </p:cNvPr>
            <p:cNvSpPr/>
            <p:nvPr/>
          </p:nvSpPr>
          <p:spPr>
            <a:xfrm flipH="1">
              <a:off x="3729185" y="3083731"/>
              <a:ext cx="701271" cy="1973382"/>
            </a:xfrm>
            <a:custGeom>
              <a:avLst/>
              <a:gdLst>
                <a:gd name="connsiteX0" fmla="*/ 601879 w 701271"/>
                <a:gd name="connsiteY0" fmla="*/ 0 h 1973382"/>
                <a:gd name="connsiteX1" fmla="*/ 620615 w 701271"/>
                <a:gd name="connsiteY1" fmla="*/ 12878 h 1973382"/>
                <a:gd name="connsiteX2" fmla="*/ 692106 w 701271"/>
                <a:gd name="connsiteY2" fmla="*/ 81613 h 1973382"/>
                <a:gd name="connsiteX3" fmla="*/ 701271 w 701271"/>
                <a:gd name="connsiteY3" fmla="*/ 93850 h 1973382"/>
                <a:gd name="connsiteX4" fmla="*/ 686778 w 701271"/>
                <a:gd name="connsiteY4" fmla="*/ 108625 h 1973382"/>
                <a:gd name="connsiteX5" fmla="*/ 442990 w 701271"/>
                <a:gd name="connsiteY5" fmla="*/ 969741 h 1973382"/>
                <a:gd name="connsiteX6" fmla="*/ 686778 w 701271"/>
                <a:gd name="connsiteY6" fmla="*/ 1830858 h 1973382"/>
                <a:gd name="connsiteX7" fmla="*/ 700443 w 701271"/>
                <a:gd name="connsiteY7" fmla="*/ 1844788 h 1973382"/>
                <a:gd name="connsiteX8" fmla="*/ 651132 w 701271"/>
                <a:gd name="connsiteY8" fmla="*/ 1900272 h 1973382"/>
                <a:gd name="connsiteX9" fmla="*/ 569813 w 701271"/>
                <a:gd name="connsiteY9" fmla="*/ 1961524 h 1973382"/>
                <a:gd name="connsiteX10" fmla="*/ 545259 w 701271"/>
                <a:gd name="connsiteY10" fmla="*/ 1973382 h 1973382"/>
                <a:gd name="connsiteX11" fmla="*/ 510122 w 701271"/>
                <a:gd name="connsiteY11" fmla="*/ 1950422 h 1973382"/>
                <a:gd name="connsiteX12" fmla="*/ 0 w 701271"/>
                <a:gd name="connsiteY12" fmla="*/ 1005190 h 1973382"/>
                <a:gd name="connsiteX13" fmla="*/ 510122 w 701271"/>
                <a:gd name="connsiteY13" fmla="*/ 59958 h 1973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1271" h="1973382">
                  <a:moveTo>
                    <a:pt x="601879" y="0"/>
                  </a:moveTo>
                  <a:lnTo>
                    <a:pt x="620615" y="12878"/>
                  </a:lnTo>
                  <a:cubicBezTo>
                    <a:pt x="645423" y="32584"/>
                    <a:pt x="669305" y="55594"/>
                    <a:pt x="692106" y="81613"/>
                  </a:cubicBezTo>
                  <a:lnTo>
                    <a:pt x="701271" y="93850"/>
                  </a:lnTo>
                  <a:lnTo>
                    <a:pt x="686778" y="108625"/>
                  </a:lnTo>
                  <a:cubicBezTo>
                    <a:pt x="539694" y="295245"/>
                    <a:pt x="442990" y="611284"/>
                    <a:pt x="442990" y="969741"/>
                  </a:cubicBezTo>
                  <a:cubicBezTo>
                    <a:pt x="442990" y="1328199"/>
                    <a:pt x="539694" y="1644237"/>
                    <a:pt x="686778" y="1830858"/>
                  </a:cubicBezTo>
                  <a:lnTo>
                    <a:pt x="700443" y="1844788"/>
                  </a:lnTo>
                  <a:lnTo>
                    <a:pt x="651132" y="1900272"/>
                  </a:lnTo>
                  <a:cubicBezTo>
                    <a:pt x="625121" y="1924547"/>
                    <a:pt x="597949" y="1945089"/>
                    <a:pt x="569813" y="1961524"/>
                  </a:cubicBezTo>
                  <a:lnTo>
                    <a:pt x="545259" y="1973382"/>
                  </a:lnTo>
                  <a:lnTo>
                    <a:pt x="510122" y="1950422"/>
                  </a:lnTo>
                  <a:cubicBezTo>
                    <a:pt x="198578" y="1725748"/>
                    <a:pt x="0" y="1385734"/>
                    <a:pt x="0" y="1005190"/>
                  </a:cubicBezTo>
                  <a:cubicBezTo>
                    <a:pt x="0" y="624647"/>
                    <a:pt x="198578" y="284632"/>
                    <a:pt x="510122" y="59958"/>
                  </a:cubicBez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FFC000">
                    <a:lumMod val="75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1" name="フリーフォーム: 図形 1300">
              <a:extLst>
                <a:ext uri="{FF2B5EF4-FFF2-40B4-BE49-F238E27FC236}">
                  <a16:creationId xmlns:a16="http://schemas.microsoft.com/office/drawing/2014/main" id="{6732F088-177D-4F7C-A31A-85A6306E386B}"/>
                </a:ext>
              </a:extLst>
            </p:cNvPr>
            <p:cNvSpPr/>
            <p:nvPr/>
          </p:nvSpPr>
          <p:spPr>
            <a:xfrm>
              <a:off x="1962419" y="2863971"/>
              <a:ext cx="2118571" cy="424225"/>
            </a:xfrm>
            <a:custGeom>
              <a:avLst/>
              <a:gdLst>
                <a:gd name="connsiteX0" fmla="*/ 1059285 w 2118571"/>
                <a:gd name="connsiteY0" fmla="*/ 0 h 424225"/>
                <a:gd name="connsiteX1" fmla="*/ 2050502 w 2118571"/>
                <a:gd name="connsiteY1" fmla="*/ 358780 h 424225"/>
                <a:gd name="connsiteX2" fmla="*/ 2118571 w 2118571"/>
                <a:gd name="connsiteY2" fmla="*/ 424225 h 424225"/>
                <a:gd name="connsiteX3" fmla="*/ 0 w 2118571"/>
                <a:gd name="connsiteY3" fmla="*/ 424225 h 424225"/>
                <a:gd name="connsiteX4" fmla="*/ 68068 w 2118571"/>
                <a:gd name="connsiteY4" fmla="*/ 358780 h 424225"/>
                <a:gd name="connsiteX5" fmla="*/ 1059285 w 2118571"/>
                <a:gd name="connsiteY5" fmla="*/ 0 h 42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18571" h="424225">
                  <a:moveTo>
                    <a:pt x="1059285" y="0"/>
                  </a:moveTo>
                  <a:cubicBezTo>
                    <a:pt x="1446380" y="0"/>
                    <a:pt x="1796828" y="137107"/>
                    <a:pt x="2050502" y="358780"/>
                  </a:cubicBezTo>
                  <a:lnTo>
                    <a:pt x="2118571" y="424225"/>
                  </a:lnTo>
                  <a:lnTo>
                    <a:pt x="0" y="424225"/>
                  </a:lnTo>
                  <a:lnTo>
                    <a:pt x="68068" y="358780"/>
                  </a:lnTo>
                  <a:cubicBezTo>
                    <a:pt x="321742" y="137107"/>
                    <a:pt x="672191" y="0"/>
                    <a:pt x="1059285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2" name="フリーフォーム: 図形 1301">
              <a:extLst>
                <a:ext uri="{FF2B5EF4-FFF2-40B4-BE49-F238E27FC236}">
                  <a16:creationId xmlns:a16="http://schemas.microsoft.com/office/drawing/2014/main" id="{C8D2DCCD-AD5C-45F7-8531-7A30940079E2}"/>
                </a:ext>
              </a:extLst>
            </p:cNvPr>
            <p:cNvSpPr/>
            <p:nvPr/>
          </p:nvSpPr>
          <p:spPr>
            <a:xfrm>
              <a:off x="1938338" y="4871364"/>
              <a:ext cx="2171699" cy="442509"/>
            </a:xfrm>
            <a:custGeom>
              <a:avLst/>
              <a:gdLst>
                <a:gd name="connsiteX0" fmla="*/ 0 w 2156605"/>
                <a:gd name="connsiteY0" fmla="*/ 0 h 442509"/>
                <a:gd name="connsiteX1" fmla="*/ 2156605 w 2156605"/>
                <a:gd name="connsiteY1" fmla="*/ 0 h 442509"/>
                <a:gd name="connsiteX2" fmla="*/ 2069519 w 2156605"/>
                <a:gd name="connsiteY2" fmla="*/ 83729 h 442509"/>
                <a:gd name="connsiteX3" fmla="*/ 1078302 w 2156605"/>
                <a:gd name="connsiteY3" fmla="*/ 442509 h 442509"/>
                <a:gd name="connsiteX4" fmla="*/ 87085 w 2156605"/>
                <a:gd name="connsiteY4" fmla="*/ 83729 h 442509"/>
                <a:gd name="connsiteX5" fmla="*/ 0 w 2156605"/>
                <a:gd name="connsiteY5" fmla="*/ 0 h 44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6605" h="442509">
                  <a:moveTo>
                    <a:pt x="0" y="0"/>
                  </a:moveTo>
                  <a:lnTo>
                    <a:pt x="2156605" y="0"/>
                  </a:lnTo>
                  <a:lnTo>
                    <a:pt x="2069519" y="83729"/>
                  </a:lnTo>
                  <a:cubicBezTo>
                    <a:pt x="1815845" y="305402"/>
                    <a:pt x="1465397" y="442509"/>
                    <a:pt x="1078302" y="442509"/>
                  </a:cubicBezTo>
                  <a:cubicBezTo>
                    <a:pt x="691208" y="442509"/>
                    <a:pt x="340759" y="305402"/>
                    <a:pt x="87085" y="837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3" name="台形 1302">
              <a:extLst>
                <a:ext uri="{FF2B5EF4-FFF2-40B4-BE49-F238E27FC236}">
                  <a16:creationId xmlns:a16="http://schemas.microsoft.com/office/drawing/2014/main" id="{66D20B3F-6E4C-408C-8318-2BB072D92096}"/>
                </a:ext>
              </a:extLst>
            </p:cNvPr>
            <p:cNvSpPr/>
            <p:nvPr/>
          </p:nvSpPr>
          <p:spPr>
            <a:xfrm>
              <a:off x="2262186" y="3516025"/>
              <a:ext cx="133352" cy="464906"/>
            </a:xfrm>
            <a:prstGeom prst="trapezoid">
              <a:avLst>
                <a:gd name="adj" fmla="val 8928"/>
              </a:avLst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4" name="台形 1303">
              <a:extLst>
                <a:ext uri="{FF2B5EF4-FFF2-40B4-BE49-F238E27FC236}">
                  <a16:creationId xmlns:a16="http://schemas.microsoft.com/office/drawing/2014/main" id="{55D8219B-41EB-4033-AFBD-33FDCC2C129B}"/>
                </a:ext>
              </a:extLst>
            </p:cNvPr>
            <p:cNvSpPr/>
            <p:nvPr/>
          </p:nvSpPr>
          <p:spPr>
            <a:xfrm>
              <a:off x="2195511" y="3819525"/>
              <a:ext cx="266702" cy="560158"/>
            </a:xfrm>
            <a:prstGeom prst="trapezoid">
              <a:avLst>
                <a:gd name="adj" fmla="val 8928"/>
              </a:avLst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5" name="台形 1304">
              <a:extLst>
                <a:ext uri="{FF2B5EF4-FFF2-40B4-BE49-F238E27FC236}">
                  <a16:creationId xmlns:a16="http://schemas.microsoft.com/office/drawing/2014/main" id="{80EEAC38-89CE-49A2-A57C-E1C00DB9367F}"/>
                </a:ext>
              </a:extLst>
            </p:cNvPr>
            <p:cNvSpPr/>
            <p:nvPr/>
          </p:nvSpPr>
          <p:spPr>
            <a:xfrm>
              <a:off x="2133600" y="4295636"/>
              <a:ext cx="390525" cy="516808"/>
            </a:xfrm>
            <a:prstGeom prst="trapezoid">
              <a:avLst>
                <a:gd name="adj" fmla="val 5985"/>
              </a:avLst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6" name="台形 1305">
              <a:extLst>
                <a:ext uri="{FF2B5EF4-FFF2-40B4-BE49-F238E27FC236}">
                  <a16:creationId xmlns:a16="http://schemas.microsoft.com/office/drawing/2014/main" id="{74AFB302-249D-48E3-9498-AB5A3CB4E0FD}"/>
                </a:ext>
              </a:extLst>
            </p:cNvPr>
            <p:cNvSpPr/>
            <p:nvPr/>
          </p:nvSpPr>
          <p:spPr>
            <a:xfrm>
              <a:off x="2297905" y="3516025"/>
              <a:ext cx="61914" cy="464906"/>
            </a:xfrm>
            <a:prstGeom prst="trapezoid">
              <a:avLst>
                <a:gd name="adj" fmla="val 8928"/>
              </a:avLst>
            </a:pr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7" name="台形 1306">
              <a:extLst>
                <a:ext uri="{FF2B5EF4-FFF2-40B4-BE49-F238E27FC236}">
                  <a16:creationId xmlns:a16="http://schemas.microsoft.com/office/drawing/2014/main" id="{EEFF4492-9208-4210-987F-A654BD2A3CA6}"/>
                </a:ext>
              </a:extLst>
            </p:cNvPr>
            <p:cNvSpPr/>
            <p:nvPr/>
          </p:nvSpPr>
          <p:spPr>
            <a:xfrm>
              <a:off x="2266949" y="3819525"/>
              <a:ext cx="123826" cy="560158"/>
            </a:xfrm>
            <a:prstGeom prst="trapezoid">
              <a:avLst>
                <a:gd name="adj" fmla="val 8928"/>
              </a:avLst>
            </a:pr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8" name="台形 1307">
              <a:extLst>
                <a:ext uri="{FF2B5EF4-FFF2-40B4-BE49-F238E27FC236}">
                  <a16:creationId xmlns:a16="http://schemas.microsoft.com/office/drawing/2014/main" id="{EB979829-B9A2-4A7A-9945-176E94AAD6C6}"/>
                </a:ext>
              </a:extLst>
            </p:cNvPr>
            <p:cNvSpPr/>
            <p:nvPr/>
          </p:nvSpPr>
          <p:spPr>
            <a:xfrm>
              <a:off x="2238205" y="4295636"/>
              <a:ext cx="181316" cy="516808"/>
            </a:xfrm>
            <a:prstGeom prst="trapezoid">
              <a:avLst>
                <a:gd name="adj" fmla="val 5985"/>
              </a:avLst>
            </a:pr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9" name="フリーフォーム: 図形 1308">
              <a:extLst>
                <a:ext uri="{FF2B5EF4-FFF2-40B4-BE49-F238E27FC236}">
                  <a16:creationId xmlns:a16="http://schemas.microsoft.com/office/drawing/2014/main" id="{958278A9-778A-4C1B-A474-CFFE9D106942}"/>
                </a:ext>
              </a:extLst>
            </p:cNvPr>
            <p:cNvSpPr/>
            <p:nvPr/>
          </p:nvSpPr>
          <p:spPr>
            <a:xfrm>
              <a:off x="1943401" y="3269145"/>
              <a:ext cx="1169824" cy="333374"/>
            </a:xfrm>
            <a:custGeom>
              <a:avLst/>
              <a:gdLst>
                <a:gd name="connsiteX0" fmla="*/ 90160 w 2090738"/>
                <a:gd name="connsiteY0" fmla="*/ 0 h 397669"/>
                <a:gd name="connsiteX1" fmla="*/ 178533 w 2090738"/>
                <a:gd name="connsiteY1" fmla="*/ 44134 h 397669"/>
                <a:gd name="connsiteX2" fmla="*/ 1045369 w 2090738"/>
                <a:gd name="connsiteY2" fmla="*/ 169069 h 397669"/>
                <a:gd name="connsiteX3" fmla="*/ 1912205 w 2090738"/>
                <a:gd name="connsiteY3" fmla="*/ 44134 h 397669"/>
                <a:gd name="connsiteX4" fmla="*/ 2000578 w 2090738"/>
                <a:gd name="connsiteY4" fmla="*/ 0 h 397669"/>
                <a:gd name="connsiteX5" fmla="*/ 2008588 w 2090738"/>
                <a:gd name="connsiteY5" fmla="*/ 4000 h 397669"/>
                <a:gd name="connsiteX6" fmla="*/ 2090738 w 2090738"/>
                <a:gd name="connsiteY6" fmla="*/ 114300 h 397669"/>
                <a:gd name="connsiteX7" fmla="*/ 1045369 w 2090738"/>
                <a:gd name="connsiteY7" fmla="*/ 397669 h 397669"/>
                <a:gd name="connsiteX8" fmla="*/ 0 w 2090738"/>
                <a:gd name="connsiteY8" fmla="*/ 114300 h 397669"/>
                <a:gd name="connsiteX9" fmla="*/ 82150 w 2090738"/>
                <a:gd name="connsiteY9" fmla="*/ 4000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10" fmla="*/ 1136809 w 2090738"/>
                <a:gd name="connsiteY10" fmla="*/ 260509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8" fmla="*/ 178533 w 2090738"/>
                <a:gd name="connsiteY8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0" fmla="*/ 2000578 w 2090738"/>
                <a:gd name="connsiteY0" fmla="*/ 0 h 397669"/>
                <a:gd name="connsiteX1" fmla="*/ 2008588 w 2090738"/>
                <a:gd name="connsiteY1" fmla="*/ 4000 h 397669"/>
                <a:gd name="connsiteX2" fmla="*/ 2090738 w 2090738"/>
                <a:gd name="connsiteY2" fmla="*/ 114300 h 397669"/>
                <a:gd name="connsiteX3" fmla="*/ 1045369 w 2090738"/>
                <a:gd name="connsiteY3" fmla="*/ 397669 h 397669"/>
                <a:gd name="connsiteX4" fmla="*/ 0 w 2090738"/>
                <a:gd name="connsiteY4" fmla="*/ 114300 h 397669"/>
                <a:gd name="connsiteX5" fmla="*/ 82150 w 2090738"/>
                <a:gd name="connsiteY5" fmla="*/ 4000 h 397669"/>
                <a:gd name="connsiteX6" fmla="*/ 90160 w 2090738"/>
                <a:gd name="connsiteY6" fmla="*/ 0 h 397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0738" h="397669">
                  <a:moveTo>
                    <a:pt x="2000578" y="0"/>
                  </a:moveTo>
                  <a:lnTo>
                    <a:pt x="2008588" y="4000"/>
                  </a:lnTo>
                  <a:cubicBezTo>
                    <a:pt x="2061486" y="37902"/>
                    <a:pt x="2090738" y="75175"/>
                    <a:pt x="2090738" y="114300"/>
                  </a:cubicBezTo>
                  <a:cubicBezTo>
                    <a:pt x="2090738" y="270800"/>
                    <a:pt x="1622710" y="397669"/>
                    <a:pt x="1045369" y="397669"/>
                  </a:cubicBezTo>
                  <a:cubicBezTo>
                    <a:pt x="468028" y="397669"/>
                    <a:pt x="0" y="270800"/>
                    <a:pt x="0" y="114300"/>
                  </a:cubicBezTo>
                  <a:cubicBezTo>
                    <a:pt x="0" y="75175"/>
                    <a:pt x="29252" y="37902"/>
                    <a:pt x="82150" y="4000"/>
                  </a:cubicBezTo>
                  <a:lnTo>
                    <a:pt x="90160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0" name="フリーフォーム: 図形 1309">
              <a:extLst>
                <a:ext uri="{FF2B5EF4-FFF2-40B4-BE49-F238E27FC236}">
                  <a16:creationId xmlns:a16="http://schemas.microsoft.com/office/drawing/2014/main" id="{DD4B790E-1968-4C64-A666-CC1F538661CB}"/>
                </a:ext>
              </a:extLst>
            </p:cNvPr>
            <p:cNvSpPr/>
            <p:nvPr/>
          </p:nvSpPr>
          <p:spPr>
            <a:xfrm>
              <a:off x="2734540" y="3269144"/>
              <a:ext cx="1392402" cy="397669"/>
            </a:xfrm>
            <a:custGeom>
              <a:avLst/>
              <a:gdLst>
                <a:gd name="connsiteX0" fmla="*/ 90160 w 2090738"/>
                <a:gd name="connsiteY0" fmla="*/ 0 h 397669"/>
                <a:gd name="connsiteX1" fmla="*/ 178533 w 2090738"/>
                <a:gd name="connsiteY1" fmla="*/ 44134 h 397669"/>
                <a:gd name="connsiteX2" fmla="*/ 1045369 w 2090738"/>
                <a:gd name="connsiteY2" fmla="*/ 169069 h 397669"/>
                <a:gd name="connsiteX3" fmla="*/ 1912205 w 2090738"/>
                <a:gd name="connsiteY3" fmla="*/ 44134 h 397669"/>
                <a:gd name="connsiteX4" fmla="*/ 2000578 w 2090738"/>
                <a:gd name="connsiteY4" fmla="*/ 0 h 397669"/>
                <a:gd name="connsiteX5" fmla="*/ 2008588 w 2090738"/>
                <a:gd name="connsiteY5" fmla="*/ 4000 h 397669"/>
                <a:gd name="connsiteX6" fmla="*/ 2090738 w 2090738"/>
                <a:gd name="connsiteY6" fmla="*/ 114300 h 397669"/>
                <a:gd name="connsiteX7" fmla="*/ 1045369 w 2090738"/>
                <a:gd name="connsiteY7" fmla="*/ 397669 h 397669"/>
                <a:gd name="connsiteX8" fmla="*/ 0 w 2090738"/>
                <a:gd name="connsiteY8" fmla="*/ 114300 h 397669"/>
                <a:gd name="connsiteX9" fmla="*/ 82150 w 2090738"/>
                <a:gd name="connsiteY9" fmla="*/ 4000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10" fmla="*/ 1136809 w 2090738"/>
                <a:gd name="connsiteY10" fmla="*/ 260509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8" fmla="*/ 178533 w 2090738"/>
                <a:gd name="connsiteY8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0" fmla="*/ 2000578 w 2090738"/>
                <a:gd name="connsiteY0" fmla="*/ 0 h 397669"/>
                <a:gd name="connsiteX1" fmla="*/ 2008588 w 2090738"/>
                <a:gd name="connsiteY1" fmla="*/ 4000 h 397669"/>
                <a:gd name="connsiteX2" fmla="*/ 2090738 w 2090738"/>
                <a:gd name="connsiteY2" fmla="*/ 114300 h 397669"/>
                <a:gd name="connsiteX3" fmla="*/ 1045369 w 2090738"/>
                <a:gd name="connsiteY3" fmla="*/ 397669 h 397669"/>
                <a:gd name="connsiteX4" fmla="*/ 0 w 2090738"/>
                <a:gd name="connsiteY4" fmla="*/ 114300 h 397669"/>
                <a:gd name="connsiteX5" fmla="*/ 82150 w 2090738"/>
                <a:gd name="connsiteY5" fmla="*/ 4000 h 397669"/>
                <a:gd name="connsiteX6" fmla="*/ 90160 w 2090738"/>
                <a:gd name="connsiteY6" fmla="*/ 0 h 397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0738" h="397669">
                  <a:moveTo>
                    <a:pt x="2000578" y="0"/>
                  </a:moveTo>
                  <a:lnTo>
                    <a:pt x="2008588" y="4000"/>
                  </a:lnTo>
                  <a:cubicBezTo>
                    <a:pt x="2061486" y="37902"/>
                    <a:pt x="2090738" y="75175"/>
                    <a:pt x="2090738" y="114300"/>
                  </a:cubicBezTo>
                  <a:cubicBezTo>
                    <a:pt x="2090738" y="270800"/>
                    <a:pt x="1622710" y="397669"/>
                    <a:pt x="1045369" y="397669"/>
                  </a:cubicBezTo>
                  <a:cubicBezTo>
                    <a:pt x="468028" y="397669"/>
                    <a:pt x="0" y="270800"/>
                    <a:pt x="0" y="114300"/>
                  </a:cubicBezTo>
                  <a:cubicBezTo>
                    <a:pt x="0" y="75175"/>
                    <a:pt x="29252" y="37902"/>
                    <a:pt x="82150" y="4000"/>
                  </a:cubicBezTo>
                  <a:lnTo>
                    <a:pt x="90160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1" name="フリーフォーム: 図形 1310">
              <a:extLst>
                <a:ext uri="{FF2B5EF4-FFF2-40B4-BE49-F238E27FC236}">
                  <a16:creationId xmlns:a16="http://schemas.microsoft.com/office/drawing/2014/main" id="{FB88ED3B-3D1C-4BCB-8CB0-8281C64278DB}"/>
                </a:ext>
              </a:extLst>
            </p:cNvPr>
            <p:cNvSpPr/>
            <p:nvPr/>
          </p:nvSpPr>
          <p:spPr>
            <a:xfrm flipV="1">
              <a:off x="1938296" y="4581524"/>
              <a:ext cx="2166979" cy="290413"/>
            </a:xfrm>
            <a:custGeom>
              <a:avLst/>
              <a:gdLst>
                <a:gd name="connsiteX0" fmla="*/ 90160 w 2090738"/>
                <a:gd name="connsiteY0" fmla="*/ 0 h 397669"/>
                <a:gd name="connsiteX1" fmla="*/ 178533 w 2090738"/>
                <a:gd name="connsiteY1" fmla="*/ 44134 h 397669"/>
                <a:gd name="connsiteX2" fmla="*/ 1045369 w 2090738"/>
                <a:gd name="connsiteY2" fmla="*/ 169069 h 397669"/>
                <a:gd name="connsiteX3" fmla="*/ 1912205 w 2090738"/>
                <a:gd name="connsiteY3" fmla="*/ 44134 h 397669"/>
                <a:gd name="connsiteX4" fmla="*/ 2000578 w 2090738"/>
                <a:gd name="connsiteY4" fmla="*/ 0 h 397669"/>
                <a:gd name="connsiteX5" fmla="*/ 2008588 w 2090738"/>
                <a:gd name="connsiteY5" fmla="*/ 4000 h 397669"/>
                <a:gd name="connsiteX6" fmla="*/ 2090738 w 2090738"/>
                <a:gd name="connsiteY6" fmla="*/ 114300 h 397669"/>
                <a:gd name="connsiteX7" fmla="*/ 1045369 w 2090738"/>
                <a:gd name="connsiteY7" fmla="*/ 397669 h 397669"/>
                <a:gd name="connsiteX8" fmla="*/ 0 w 2090738"/>
                <a:gd name="connsiteY8" fmla="*/ 114300 h 397669"/>
                <a:gd name="connsiteX9" fmla="*/ 82150 w 2090738"/>
                <a:gd name="connsiteY9" fmla="*/ 4000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10" fmla="*/ 1136809 w 2090738"/>
                <a:gd name="connsiteY10" fmla="*/ 260509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8" fmla="*/ 178533 w 2090738"/>
                <a:gd name="connsiteY8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0" fmla="*/ 2000578 w 2090738"/>
                <a:gd name="connsiteY0" fmla="*/ 0 h 397669"/>
                <a:gd name="connsiteX1" fmla="*/ 2008588 w 2090738"/>
                <a:gd name="connsiteY1" fmla="*/ 4000 h 397669"/>
                <a:gd name="connsiteX2" fmla="*/ 2090738 w 2090738"/>
                <a:gd name="connsiteY2" fmla="*/ 114300 h 397669"/>
                <a:gd name="connsiteX3" fmla="*/ 1045369 w 2090738"/>
                <a:gd name="connsiteY3" fmla="*/ 397669 h 397669"/>
                <a:gd name="connsiteX4" fmla="*/ 0 w 2090738"/>
                <a:gd name="connsiteY4" fmla="*/ 114300 h 397669"/>
                <a:gd name="connsiteX5" fmla="*/ 82150 w 2090738"/>
                <a:gd name="connsiteY5" fmla="*/ 4000 h 397669"/>
                <a:gd name="connsiteX6" fmla="*/ 90160 w 2090738"/>
                <a:gd name="connsiteY6" fmla="*/ 0 h 397669"/>
                <a:gd name="connsiteX0" fmla="*/ 2000578 w 2090738"/>
                <a:gd name="connsiteY0" fmla="*/ 0 h 397669"/>
                <a:gd name="connsiteX1" fmla="*/ 2008588 w 2090738"/>
                <a:gd name="connsiteY1" fmla="*/ 4000 h 397669"/>
                <a:gd name="connsiteX2" fmla="*/ 2090738 w 2090738"/>
                <a:gd name="connsiteY2" fmla="*/ 114300 h 397669"/>
                <a:gd name="connsiteX3" fmla="*/ 1045369 w 2090738"/>
                <a:gd name="connsiteY3" fmla="*/ 397669 h 397669"/>
                <a:gd name="connsiteX4" fmla="*/ 0 w 2090738"/>
                <a:gd name="connsiteY4" fmla="*/ 114300 h 397669"/>
                <a:gd name="connsiteX5" fmla="*/ 82150 w 2090738"/>
                <a:gd name="connsiteY5" fmla="*/ 4000 h 397669"/>
                <a:gd name="connsiteX0" fmla="*/ 2000578 w 2090738"/>
                <a:gd name="connsiteY0" fmla="*/ 0 h 397669"/>
                <a:gd name="connsiteX1" fmla="*/ 2008588 w 2090738"/>
                <a:gd name="connsiteY1" fmla="*/ 4000 h 397669"/>
                <a:gd name="connsiteX2" fmla="*/ 2090738 w 2090738"/>
                <a:gd name="connsiteY2" fmla="*/ 114300 h 397669"/>
                <a:gd name="connsiteX3" fmla="*/ 1045369 w 2090738"/>
                <a:gd name="connsiteY3" fmla="*/ 397669 h 397669"/>
                <a:gd name="connsiteX4" fmla="*/ 0 w 2090738"/>
                <a:gd name="connsiteY4" fmla="*/ 114300 h 397669"/>
                <a:gd name="connsiteX0" fmla="*/ 2000578 w 2090738"/>
                <a:gd name="connsiteY0" fmla="*/ 0 h 397669"/>
                <a:gd name="connsiteX1" fmla="*/ 2090738 w 2090738"/>
                <a:gd name="connsiteY1" fmla="*/ 114300 h 397669"/>
                <a:gd name="connsiteX2" fmla="*/ 1045369 w 2090738"/>
                <a:gd name="connsiteY2" fmla="*/ 397669 h 397669"/>
                <a:gd name="connsiteX3" fmla="*/ 0 w 2090738"/>
                <a:gd name="connsiteY3" fmla="*/ 114300 h 397669"/>
                <a:gd name="connsiteX0" fmla="*/ 2090738 w 2090738"/>
                <a:gd name="connsiteY0" fmla="*/ 0 h 283369"/>
                <a:gd name="connsiteX1" fmla="*/ 1045369 w 2090738"/>
                <a:gd name="connsiteY1" fmla="*/ 283369 h 283369"/>
                <a:gd name="connsiteX2" fmla="*/ 0 w 2090738"/>
                <a:gd name="connsiteY2" fmla="*/ 0 h 2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0738" h="283369">
                  <a:moveTo>
                    <a:pt x="2090738" y="0"/>
                  </a:moveTo>
                  <a:cubicBezTo>
                    <a:pt x="2090738" y="156500"/>
                    <a:pt x="1622710" y="283369"/>
                    <a:pt x="1045369" y="283369"/>
                  </a:cubicBezTo>
                  <a:cubicBezTo>
                    <a:pt x="468028" y="283369"/>
                    <a:pt x="0" y="156500"/>
                    <a:pt x="0" y="0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2" name="二等辺三角形 450">
              <a:extLst>
                <a:ext uri="{FF2B5EF4-FFF2-40B4-BE49-F238E27FC236}">
                  <a16:creationId xmlns:a16="http://schemas.microsoft.com/office/drawing/2014/main" id="{274300B6-62CE-4E2E-A0CA-A714B988BE3D}"/>
                </a:ext>
              </a:extLst>
            </p:cNvPr>
            <p:cNvSpPr/>
            <p:nvPr/>
          </p:nvSpPr>
          <p:spPr>
            <a:xfrm flipH="1">
              <a:off x="2423220" y="4462463"/>
              <a:ext cx="239017" cy="265305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3" name="二等辺三角形 450">
              <a:extLst>
                <a:ext uri="{FF2B5EF4-FFF2-40B4-BE49-F238E27FC236}">
                  <a16:creationId xmlns:a16="http://schemas.microsoft.com/office/drawing/2014/main" id="{972D43E9-7920-4572-B89E-D7B96D3F47CD}"/>
                </a:ext>
              </a:extLst>
            </p:cNvPr>
            <p:cNvSpPr/>
            <p:nvPr/>
          </p:nvSpPr>
          <p:spPr>
            <a:xfrm flipH="1">
              <a:off x="3394770" y="4293615"/>
              <a:ext cx="193758" cy="434153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4" name="二等辺三角形 450">
              <a:extLst>
                <a:ext uri="{FF2B5EF4-FFF2-40B4-BE49-F238E27FC236}">
                  <a16:creationId xmlns:a16="http://schemas.microsoft.com/office/drawing/2014/main" id="{0C0F8AC5-96E7-45E8-9C2C-55EFA604D469}"/>
                </a:ext>
              </a:extLst>
            </p:cNvPr>
            <p:cNvSpPr/>
            <p:nvPr/>
          </p:nvSpPr>
          <p:spPr>
            <a:xfrm flipH="1">
              <a:off x="3175695" y="4593653"/>
              <a:ext cx="193758" cy="434153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5" name="二等辺三角形 450">
              <a:extLst>
                <a:ext uri="{FF2B5EF4-FFF2-40B4-BE49-F238E27FC236}">
                  <a16:creationId xmlns:a16="http://schemas.microsoft.com/office/drawing/2014/main" id="{1B576249-4607-425B-BB1D-0C186DD98CD6}"/>
                </a:ext>
              </a:extLst>
            </p:cNvPr>
            <p:cNvSpPr/>
            <p:nvPr/>
          </p:nvSpPr>
          <p:spPr>
            <a:xfrm flipH="1">
              <a:off x="2661344" y="4814888"/>
              <a:ext cx="215205" cy="293880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6" name="二等辺三角形 450">
              <a:extLst>
                <a:ext uri="{FF2B5EF4-FFF2-40B4-BE49-F238E27FC236}">
                  <a16:creationId xmlns:a16="http://schemas.microsoft.com/office/drawing/2014/main" id="{10DA27B7-BB7B-4A84-B51A-08E122E84B4A}"/>
                </a:ext>
              </a:extLst>
            </p:cNvPr>
            <p:cNvSpPr/>
            <p:nvPr/>
          </p:nvSpPr>
          <p:spPr>
            <a:xfrm flipH="1">
              <a:off x="2294631" y="4819649"/>
              <a:ext cx="148532" cy="203393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7" name="二等辺三角形 450">
              <a:extLst>
                <a:ext uri="{FF2B5EF4-FFF2-40B4-BE49-F238E27FC236}">
                  <a16:creationId xmlns:a16="http://schemas.microsoft.com/office/drawing/2014/main" id="{0C2773DC-4ACE-4EB3-BE07-AC947D8A2163}"/>
                </a:ext>
              </a:extLst>
            </p:cNvPr>
            <p:cNvSpPr/>
            <p:nvPr/>
          </p:nvSpPr>
          <p:spPr>
            <a:xfrm rot="10800000" flipH="1">
              <a:off x="3033103" y="3803913"/>
              <a:ext cx="153293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8" name="二等辺三角形 450">
              <a:extLst>
                <a:ext uri="{FF2B5EF4-FFF2-40B4-BE49-F238E27FC236}">
                  <a16:creationId xmlns:a16="http://schemas.microsoft.com/office/drawing/2014/main" id="{6DD8CDC7-2724-4594-B31C-A307E7F8C8AC}"/>
                </a:ext>
              </a:extLst>
            </p:cNvPr>
            <p:cNvSpPr/>
            <p:nvPr/>
          </p:nvSpPr>
          <p:spPr>
            <a:xfrm rot="10800000" flipH="1">
              <a:off x="3395053" y="3580076"/>
              <a:ext cx="153293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9" name="二等辺三角形 450">
              <a:extLst>
                <a:ext uri="{FF2B5EF4-FFF2-40B4-BE49-F238E27FC236}">
                  <a16:creationId xmlns:a16="http://schemas.microsoft.com/office/drawing/2014/main" id="{BD764E88-5C6D-4E05-8220-D018DE2951E3}"/>
                </a:ext>
              </a:extLst>
            </p:cNvPr>
            <p:cNvSpPr/>
            <p:nvPr/>
          </p:nvSpPr>
          <p:spPr>
            <a:xfrm rot="10800000" flipH="1">
              <a:off x="2513992" y="3556263"/>
              <a:ext cx="138722" cy="182299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0" name="二等辺三角形 450">
              <a:extLst>
                <a:ext uri="{FF2B5EF4-FFF2-40B4-BE49-F238E27FC236}">
                  <a16:creationId xmlns:a16="http://schemas.microsoft.com/office/drawing/2014/main" id="{D87087A0-F582-4C10-A935-49424E31D022}"/>
                </a:ext>
              </a:extLst>
            </p:cNvPr>
            <p:cNvSpPr/>
            <p:nvPr/>
          </p:nvSpPr>
          <p:spPr>
            <a:xfrm rot="10800000" flipH="1">
              <a:off x="2633054" y="3913450"/>
              <a:ext cx="81270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1" name="二等辺三角形 450">
              <a:extLst>
                <a:ext uri="{FF2B5EF4-FFF2-40B4-BE49-F238E27FC236}">
                  <a16:creationId xmlns:a16="http://schemas.microsoft.com/office/drawing/2014/main" id="{ED22D824-C8EA-46A4-9165-1B039971C53A}"/>
                </a:ext>
              </a:extLst>
            </p:cNvPr>
            <p:cNvSpPr/>
            <p:nvPr/>
          </p:nvSpPr>
          <p:spPr>
            <a:xfrm rot="10800000" flipH="1">
              <a:off x="3271229" y="4037275"/>
              <a:ext cx="81270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2" name="二等辺三角形 450">
              <a:extLst>
                <a:ext uri="{FF2B5EF4-FFF2-40B4-BE49-F238E27FC236}">
                  <a16:creationId xmlns:a16="http://schemas.microsoft.com/office/drawing/2014/main" id="{5FB8D1AC-074C-4398-B912-707B8C3932BA}"/>
                </a:ext>
              </a:extLst>
            </p:cNvPr>
            <p:cNvSpPr/>
            <p:nvPr/>
          </p:nvSpPr>
          <p:spPr>
            <a:xfrm rot="10800000" flipH="1">
              <a:off x="3637942" y="3961075"/>
              <a:ext cx="81270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3" name="二等辺三角形 450">
              <a:extLst>
                <a:ext uri="{FF2B5EF4-FFF2-40B4-BE49-F238E27FC236}">
                  <a16:creationId xmlns:a16="http://schemas.microsoft.com/office/drawing/2014/main" id="{074CA329-E029-4160-9C40-C7B37E51218E}"/>
                </a:ext>
              </a:extLst>
            </p:cNvPr>
            <p:cNvSpPr/>
            <p:nvPr/>
          </p:nvSpPr>
          <p:spPr>
            <a:xfrm rot="10800000" flipH="1">
              <a:off x="3737954" y="3499113"/>
              <a:ext cx="81270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4" name="二等辺三角形 450">
              <a:extLst>
                <a:ext uri="{FF2B5EF4-FFF2-40B4-BE49-F238E27FC236}">
                  <a16:creationId xmlns:a16="http://schemas.microsoft.com/office/drawing/2014/main" id="{A63B3DF6-EEC3-4943-A5C6-14B3A69B496F}"/>
                </a:ext>
              </a:extLst>
            </p:cNvPr>
            <p:cNvSpPr/>
            <p:nvPr/>
          </p:nvSpPr>
          <p:spPr>
            <a:xfrm rot="10800000" flipH="1">
              <a:off x="3175979" y="3341950"/>
              <a:ext cx="81270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5" name="二等辺三角形 450">
              <a:extLst>
                <a:ext uri="{FF2B5EF4-FFF2-40B4-BE49-F238E27FC236}">
                  <a16:creationId xmlns:a16="http://schemas.microsoft.com/office/drawing/2014/main" id="{66AD84B1-6A45-4DA0-A894-633740AD8A5A}"/>
                </a:ext>
              </a:extLst>
            </p:cNvPr>
            <p:cNvSpPr/>
            <p:nvPr/>
          </p:nvSpPr>
          <p:spPr>
            <a:xfrm rot="10800000" flipH="1">
              <a:off x="2661630" y="3289562"/>
              <a:ext cx="117404" cy="51389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75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6" name="二等辺三角形 450">
              <a:extLst>
                <a:ext uri="{FF2B5EF4-FFF2-40B4-BE49-F238E27FC236}">
                  <a16:creationId xmlns:a16="http://schemas.microsoft.com/office/drawing/2014/main" id="{B42517FC-7EE9-4295-9AA3-6220A01856C0}"/>
                </a:ext>
              </a:extLst>
            </p:cNvPr>
            <p:cNvSpPr/>
            <p:nvPr/>
          </p:nvSpPr>
          <p:spPr>
            <a:xfrm rot="10800000" flipH="1">
              <a:off x="2885468" y="3180024"/>
              <a:ext cx="117404" cy="51389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75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7" name="二等辺三角形 450">
              <a:extLst>
                <a:ext uri="{FF2B5EF4-FFF2-40B4-BE49-F238E27FC236}">
                  <a16:creationId xmlns:a16="http://schemas.microsoft.com/office/drawing/2014/main" id="{1E4FC7A7-10A1-4954-A0D4-573E58603FC8}"/>
                </a:ext>
              </a:extLst>
            </p:cNvPr>
            <p:cNvSpPr/>
            <p:nvPr/>
          </p:nvSpPr>
          <p:spPr>
            <a:xfrm flipH="1">
              <a:off x="3066156" y="5108768"/>
              <a:ext cx="205071" cy="109538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8" name="二等辺三角形 450">
              <a:extLst>
                <a:ext uri="{FF2B5EF4-FFF2-40B4-BE49-F238E27FC236}">
                  <a16:creationId xmlns:a16="http://schemas.microsoft.com/office/drawing/2014/main" id="{1BCA2DFC-663F-4855-8783-E3F20DB70DF1}"/>
                </a:ext>
              </a:extLst>
            </p:cNvPr>
            <p:cNvSpPr/>
            <p:nvPr/>
          </p:nvSpPr>
          <p:spPr>
            <a:xfrm flipH="1">
              <a:off x="3580506" y="4846830"/>
              <a:ext cx="205071" cy="109538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9" name="二等辺三角形 450">
              <a:extLst>
                <a:ext uri="{FF2B5EF4-FFF2-40B4-BE49-F238E27FC236}">
                  <a16:creationId xmlns:a16="http://schemas.microsoft.com/office/drawing/2014/main" id="{40E58C37-8E33-479B-A07B-3E99186E79BC}"/>
                </a:ext>
              </a:extLst>
            </p:cNvPr>
            <p:cNvSpPr/>
            <p:nvPr/>
          </p:nvSpPr>
          <p:spPr>
            <a:xfrm rot="10800000" flipH="1">
              <a:off x="2299680" y="3270513"/>
              <a:ext cx="138722" cy="182299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0" name="二等辺三角形 450">
              <a:extLst>
                <a:ext uri="{FF2B5EF4-FFF2-40B4-BE49-F238E27FC236}">
                  <a16:creationId xmlns:a16="http://schemas.microsoft.com/office/drawing/2014/main" id="{0CADC650-C14C-4776-A45E-CA8078FA2047}"/>
                </a:ext>
              </a:extLst>
            </p:cNvPr>
            <p:cNvSpPr/>
            <p:nvPr/>
          </p:nvSpPr>
          <p:spPr>
            <a:xfrm rot="10800000" flipH="1">
              <a:off x="2623530" y="3089538"/>
              <a:ext cx="138722" cy="182299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50000">
                  <a:srgbClr val="FFC00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331" name="テキスト ボックス 1330">
            <a:extLst>
              <a:ext uri="{FF2B5EF4-FFF2-40B4-BE49-F238E27FC236}">
                <a16:creationId xmlns:a16="http://schemas.microsoft.com/office/drawing/2014/main" id="{1C2B982B-D3CD-47CF-8847-17AAE6F32590}"/>
              </a:ext>
            </a:extLst>
          </p:cNvPr>
          <p:cNvSpPr txBox="1"/>
          <p:nvPr/>
        </p:nvSpPr>
        <p:spPr>
          <a:xfrm>
            <a:off x="6114751" y="3894391"/>
            <a:ext cx="954107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あぶくま洞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（田村市）</a:t>
            </a:r>
          </a:p>
        </p:txBody>
      </p:sp>
      <p:grpSp>
        <p:nvGrpSpPr>
          <p:cNvPr id="1332" name="グループ化 1331">
            <a:extLst>
              <a:ext uri="{FF2B5EF4-FFF2-40B4-BE49-F238E27FC236}">
                <a16:creationId xmlns:a16="http://schemas.microsoft.com/office/drawing/2014/main" id="{BDCD43C1-C972-4BD1-8DEC-BCFCA8437C25}"/>
              </a:ext>
            </a:extLst>
          </p:cNvPr>
          <p:cNvGrpSpPr/>
          <p:nvPr/>
        </p:nvGrpSpPr>
        <p:grpSpPr>
          <a:xfrm>
            <a:off x="3579420" y="4141331"/>
            <a:ext cx="1051131" cy="305204"/>
            <a:chOff x="2709799" y="5207000"/>
            <a:chExt cx="3944935" cy="1097056"/>
          </a:xfrm>
        </p:grpSpPr>
        <p:sp>
          <p:nvSpPr>
            <p:cNvPr id="1333" name="フリーフォーム: 図形 1332">
              <a:extLst>
                <a:ext uri="{FF2B5EF4-FFF2-40B4-BE49-F238E27FC236}">
                  <a16:creationId xmlns:a16="http://schemas.microsoft.com/office/drawing/2014/main" id="{F5E2F910-517E-431F-AA53-8123F6B92AC2}"/>
                </a:ext>
              </a:extLst>
            </p:cNvPr>
            <p:cNvSpPr/>
            <p:nvPr/>
          </p:nvSpPr>
          <p:spPr>
            <a:xfrm flipH="1">
              <a:off x="3873832" y="5341092"/>
              <a:ext cx="2569937" cy="922973"/>
            </a:xfrm>
            <a:custGeom>
              <a:avLst/>
              <a:gdLst>
                <a:gd name="connsiteX0" fmla="*/ 1251306 w 2502612"/>
                <a:gd name="connsiteY0" fmla="*/ 0 h 390846"/>
                <a:gd name="connsiteX1" fmla="*/ 2451461 w 2502612"/>
                <a:gd name="connsiteY1" fmla="*/ 323779 h 390846"/>
                <a:gd name="connsiteX2" fmla="*/ 2502612 w 2502612"/>
                <a:gd name="connsiteY2" fmla="*/ 390846 h 390846"/>
                <a:gd name="connsiteX3" fmla="*/ 0 w 2502612"/>
                <a:gd name="connsiteY3" fmla="*/ 390846 h 390846"/>
                <a:gd name="connsiteX4" fmla="*/ 51151 w 2502612"/>
                <a:gd name="connsiteY4" fmla="*/ 323779 h 390846"/>
                <a:gd name="connsiteX5" fmla="*/ 1251306 w 2502612"/>
                <a:gd name="connsiteY5" fmla="*/ 0 h 390846"/>
                <a:gd name="connsiteX0" fmla="*/ 1251306 w 2502612"/>
                <a:gd name="connsiteY0" fmla="*/ 0 h 565595"/>
                <a:gd name="connsiteX1" fmla="*/ 2451461 w 2502612"/>
                <a:gd name="connsiteY1" fmla="*/ 323779 h 565595"/>
                <a:gd name="connsiteX2" fmla="*/ 2502612 w 2502612"/>
                <a:gd name="connsiteY2" fmla="*/ 390846 h 565595"/>
                <a:gd name="connsiteX3" fmla="*/ 1263180 w 2502612"/>
                <a:gd name="connsiteY3" fmla="*/ 565594 h 565595"/>
                <a:gd name="connsiteX4" fmla="*/ 0 w 2502612"/>
                <a:gd name="connsiteY4" fmla="*/ 390846 h 565595"/>
                <a:gd name="connsiteX5" fmla="*/ 51151 w 2502612"/>
                <a:gd name="connsiteY5" fmla="*/ 323779 h 565595"/>
                <a:gd name="connsiteX6" fmla="*/ 1251306 w 2502612"/>
                <a:gd name="connsiteY6" fmla="*/ 0 h 565595"/>
                <a:gd name="connsiteX0" fmla="*/ 1263180 w 2502612"/>
                <a:gd name="connsiteY0" fmla="*/ 565594 h 657034"/>
                <a:gd name="connsiteX1" fmla="*/ 0 w 2502612"/>
                <a:gd name="connsiteY1" fmla="*/ 390846 h 657034"/>
                <a:gd name="connsiteX2" fmla="*/ 51151 w 2502612"/>
                <a:gd name="connsiteY2" fmla="*/ 323779 h 657034"/>
                <a:gd name="connsiteX3" fmla="*/ 1251306 w 2502612"/>
                <a:gd name="connsiteY3" fmla="*/ 0 h 657034"/>
                <a:gd name="connsiteX4" fmla="*/ 2451461 w 2502612"/>
                <a:gd name="connsiteY4" fmla="*/ 323779 h 657034"/>
                <a:gd name="connsiteX5" fmla="*/ 2502612 w 2502612"/>
                <a:gd name="connsiteY5" fmla="*/ 390846 h 657034"/>
                <a:gd name="connsiteX6" fmla="*/ 1354620 w 2502612"/>
                <a:gd name="connsiteY6" fmla="*/ 657034 h 657034"/>
                <a:gd name="connsiteX0" fmla="*/ 0 w 2502612"/>
                <a:gd name="connsiteY0" fmla="*/ 390846 h 657034"/>
                <a:gd name="connsiteX1" fmla="*/ 51151 w 2502612"/>
                <a:gd name="connsiteY1" fmla="*/ 323779 h 657034"/>
                <a:gd name="connsiteX2" fmla="*/ 1251306 w 2502612"/>
                <a:gd name="connsiteY2" fmla="*/ 0 h 657034"/>
                <a:gd name="connsiteX3" fmla="*/ 2451461 w 2502612"/>
                <a:gd name="connsiteY3" fmla="*/ 323779 h 657034"/>
                <a:gd name="connsiteX4" fmla="*/ 2502612 w 2502612"/>
                <a:gd name="connsiteY4" fmla="*/ 390846 h 657034"/>
                <a:gd name="connsiteX5" fmla="*/ 1354620 w 2502612"/>
                <a:gd name="connsiteY5" fmla="*/ 657034 h 657034"/>
                <a:gd name="connsiteX0" fmla="*/ 0 w 2502612"/>
                <a:gd name="connsiteY0" fmla="*/ 390846 h 390846"/>
                <a:gd name="connsiteX1" fmla="*/ 51151 w 2502612"/>
                <a:gd name="connsiteY1" fmla="*/ 323779 h 390846"/>
                <a:gd name="connsiteX2" fmla="*/ 1251306 w 2502612"/>
                <a:gd name="connsiteY2" fmla="*/ 0 h 390846"/>
                <a:gd name="connsiteX3" fmla="*/ 2451461 w 2502612"/>
                <a:gd name="connsiteY3" fmla="*/ 323779 h 390846"/>
                <a:gd name="connsiteX4" fmla="*/ 2502612 w 2502612"/>
                <a:gd name="connsiteY4" fmla="*/ 390846 h 390846"/>
                <a:gd name="connsiteX0" fmla="*/ 0 w 2502612"/>
                <a:gd name="connsiteY0" fmla="*/ 514438 h 514438"/>
                <a:gd name="connsiteX1" fmla="*/ 51151 w 2502612"/>
                <a:gd name="connsiteY1" fmla="*/ 447371 h 514438"/>
                <a:gd name="connsiteX2" fmla="*/ 1264798 w 2502612"/>
                <a:gd name="connsiteY2" fmla="*/ 0 h 514438"/>
                <a:gd name="connsiteX3" fmla="*/ 2451461 w 2502612"/>
                <a:gd name="connsiteY3" fmla="*/ 447371 h 514438"/>
                <a:gd name="connsiteX4" fmla="*/ 2502612 w 2502612"/>
                <a:gd name="connsiteY4" fmla="*/ 514438 h 514438"/>
                <a:gd name="connsiteX0" fmla="*/ 0 w 2502612"/>
                <a:gd name="connsiteY0" fmla="*/ 514438 h 514438"/>
                <a:gd name="connsiteX1" fmla="*/ 51151 w 2502612"/>
                <a:gd name="connsiteY1" fmla="*/ 447371 h 514438"/>
                <a:gd name="connsiteX2" fmla="*/ 1264798 w 2502612"/>
                <a:gd name="connsiteY2" fmla="*/ 0 h 514438"/>
                <a:gd name="connsiteX3" fmla="*/ 2451461 w 2502612"/>
                <a:gd name="connsiteY3" fmla="*/ 447371 h 514438"/>
                <a:gd name="connsiteX4" fmla="*/ 2502612 w 2502612"/>
                <a:gd name="connsiteY4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451461 w 2502612"/>
                <a:gd name="connsiteY2" fmla="*/ 447371 h 514438"/>
                <a:gd name="connsiteX3" fmla="*/ 2502612 w 2502612"/>
                <a:gd name="connsiteY3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502612 w 2502612"/>
                <a:gd name="connsiteY2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502612 w 2502612"/>
                <a:gd name="connsiteY2" fmla="*/ 514438 h 514438"/>
                <a:gd name="connsiteX0" fmla="*/ 0 w 2502612"/>
                <a:gd name="connsiteY0" fmla="*/ 455451 h 455451"/>
                <a:gd name="connsiteX1" fmla="*/ 1021955 w 2502612"/>
                <a:gd name="connsiteY1" fmla="*/ 0 h 455451"/>
                <a:gd name="connsiteX2" fmla="*/ 2502612 w 2502612"/>
                <a:gd name="connsiteY2" fmla="*/ 455451 h 455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2612" h="455451">
                  <a:moveTo>
                    <a:pt x="0" y="455451"/>
                  </a:moveTo>
                  <a:cubicBezTo>
                    <a:pt x="421599" y="283972"/>
                    <a:pt x="766749" y="0"/>
                    <a:pt x="1021955" y="0"/>
                  </a:cubicBezTo>
                  <a:cubicBezTo>
                    <a:pt x="1277161" y="0"/>
                    <a:pt x="2244734" y="348277"/>
                    <a:pt x="2502612" y="455451"/>
                  </a:cubicBezTo>
                </a:path>
              </a:pathLst>
            </a:custGeom>
            <a:pattFill prst="lgConfetti">
              <a:fgClr>
                <a:srgbClr val="006600"/>
              </a:fgClr>
              <a:bgClr>
                <a:srgbClr val="003300"/>
              </a:bgClr>
            </a:patt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4" name="フリーフォーム: 図形 1333">
              <a:extLst>
                <a:ext uri="{FF2B5EF4-FFF2-40B4-BE49-F238E27FC236}">
                  <a16:creationId xmlns:a16="http://schemas.microsoft.com/office/drawing/2014/main" id="{80824E9C-41D3-4988-BD44-4F5B0A64234B}"/>
                </a:ext>
              </a:extLst>
            </p:cNvPr>
            <p:cNvSpPr/>
            <p:nvPr/>
          </p:nvSpPr>
          <p:spPr>
            <a:xfrm>
              <a:off x="2833836" y="5234440"/>
              <a:ext cx="3533735" cy="1029626"/>
            </a:xfrm>
            <a:custGeom>
              <a:avLst/>
              <a:gdLst>
                <a:gd name="connsiteX0" fmla="*/ 1251306 w 2502612"/>
                <a:gd name="connsiteY0" fmla="*/ 0 h 390846"/>
                <a:gd name="connsiteX1" fmla="*/ 2451461 w 2502612"/>
                <a:gd name="connsiteY1" fmla="*/ 323779 h 390846"/>
                <a:gd name="connsiteX2" fmla="*/ 2502612 w 2502612"/>
                <a:gd name="connsiteY2" fmla="*/ 390846 h 390846"/>
                <a:gd name="connsiteX3" fmla="*/ 0 w 2502612"/>
                <a:gd name="connsiteY3" fmla="*/ 390846 h 390846"/>
                <a:gd name="connsiteX4" fmla="*/ 51151 w 2502612"/>
                <a:gd name="connsiteY4" fmla="*/ 323779 h 390846"/>
                <a:gd name="connsiteX5" fmla="*/ 1251306 w 2502612"/>
                <a:gd name="connsiteY5" fmla="*/ 0 h 390846"/>
                <a:gd name="connsiteX0" fmla="*/ 1251306 w 2502612"/>
                <a:gd name="connsiteY0" fmla="*/ 0 h 565595"/>
                <a:gd name="connsiteX1" fmla="*/ 2451461 w 2502612"/>
                <a:gd name="connsiteY1" fmla="*/ 323779 h 565595"/>
                <a:gd name="connsiteX2" fmla="*/ 2502612 w 2502612"/>
                <a:gd name="connsiteY2" fmla="*/ 390846 h 565595"/>
                <a:gd name="connsiteX3" fmla="*/ 1263180 w 2502612"/>
                <a:gd name="connsiteY3" fmla="*/ 565594 h 565595"/>
                <a:gd name="connsiteX4" fmla="*/ 0 w 2502612"/>
                <a:gd name="connsiteY4" fmla="*/ 390846 h 565595"/>
                <a:gd name="connsiteX5" fmla="*/ 51151 w 2502612"/>
                <a:gd name="connsiteY5" fmla="*/ 323779 h 565595"/>
                <a:gd name="connsiteX6" fmla="*/ 1251306 w 2502612"/>
                <a:gd name="connsiteY6" fmla="*/ 0 h 565595"/>
                <a:gd name="connsiteX0" fmla="*/ 1263180 w 2502612"/>
                <a:gd name="connsiteY0" fmla="*/ 565594 h 657034"/>
                <a:gd name="connsiteX1" fmla="*/ 0 w 2502612"/>
                <a:gd name="connsiteY1" fmla="*/ 390846 h 657034"/>
                <a:gd name="connsiteX2" fmla="*/ 51151 w 2502612"/>
                <a:gd name="connsiteY2" fmla="*/ 323779 h 657034"/>
                <a:gd name="connsiteX3" fmla="*/ 1251306 w 2502612"/>
                <a:gd name="connsiteY3" fmla="*/ 0 h 657034"/>
                <a:gd name="connsiteX4" fmla="*/ 2451461 w 2502612"/>
                <a:gd name="connsiteY4" fmla="*/ 323779 h 657034"/>
                <a:gd name="connsiteX5" fmla="*/ 2502612 w 2502612"/>
                <a:gd name="connsiteY5" fmla="*/ 390846 h 657034"/>
                <a:gd name="connsiteX6" fmla="*/ 1354620 w 2502612"/>
                <a:gd name="connsiteY6" fmla="*/ 657034 h 657034"/>
                <a:gd name="connsiteX0" fmla="*/ 0 w 2502612"/>
                <a:gd name="connsiteY0" fmla="*/ 390846 h 657034"/>
                <a:gd name="connsiteX1" fmla="*/ 51151 w 2502612"/>
                <a:gd name="connsiteY1" fmla="*/ 323779 h 657034"/>
                <a:gd name="connsiteX2" fmla="*/ 1251306 w 2502612"/>
                <a:gd name="connsiteY2" fmla="*/ 0 h 657034"/>
                <a:gd name="connsiteX3" fmla="*/ 2451461 w 2502612"/>
                <a:gd name="connsiteY3" fmla="*/ 323779 h 657034"/>
                <a:gd name="connsiteX4" fmla="*/ 2502612 w 2502612"/>
                <a:gd name="connsiteY4" fmla="*/ 390846 h 657034"/>
                <a:gd name="connsiteX5" fmla="*/ 1354620 w 2502612"/>
                <a:gd name="connsiteY5" fmla="*/ 657034 h 657034"/>
                <a:gd name="connsiteX0" fmla="*/ 0 w 2502612"/>
                <a:gd name="connsiteY0" fmla="*/ 390846 h 390846"/>
                <a:gd name="connsiteX1" fmla="*/ 51151 w 2502612"/>
                <a:gd name="connsiteY1" fmla="*/ 323779 h 390846"/>
                <a:gd name="connsiteX2" fmla="*/ 1251306 w 2502612"/>
                <a:gd name="connsiteY2" fmla="*/ 0 h 390846"/>
                <a:gd name="connsiteX3" fmla="*/ 2451461 w 2502612"/>
                <a:gd name="connsiteY3" fmla="*/ 323779 h 390846"/>
                <a:gd name="connsiteX4" fmla="*/ 2502612 w 2502612"/>
                <a:gd name="connsiteY4" fmla="*/ 390846 h 390846"/>
                <a:gd name="connsiteX0" fmla="*/ 0 w 2502612"/>
                <a:gd name="connsiteY0" fmla="*/ 514438 h 514438"/>
                <a:gd name="connsiteX1" fmla="*/ 51151 w 2502612"/>
                <a:gd name="connsiteY1" fmla="*/ 447371 h 514438"/>
                <a:gd name="connsiteX2" fmla="*/ 1264798 w 2502612"/>
                <a:gd name="connsiteY2" fmla="*/ 0 h 514438"/>
                <a:gd name="connsiteX3" fmla="*/ 2451461 w 2502612"/>
                <a:gd name="connsiteY3" fmla="*/ 447371 h 514438"/>
                <a:gd name="connsiteX4" fmla="*/ 2502612 w 2502612"/>
                <a:gd name="connsiteY4" fmla="*/ 514438 h 514438"/>
                <a:gd name="connsiteX0" fmla="*/ 0 w 2502612"/>
                <a:gd name="connsiteY0" fmla="*/ 514438 h 514438"/>
                <a:gd name="connsiteX1" fmla="*/ 51151 w 2502612"/>
                <a:gd name="connsiteY1" fmla="*/ 447371 h 514438"/>
                <a:gd name="connsiteX2" fmla="*/ 1264798 w 2502612"/>
                <a:gd name="connsiteY2" fmla="*/ 0 h 514438"/>
                <a:gd name="connsiteX3" fmla="*/ 2451461 w 2502612"/>
                <a:gd name="connsiteY3" fmla="*/ 447371 h 514438"/>
                <a:gd name="connsiteX4" fmla="*/ 2502612 w 2502612"/>
                <a:gd name="connsiteY4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451461 w 2502612"/>
                <a:gd name="connsiteY2" fmla="*/ 447371 h 514438"/>
                <a:gd name="connsiteX3" fmla="*/ 2502612 w 2502612"/>
                <a:gd name="connsiteY3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502612 w 2502612"/>
                <a:gd name="connsiteY2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502612 w 2502612"/>
                <a:gd name="connsiteY2" fmla="*/ 514438 h 514438"/>
                <a:gd name="connsiteX0" fmla="*/ 0 w 2502612"/>
                <a:gd name="connsiteY0" fmla="*/ 455451 h 455451"/>
                <a:gd name="connsiteX1" fmla="*/ 1021955 w 2502612"/>
                <a:gd name="connsiteY1" fmla="*/ 0 h 455451"/>
                <a:gd name="connsiteX2" fmla="*/ 2502612 w 2502612"/>
                <a:gd name="connsiteY2" fmla="*/ 455451 h 455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2612" h="455451">
                  <a:moveTo>
                    <a:pt x="0" y="455451"/>
                  </a:moveTo>
                  <a:cubicBezTo>
                    <a:pt x="421599" y="283972"/>
                    <a:pt x="766749" y="0"/>
                    <a:pt x="1021955" y="0"/>
                  </a:cubicBezTo>
                  <a:cubicBezTo>
                    <a:pt x="1277161" y="0"/>
                    <a:pt x="2244734" y="348277"/>
                    <a:pt x="2502612" y="455451"/>
                  </a:cubicBezTo>
                </a:path>
              </a:pathLst>
            </a:custGeom>
            <a:pattFill prst="lgConfetti">
              <a:fgClr>
                <a:srgbClr val="006600"/>
              </a:fgClr>
              <a:bgClr>
                <a:srgbClr val="00B050"/>
              </a:bgClr>
            </a:patt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35" name="グループ化 1334">
              <a:extLst>
                <a:ext uri="{FF2B5EF4-FFF2-40B4-BE49-F238E27FC236}">
                  <a16:creationId xmlns:a16="http://schemas.microsoft.com/office/drawing/2014/main" id="{7F4CFE39-77BA-49BC-A335-056DD8335822}"/>
                </a:ext>
              </a:extLst>
            </p:cNvPr>
            <p:cNvGrpSpPr/>
            <p:nvPr/>
          </p:nvGrpSpPr>
          <p:grpSpPr>
            <a:xfrm>
              <a:off x="2709799" y="5207000"/>
              <a:ext cx="1290635" cy="1097056"/>
              <a:chOff x="2709799" y="4625227"/>
              <a:chExt cx="2378776" cy="1678829"/>
            </a:xfrm>
          </p:grpSpPr>
          <p:sp>
            <p:nvSpPr>
              <p:cNvPr id="1384" name="正方形/長方形 1383">
                <a:extLst>
                  <a:ext uri="{FF2B5EF4-FFF2-40B4-BE49-F238E27FC236}">
                    <a16:creationId xmlns:a16="http://schemas.microsoft.com/office/drawing/2014/main" id="{9130A638-BE14-4427-A1E3-CF60FFBD4837}"/>
                  </a:ext>
                </a:extLst>
              </p:cNvPr>
              <p:cNvSpPr/>
              <p:nvPr/>
            </p:nvSpPr>
            <p:spPr>
              <a:xfrm>
                <a:off x="2907820" y="5655897"/>
                <a:ext cx="1996809" cy="648159"/>
              </a:xfrm>
              <a:prstGeom prst="rect">
                <a:avLst/>
              </a:pr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5" name="正方形/長方形 1384">
                <a:extLst>
                  <a:ext uri="{FF2B5EF4-FFF2-40B4-BE49-F238E27FC236}">
                    <a16:creationId xmlns:a16="http://schemas.microsoft.com/office/drawing/2014/main" id="{33504016-9082-41BF-AE52-3F04CB227E7A}"/>
                  </a:ext>
                </a:extLst>
              </p:cNvPr>
              <p:cNvSpPr/>
              <p:nvPr/>
            </p:nvSpPr>
            <p:spPr>
              <a:xfrm>
                <a:off x="2954699" y="5655897"/>
                <a:ext cx="1915752" cy="648159"/>
              </a:xfrm>
              <a:prstGeom prst="rect">
                <a:avLst/>
              </a:pr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6" name="正方形/長方形 1385">
                <a:extLst>
                  <a:ext uri="{FF2B5EF4-FFF2-40B4-BE49-F238E27FC236}">
                    <a16:creationId xmlns:a16="http://schemas.microsoft.com/office/drawing/2014/main" id="{66C4DBA0-B534-4AD9-8435-C7F22E844BB1}"/>
                  </a:ext>
                </a:extLst>
              </p:cNvPr>
              <p:cNvSpPr/>
              <p:nvPr/>
            </p:nvSpPr>
            <p:spPr>
              <a:xfrm>
                <a:off x="2954699" y="5651465"/>
                <a:ext cx="1915752" cy="191961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87" name="グループ化 1386">
                <a:extLst>
                  <a:ext uri="{FF2B5EF4-FFF2-40B4-BE49-F238E27FC236}">
                    <a16:creationId xmlns:a16="http://schemas.microsoft.com/office/drawing/2014/main" id="{8BBFA7B1-C0E5-41CB-B043-B22364113F7C}"/>
                  </a:ext>
                </a:extLst>
              </p:cNvPr>
              <p:cNvGrpSpPr/>
              <p:nvPr/>
            </p:nvGrpSpPr>
            <p:grpSpPr>
              <a:xfrm>
                <a:off x="3241744" y="5555920"/>
                <a:ext cx="1336468" cy="307571"/>
                <a:chOff x="3219316" y="5555920"/>
                <a:chExt cx="1983739" cy="307571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402" name="正方形/長方形 1401">
                  <a:extLst>
                    <a:ext uri="{FF2B5EF4-FFF2-40B4-BE49-F238E27FC236}">
                      <a16:creationId xmlns:a16="http://schemas.microsoft.com/office/drawing/2014/main" id="{7BDBDF99-7EF9-4811-A118-F0A3FA8903EA}"/>
                    </a:ext>
                  </a:extLst>
                </p:cNvPr>
                <p:cNvSpPr/>
                <p:nvPr/>
              </p:nvSpPr>
              <p:spPr>
                <a:xfrm>
                  <a:off x="3219316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3" name="正方形/長方形 1402">
                  <a:extLst>
                    <a:ext uri="{FF2B5EF4-FFF2-40B4-BE49-F238E27FC236}">
                      <a16:creationId xmlns:a16="http://schemas.microsoft.com/office/drawing/2014/main" id="{936119DC-6880-4958-BB83-E83ECE1B2BF0}"/>
                    </a:ext>
                  </a:extLst>
                </p:cNvPr>
                <p:cNvSpPr/>
                <p:nvPr/>
              </p:nvSpPr>
              <p:spPr>
                <a:xfrm>
                  <a:off x="3703821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4" name="正方形/長方形 1403">
                  <a:extLst>
                    <a:ext uri="{FF2B5EF4-FFF2-40B4-BE49-F238E27FC236}">
                      <a16:creationId xmlns:a16="http://schemas.microsoft.com/office/drawing/2014/main" id="{DFDB0FFD-4FCF-4BC5-9597-9B3D24F48D91}"/>
                    </a:ext>
                  </a:extLst>
                </p:cNvPr>
                <p:cNvSpPr/>
                <p:nvPr/>
              </p:nvSpPr>
              <p:spPr>
                <a:xfrm>
                  <a:off x="4188326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5" name="正方形/長方形 1404">
                  <a:extLst>
                    <a:ext uri="{FF2B5EF4-FFF2-40B4-BE49-F238E27FC236}">
                      <a16:creationId xmlns:a16="http://schemas.microsoft.com/office/drawing/2014/main" id="{59EC317F-09AE-4466-B4A4-F6F96F96B989}"/>
                    </a:ext>
                  </a:extLst>
                </p:cNvPr>
                <p:cNvSpPr/>
                <p:nvPr/>
              </p:nvSpPr>
              <p:spPr>
                <a:xfrm>
                  <a:off x="4672831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6" name="正方形/長方形 1405">
                  <a:extLst>
                    <a:ext uri="{FF2B5EF4-FFF2-40B4-BE49-F238E27FC236}">
                      <a16:creationId xmlns:a16="http://schemas.microsoft.com/office/drawing/2014/main" id="{CD6B5CA9-8CB6-4C7E-88A9-83A9292B130C}"/>
                    </a:ext>
                  </a:extLst>
                </p:cNvPr>
                <p:cNvSpPr/>
                <p:nvPr/>
              </p:nvSpPr>
              <p:spPr>
                <a:xfrm>
                  <a:off x="5157336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88" name="二等辺三角形 9">
                <a:extLst>
                  <a:ext uri="{FF2B5EF4-FFF2-40B4-BE49-F238E27FC236}">
                    <a16:creationId xmlns:a16="http://schemas.microsoft.com/office/drawing/2014/main" id="{2961DA5D-7B44-408D-A082-E23E7100D798}"/>
                  </a:ext>
                </a:extLst>
              </p:cNvPr>
              <p:cNvSpPr/>
              <p:nvPr/>
            </p:nvSpPr>
            <p:spPr>
              <a:xfrm>
                <a:off x="2709799" y="4760639"/>
                <a:ext cx="2378776" cy="923124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9" name="正方形/長方形 1388">
                <a:extLst>
                  <a:ext uri="{FF2B5EF4-FFF2-40B4-BE49-F238E27FC236}">
                    <a16:creationId xmlns:a16="http://schemas.microsoft.com/office/drawing/2014/main" id="{76A6FCCA-ACCD-4899-B700-85A2354FB679}"/>
                  </a:ext>
                </a:extLst>
              </p:cNvPr>
              <p:cNvSpPr/>
              <p:nvPr/>
            </p:nvSpPr>
            <p:spPr>
              <a:xfrm>
                <a:off x="2954699" y="5817772"/>
                <a:ext cx="1915752" cy="45719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0" name="正方形/長方形 1389">
                <a:extLst>
                  <a:ext uri="{FF2B5EF4-FFF2-40B4-BE49-F238E27FC236}">
                    <a16:creationId xmlns:a16="http://schemas.microsoft.com/office/drawing/2014/main" id="{BD982EDE-1E0E-42B4-A4F5-C0F66C561374}"/>
                  </a:ext>
                </a:extLst>
              </p:cNvPr>
              <p:cNvSpPr/>
              <p:nvPr/>
            </p:nvSpPr>
            <p:spPr>
              <a:xfrm>
                <a:off x="3259962" y="5863491"/>
                <a:ext cx="1299343" cy="44056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1" name="正方形/長方形 1390">
                <a:extLst>
                  <a:ext uri="{FF2B5EF4-FFF2-40B4-BE49-F238E27FC236}">
                    <a16:creationId xmlns:a16="http://schemas.microsoft.com/office/drawing/2014/main" id="{20B0C768-50EE-42BC-9897-C7889F144D0D}"/>
                  </a:ext>
                </a:extLst>
              </p:cNvPr>
              <p:cNvSpPr/>
              <p:nvPr/>
            </p:nvSpPr>
            <p:spPr>
              <a:xfrm>
                <a:off x="3298062" y="5863491"/>
                <a:ext cx="1219963" cy="44056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2" name="正方形/長方形 1391">
                <a:extLst>
                  <a:ext uri="{FF2B5EF4-FFF2-40B4-BE49-F238E27FC236}">
                    <a16:creationId xmlns:a16="http://schemas.microsoft.com/office/drawing/2014/main" id="{A72664EF-DE58-4607-97CB-9A66B72C302F}"/>
                  </a:ext>
                </a:extLst>
              </p:cNvPr>
              <p:cNvSpPr/>
              <p:nvPr/>
            </p:nvSpPr>
            <p:spPr>
              <a:xfrm>
                <a:off x="3588794" y="5863491"/>
                <a:ext cx="637132" cy="44056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3" name="正方形/長方形 1392">
                <a:extLst>
                  <a:ext uri="{FF2B5EF4-FFF2-40B4-BE49-F238E27FC236}">
                    <a16:creationId xmlns:a16="http://schemas.microsoft.com/office/drawing/2014/main" id="{629D757C-07BE-494C-B557-8E4AB90ED6F7}"/>
                  </a:ext>
                </a:extLst>
              </p:cNvPr>
              <p:cNvSpPr/>
              <p:nvPr/>
            </p:nvSpPr>
            <p:spPr>
              <a:xfrm>
                <a:off x="3624158" y="5863491"/>
                <a:ext cx="573192" cy="440565"/>
              </a:xfrm>
              <a:prstGeom prst="rect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4" name="フリーフォーム: 図形 1393">
                <a:extLst>
                  <a:ext uri="{FF2B5EF4-FFF2-40B4-BE49-F238E27FC236}">
                    <a16:creationId xmlns:a16="http://schemas.microsoft.com/office/drawing/2014/main" id="{94CFDE47-7495-4A8E-A0B4-6583FCC54CF3}"/>
                  </a:ext>
                </a:extLst>
              </p:cNvPr>
              <p:cNvSpPr/>
              <p:nvPr/>
            </p:nvSpPr>
            <p:spPr>
              <a:xfrm>
                <a:off x="3444868" y="4863624"/>
                <a:ext cx="900386" cy="170080"/>
              </a:xfrm>
              <a:custGeom>
                <a:avLst/>
                <a:gdLst>
                  <a:gd name="connsiteX0" fmla="*/ 268572 w 884145"/>
                  <a:gd name="connsiteY0" fmla="*/ 0 h 169806"/>
                  <a:gd name="connsiteX1" fmla="*/ 297230 w 884145"/>
                  <a:gd name="connsiteY1" fmla="*/ 35186 h 169806"/>
                  <a:gd name="connsiteX2" fmla="*/ 325889 w 884145"/>
                  <a:gd name="connsiteY2" fmla="*/ 0 h 169806"/>
                  <a:gd name="connsiteX3" fmla="*/ 354547 w 884145"/>
                  <a:gd name="connsiteY3" fmla="*/ 35186 h 169806"/>
                  <a:gd name="connsiteX4" fmla="*/ 383206 w 884145"/>
                  <a:gd name="connsiteY4" fmla="*/ 0 h 169806"/>
                  <a:gd name="connsiteX5" fmla="*/ 411864 w 884145"/>
                  <a:gd name="connsiteY5" fmla="*/ 35186 h 169806"/>
                  <a:gd name="connsiteX6" fmla="*/ 440523 w 884145"/>
                  <a:gd name="connsiteY6" fmla="*/ 0 h 169806"/>
                  <a:gd name="connsiteX7" fmla="*/ 469181 w 884145"/>
                  <a:gd name="connsiteY7" fmla="*/ 35186 h 169806"/>
                  <a:gd name="connsiteX8" fmla="*/ 497840 w 884145"/>
                  <a:gd name="connsiteY8" fmla="*/ 0 h 169806"/>
                  <a:gd name="connsiteX9" fmla="*/ 526498 w 884145"/>
                  <a:gd name="connsiteY9" fmla="*/ 35186 h 169806"/>
                  <a:gd name="connsiteX10" fmla="*/ 555157 w 884145"/>
                  <a:gd name="connsiteY10" fmla="*/ 0 h 169806"/>
                  <a:gd name="connsiteX11" fmla="*/ 583815 w 884145"/>
                  <a:gd name="connsiteY11" fmla="*/ 35186 h 169806"/>
                  <a:gd name="connsiteX12" fmla="*/ 612474 w 884145"/>
                  <a:gd name="connsiteY12" fmla="*/ 0 h 169806"/>
                  <a:gd name="connsiteX13" fmla="*/ 641132 w 884145"/>
                  <a:gd name="connsiteY13" fmla="*/ 35186 h 169806"/>
                  <a:gd name="connsiteX14" fmla="*/ 669630 w 884145"/>
                  <a:gd name="connsiteY14" fmla="*/ 198 h 169806"/>
                  <a:gd name="connsiteX15" fmla="*/ 670294 w 884145"/>
                  <a:gd name="connsiteY15" fmla="*/ 617 h 169806"/>
                  <a:gd name="connsiteX16" fmla="*/ 698449 w 884145"/>
                  <a:gd name="connsiteY16" fmla="*/ 35186 h 169806"/>
                  <a:gd name="connsiteX17" fmla="*/ 707048 w 884145"/>
                  <a:gd name="connsiteY17" fmla="*/ 24629 h 169806"/>
                  <a:gd name="connsiteX18" fmla="*/ 779769 w 884145"/>
                  <a:gd name="connsiteY18" fmla="*/ 75044 h 169806"/>
                  <a:gd name="connsiteX19" fmla="*/ 870453 w 884145"/>
                  <a:gd name="connsiteY19" fmla="*/ 142092 h 169806"/>
                  <a:gd name="connsiteX20" fmla="*/ 884145 w 884145"/>
                  <a:gd name="connsiteY20" fmla="*/ 152931 h 169806"/>
                  <a:gd name="connsiteX21" fmla="*/ 870400 w 884145"/>
                  <a:gd name="connsiteY21" fmla="*/ 169806 h 169806"/>
                  <a:gd name="connsiteX22" fmla="*/ 841742 w 884145"/>
                  <a:gd name="connsiteY22" fmla="*/ 134620 h 169806"/>
                  <a:gd name="connsiteX23" fmla="*/ 813083 w 884145"/>
                  <a:gd name="connsiteY23" fmla="*/ 169806 h 169806"/>
                  <a:gd name="connsiteX24" fmla="*/ 784425 w 884145"/>
                  <a:gd name="connsiteY24" fmla="*/ 134620 h 169806"/>
                  <a:gd name="connsiteX25" fmla="*/ 755766 w 884145"/>
                  <a:gd name="connsiteY25" fmla="*/ 169806 h 169806"/>
                  <a:gd name="connsiteX26" fmla="*/ 727108 w 884145"/>
                  <a:gd name="connsiteY26" fmla="*/ 134620 h 169806"/>
                  <a:gd name="connsiteX27" fmla="*/ 698449 w 884145"/>
                  <a:gd name="connsiteY27" fmla="*/ 169806 h 169806"/>
                  <a:gd name="connsiteX28" fmla="*/ 669791 w 884145"/>
                  <a:gd name="connsiteY28" fmla="*/ 134620 h 169806"/>
                  <a:gd name="connsiteX29" fmla="*/ 641132 w 884145"/>
                  <a:gd name="connsiteY29" fmla="*/ 169806 h 169806"/>
                  <a:gd name="connsiteX30" fmla="*/ 612474 w 884145"/>
                  <a:gd name="connsiteY30" fmla="*/ 134620 h 169806"/>
                  <a:gd name="connsiteX31" fmla="*/ 583815 w 884145"/>
                  <a:gd name="connsiteY31" fmla="*/ 169806 h 169806"/>
                  <a:gd name="connsiteX32" fmla="*/ 555157 w 884145"/>
                  <a:gd name="connsiteY32" fmla="*/ 134620 h 169806"/>
                  <a:gd name="connsiteX33" fmla="*/ 526498 w 884145"/>
                  <a:gd name="connsiteY33" fmla="*/ 169806 h 169806"/>
                  <a:gd name="connsiteX34" fmla="*/ 497840 w 884145"/>
                  <a:gd name="connsiteY34" fmla="*/ 134620 h 169806"/>
                  <a:gd name="connsiteX35" fmla="*/ 469181 w 884145"/>
                  <a:gd name="connsiteY35" fmla="*/ 169806 h 169806"/>
                  <a:gd name="connsiteX36" fmla="*/ 440523 w 884145"/>
                  <a:gd name="connsiteY36" fmla="*/ 134620 h 169806"/>
                  <a:gd name="connsiteX37" fmla="*/ 411864 w 884145"/>
                  <a:gd name="connsiteY37" fmla="*/ 169806 h 169806"/>
                  <a:gd name="connsiteX38" fmla="*/ 383206 w 884145"/>
                  <a:gd name="connsiteY38" fmla="*/ 134620 h 169806"/>
                  <a:gd name="connsiteX39" fmla="*/ 354547 w 884145"/>
                  <a:gd name="connsiteY39" fmla="*/ 169806 h 169806"/>
                  <a:gd name="connsiteX40" fmla="*/ 325889 w 884145"/>
                  <a:gd name="connsiteY40" fmla="*/ 134620 h 169806"/>
                  <a:gd name="connsiteX41" fmla="*/ 297230 w 884145"/>
                  <a:gd name="connsiteY41" fmla="*/ 169806 h 169806"/>
                  <a:gd name="connsiteX42" fmla="*/ 268572 w 884145"/>
                  <a:gd name="connsiteY42" fmla="*/ 134620 h 169806"/>
                  <a:gd name="connsiteX43" fmla="*/ 239913 w 884145"/>
                  <a:gd name="connsiteY43" fmla="*/ 169806 h 169806"/>
                  <a:gd name="connsiteX44" fmla="*/ 211255 w 884145"/>
                  <a:gd name="connsiteY44" fmla="*/ 134620 h 169806"/>
                  <a:gd name="connsiteX45" fmla="*/ 182596 w 884145"/>
                  <a:gd name="connsiteY45" fmla="*/ 169806 h 169806"/>
                  <a:gd name="connsiteX46" fmla="*/ 153938 w 884145"/>
                  <a:gd name="connsiteY46" fmla="*/ 134620 h 169806"/>
                  <a:gd name="connsiteX47" fmla="*/ 125279 w 884145"/>
                  <a:gd name="connsiteY47" fmla="*/ 169806 h 169806"/>
                  <a:gd name="connsiteX48" fmla="*/ 96621 w 884145"/>
                  <a:gd name="connsiteY48" fmla="*/ 134620 h 169806"/>
                  <a:gd name="connsiteX49" fmla="*/ 67962 w 884145"/>
                  <a:gd name="connsiteY49" fmla="*/ 169806 h 169806"/>
                  <a:gd name="connsiteX50" fmla="*/ 39304 w 884145"/>
                  <a:gd name="connsiteY50" fmla="*/ 134620 h 169806"/>
                  <a:gd name="connsiteX51" fmla="*/ 10645 w 884145"/>
                  <a:gd name="connsiteY51" fmla="*/ 169806 h 169806"/>
                  <a:gd name="connsiteX52" fmla="*/ 0 w 884145"/>
                  <a:gd name="connsiteY52" fmla="*/ 156737 h 169806"/>
                  <a:gd name="connsiteX53" fmla="*/ 92165 w 884145"/>
                  <a:gd name="connsiteY53" fmla="*/ 89214 h 169806"/>
                  <a:gd name="connsiteX54" fmla="*/ 178228 w 884145"/>
                  <a:gd name="connsiteY54" fmla="*/ 29823 h 169806"/>
                  <a:gd name="connsiteX55" fmla="*/ 182596 w 884145"/>
                  <a:gd name="connsiteY55" fmla="*/ 35186 h 169806"/>
                  <a:gd name="connsiteX56" fmla="*/ 196815 w 884145"/>
                  <a:gd name="connsiteY56" fmla="*/ 17729 h 169806"/>
                  <a:gd name="connsiteX57" fmla="*/ 215857 w 884145"/>
                  <a:gd name="connsiteY57" fmla="*/ 5650 h 169806"/>
                  <a:gd name="connsiteX58" fmla="*/ 239913 w 884145"/>
                  <a:gd name="connsiteY58" fmla="*/ 35186 h 169806"/>
                  <a:gd name="connsiteX59" fmla="*/ 268572 w 884145"/>
                  <a:gd name="connsiteY5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884145" h="169806">
                    <a:moveTo>
                      <a:pt x="268572" y="0"/>
                    </a:moveTo>
                    <a:lnTo>
                      <a:pt x="297230" y="35186"/>
                    </a:lnTo>
                    <a:lnTo>
                      <a:pt x="325889" y="0"/>
                    </a:lnTo>
                    <a:lnTo>
                      <a:pt x="354547" y="35186"/>
                    </a:lnTo>
                    <a:lnTo>
                      <a:pt x="383206" y="0"/>
                    </a:lnTo>
                    <a:lnTo>
                      <a:pt x="411864" y="35186"/>
                    </a:lnTo>
                    <a:lnTo>
                      <a:pt x="440523" y="0"/>
                    </a:lnTo>
                    <a:lnTo>
                      <a:pt x="469181" y="35186"/>
                    </a:lnTo>
                    <a:lnTo>
                      <a:pt x="497840" y="0"/>
                    </a:lnTo>
                    <a:lnTo>
                      <a:pt x="526498" y="35186"/>
                    </a:lnTo>
                    <a:lnTo>
                      <a:pt x="555157" y="0"/>
                    </a:lnTo>
                    <a:lnTo>
                      <a:pt x="583815" y="35186"/>
                    </a:lnTo>
                    <a:lnTo>
                      <a:pt x="612474" y="0"/>
                    </a:lnTo>
                    <a:lnTo>
                      <a:pt x="641132" y="35186"/>
                    </a:lnTo>
                    <a:lnTo>
                      <a:pt x="669630" y="198"/>
                    </a:lnTo>
                    <a:lnTo>
                      <a:pt x="670294" y="617"/>
                    </a:lnTo>
                    <a:lnTo>
                      <a:pt x="698449" y="35186"/>
                    </a:lnTo>
                    <a:lnTo>
                      <a:pt x="707048" y="24629"/>
                    </a:lnTo>
                    <a:lnTo>
                      <a:pt x="779769" y="75044"/>
                    </a:lnTo>
                    <a:cubicBezTo>
                      <a:pt x="809216" y="96187"/>
                      <a:pt x="839554" y="118644"/>
                      <a:pt x="870453" y="142092"/>
                    </a:cubicBezTo>
                    <a:lnTo>
                      <a:pt x="884145" y="152931"/>
                    </a:lnTo>
                    <a:lnTo>
                      <a:pt x="870400" y="169806"/>
                    </a:lnTo>
                    <a:lnTo>
                      <a:pt x="841742" y="134620"/>
                    </a:lnTo>
                    <a:lnTo>
                      <a:pt x="813083" y="169806"/>
                    </a:lnTo>
                    <a:lnTo>
                      <a:pt x="784425" y="134620"/>
                    </a:lnTo>
                    <a:lnTo>
                      <a:pt x="755766" y="169806"/>
                    </a:lnTo>
                    <a:lnTo>
                      <a:pt x="727108" y="134620"/>
                    </a:lnTo>
                    <a:lnTo>
                      <a:pt x="698449" y="169806"/>
                    </a:lnTo>
                    <a:lnTo>
                      <a:pt x="669791" y="134620"/>
                    </a:lnTo>
                    <a:lnTo>
                      <a:pt x="641132" y="169806"/>
                    </a:lnTo>
                    <a:lnTo>
                      <a:pt x="612474" y="134620"/>
                    </a:lnTo>
                    <a:lnTo>
                      <a:pt x="583815" y="169806"/>
                    </a:lnTo>
                    <a:lnTo>
                      <a:pt x="555157" y="134620"/>
                    </a:lnTo>
                    <a:lnTo>
                      <a:pt x="526498" y="169806"/>
                    </a:lnTo>
                    <a:lnTo>
                      <a:pt x="497840" y="134620"/>
                    </a:lnTo>
                    <a:lnTo>
                      <a:pt x="469181" y="169806"/>
                    </a:lnTo>
                    <a:lnTo>
                      <a:pt x="440523" y="134620"/>
                    </a:lnTo>
                    <a:lnTo>
                      <a:pt x="411864" y="169806"/>
                    </a:lnTo>
                    <a:lnTo>
                      <a:pt x="383206" y="134620"/>
                    </a:lnTo>
                    <a:lnTo>
                      <a:pt x="354547" y="169806"/>
                    </a:lnTo>
                    <a:lnTo>
                      <a:pt x="325889" y="134620"/>
                    </a:lnTo>
                    <a:lnTo>
                      <a:pt x="297230" y="169806"/>
                    </a:lnTo>
                    <a:lnTo>
                      <a:pt x="268572" y="134620"/>
                    </a:lnTo>
                    <a:lnTo>
                      <a:pt x="239913" y="169806"/>
                    </a:lnTo>
                    <a:lnTo>
                      <a:pt x="211255" y="134620"/>
                    </a:lnTo>
                    <a:lnTo>
                      <a:pt x="182596" y="169806"/>
                    </a:lnTo>
                    <a:lnTo>
                      <a:pt x="153938" y="134620"/>
                    </a:lnTo>
                    <a:lnTo>
                      <a:pt x="125279" y="169806"/>
                    </a:lnTo>
                    <a:lnTo>
                      <a:pt x="96621" y="134620"/>
                    </a:lnTo>
                    <a:lnTo>
                      <a:pt x="67962" y="169806"/>
                    </a:lnTo>
                    <a:lnTo>
                      <a:pt x="39304" y="134620"/>
                    </a:lnTo>
                    <a:lnTo>
                      <a:pt x="10645" y="169806"/>
                    </a:lnTo>
                    <a:lnTo>
                      <a:pt x="0" y="156737"/>
                    </a:lnTo>
                    <a:lnTo>
                      <a:pt x="92165" y="89214"/>
                    </a:lnTo>
                    <a:lnTo>
                      <a:pt x="178228" y="29823"/>
                    </a:lnTo>
                    <a:lnTo>
                      <a:pt x="182596" y="35186"/>
                    </a:lnTo>
                    <a:lnTo>
                      <a:pt x="196815" y="17729"/>
                    </a:lnTo>
                    <a:lnTo>
                      <a:pt x="215857" y="5650"/>
                    </a:lnTo>
                    <a:lnTo>
                      <a:pt x="239913" y="35186"/>
                    </a:lnTo>
                    <a:lnTo>
                      <a:pt x="2685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5" name="フリーフォーム: 図形 1394">
                <a:extLst>
                  <a:ext uri="{FF2B5EF4-FFF2-40B4-BE49-F238E27FC236}">
                    <a16:creationId xmlns:a16="http://schemas.microsoft.com/office/drawing/2014/main" id="{831C2D8B-7FDA-43A9-9A6B-EB5629283B2B}"/>
                  </a:ext>
                </a:extLst>
              </p:cNvPr>
              <p:cNvSpPr/>
              <p:nvPr/>
            </p:nvSpPr>
            <p:spPr>
              <a:xfrm>
                <a:off x="3098202" y="5132864"/>
                <a:ext cx="1591326" cy="170080"/>
              </a:xfrm>
              <a:custGeom>
                <a:avLst/>
                <a:gdLst>
                  <a:gd name="connsiteX0" fmla="*/ 207788 w 1562624"/>
                  <a:gd name="connsiteY0" fmla="*/ 0 h 169806"/>
                  <a:gd name="connsiteX1" fmla="*/ 236446 w 1562624"/>
                  <a:gd name="connsiteY1" fmla="*/ 35186 h 169806"/>
                  <a:gd name="connsiteX2" fmla="*/ 265105 w 1562624"/>
                  <a:gd name="connsiteY2" fmla="*/ 0 h 169806"/>
                  <a:gd name="connsiteX3" fmla="*/ 293763 w 1562624"/>
                  <a:gd name="connsiteY3" fmla="*/ 35186 h 169806"/>
                  <a:gd name="connsiteX4" fmla="*/ 322422 w 1562624"/>
                  <a:gd name="connsiteY4" fmla="*/ 0 h 169806"/>
                  <a:gd name="connsiteX5" fmla="*/ 351080 w 1562624"/>
                  <a:gd name="connsiteY5" fmla="*/ 35186 h 169806"/>
                  <a:gd name="connsiteX6" fmla="*/ 379739 w 1562624"/>
                  <a:gd name="connsiteY6" fmla="*/ 0 h 169806"/>
                  <a:gd name="connsiteX7" fmla="*/ 408397 w 1562624"/>
                  <a:gd name="connsiteY7" fmla="*/ 35186 h 169806"/>
                  <a:gd name="connsiteX8" fmla="*/ 437056 w 1562624"/>
                  <a:gd name="connsiteY8" fmla="*/ 0 h 169806"/>
                  <a:gd name="connsiteX9" fmla="*/ 465714 w 1562624"/>
                  <a:gd name="connsiteY9" fmla="*/ 35186 h 169806"/>
                  <a:gd name="connsiteX10" fmla="*/ 494373 w 1562624"/>
                  <a:gd name="connsiteY10" fmla="*/ 0 h 169806"/>
                  <a:gd name="connsiteX11" fmla="*/ 523031 w 1562624"/>
                  <a:gd name="connsiteY11" fmla="*/ 35186 h 169806"/>
                  <a:gd name="connsiteX12" fmla="*/ 551690 w 1562624"/>
                  <a:gd name="connsiteY12" fmla="*/ 0 h 169806"/>
                  <a:gd name="connsiteX13" fmla="*/ 580348 w 1562624"/>
                  <a:gd name="connsiteY13" fmla="*/ 35186 h 169806"/>
                  <a:gd name="connsiteX14" fmla="*/ 609007 w 1562624"/>
                  <a:gd name="connsiteY14" fmla="*/ 0 h 169806"/>
                  <a:gd name="connsiteX15" fmla="*/ 637665 w 1562624"/>
                  <a:gd name="connsiteY15" fmla="*/ 35186 h 169806"/>
                  <a:gd name="connsiteX16" fmla="*/ 666324 w 1562624"/>
                  <a:gd name="connsiteY16" fmla="*/ 0 h 169806"/>
                  <a:gd name="connsiteX17" fmla="*/ 694982 w 1562624"/>
                  <a:gd name="connsiteY17" fmla="*/ 35186 h 169806"/>
                  <a:gd name="connsiteX18" fmla="*/ 723641 w 1562624"/>
                  <a:gd name="connsiteY18" fmla="*/ 0 h 169806"/>
                  <a:gd name="connsiteX19" fmla="*/ 752299 w 1562624"/>
                  <a:gd name="connsiteY19" fmla="*/ 35186 h 169806"/>
                  <a:gd name="connsiteX20" fmla="*/ 780958 w 1562624"/>
                  <a:gd name="connsiteY20" fmla="*/ 0 h 169806"/>
                  <a:gd name="connsiteX21" fmla="*/ 809616 w 1562624"/>
                  <a:gd name="connsiteY21" fmla="*/ 35186 h 169806"/>
                  <a:gd name="connsiteX22" fmla="*/ 838275 w 1562624"/>
                  <a:gd name="connsiteY22" fmla="*/ 0 h 169806"/>
                  <a:gd name="connsiteX23" fmla="*/ 866933 w 1562624"/>
                  <a:gd name="connsiteY23" fmla="*/ 35186 h 169806"/>
                  <a:gd name="connsiteX24" fmla="*/ 895592 w 1562624"/>
                  <a:gd name="connsiteY24" fmla="*/ 0 h 169806"/>
                  <a:gd name="connsiteX25" fmla="*/ 924250 w 1562624"/>
                  <a:gd name="connsiteY25" fmla="*/ 35186 h 169806"/>
                  <a:gd name="connsiteX26" fmla="*/ 952909 w 1562624"/>
                  <a:gd name="connsiteY26" fmla="*/ 0 h 169806"/>
                  <a:gd name="connsiteX27" fmla="*/ 981567 w 1562624"/>
                  <a:gd name="connsiteY27" fmla="*/ 35186 h 169806"/>
                  <a:gd name="connsiteX28" fmla="*/ 1010226 w 1562624"/>
                  <a:gd name="connsiteY28" fmla="*/ 0 h 169806"/>
                  <a:gd name="connsiteX29" fmla="*/ 1038884 w 1562624"/>
                  <a:gd name="connsiteY29" fmla="*/ 35186 h 169806"/>
                  <a:gd name="connsiteX30" fmla="*/ 1067543 w 1562624"/>
                  <a:gd name="connsiteY30" fmla="*/ 0 h 169806"/>
                  <a:gd name="connsiteX31" fmla="*/ 1096201 w 1562624"/>
                  <a:gd name="connsiteY31" fmla="*/ 35186 h 169806"/>
                  <a:gd name="connsiteX32" fmla="*/ 1124860 w 1562624"/>
                  <a:gd name="connsiteY32" fmla="*/ 0 h 169806"/>
                  <a:gd name="connsiteX33" fmla="*/ 1153518 w 1562624"/>
                  <a:gd name="connsiteY33" fmla="*/ 35186 h 169806"/>
                  <a:gd name="connsiteX34" fmla="*/ 1182177 w 1562624"/>
                  <a:gd name="connsiteY34" fmla="*/ 0 h 169806"/>
                  <a:gd name="connsiteX35" fmla="*/ 1210835 w 1562624"/>
                  <a:gd name="connsiteY35" fmla="*/ 35186 h 169806"/>
                  <a:gd name="connsiteX36" fmla="*/ 1239494 w 1562624"/>
                  <a:gd name="connsiteY36" fmla="*/ 0 h 169806"/>
                  <a:gd name="connsiteX37" fmla="*/ 1268152 w 1562624"/>
                  <a:gd name="connsiteY37" fmla="*/ 35186 h 169806"/>
                  <a:gd name="connsiteX38" fmla="*/ 1296811 w 1562624"/>
                  <a:gd name="connsiteY38" fmla="*/ 0 h 169806"/>
                  <a:gd name="connsiteX39" fmla="*/ 1325469 w 1562624"/>
                  <a:gd name="connsiteY39" fmla="*/ 35186 h 169806"/>
                  <a:gd name="connsiteX40" fmla="*/ 1354128 w 1562624"/>
                  <a:gd name="connsiteY40" fmla="*/ 0 h 169806"/>
                  <a:gd name="connsiteX41" fmla="*/ 1382786 w 1562624"/>
                  <a:gd name="connsiteY41" fmla="*/ 35186 h 169806"/>
                  <a:gd name="connsiteX42" fmla="*/ 1395787 w 1562624"/>
                  <a:gd name="connsiteY42" fmla="*/ 19225 h 169806"/>
                  <a:gd name="connsiteX43" fmla="*/ 1400378 w 1562624"/>
                  <a:gd name="connsiteY43" fmla="*/ 22859 h 169806"/>
                  <a:gd name="connsiteX44" fmla="*/ 1562624 w 1562624"/>
                  <a:gd name="connsiteY44" fmla="*/ 160124 h 169806"/>
                  <a:gd name="connsiteX45" fmla="*/ 1554737 w 1562624"/>
                  <a:gd name="connsiteY45" fmla="*/ 169806 h 169806"/>
                  <a:gd name="connsiteX46" fmla="*/ 1526079 w 1562624"/>
                  <a:gd name="connsiteY46" fmla="*/ 134620 h 169806"/>
                  <a:gd name="connsiteX47" fmla="*/ 1497420 w 1562624"/>
                  <a:gd name="connsiteY47" fmla="*/ 169806 h 169806"/>
                  <a:gd name="connsiteX48" fmla="*/ 1468762 w 1562624"/>
                  <a:gd name="connsiteY48" fmla="*/ 134620 h 169806"/>
                  <a:gd name="connsiteX49" fmla="*/ 1440103 w 1562624"/>
                  <a:gd name="connsiteY49" fmla="*/ 169806 h 169806"/>
                  <a:gd name="connsiteX50" fmla="*/ 1411445 w 1562624"/>
                  <a:gd name="connsiteY50" fmla="*/ 134620 h 169806"/>
                  <a:gd name="connsiteX51" fmla="*/ 1382786 w 1562624"/>
                  <a:gd name="connsiteY51" fmla="*/ 169806 h 169806"/>
                  <a:gd name="connsiteX52" fmla="*/ 1354128 w 1562624"/>
                  <a:gd name="connsiteY52" fmla="*/ 134620 h 169806"/>
                  <a:gd name="connsiteX53" fmla="*/ 1325469 w 1562624"/>
                  <a:gd name="connsiteY53" fmla="*/ 169806 h 169806"/>
                  <a:gd name="connsiteX54" fmla="*/ 1296811 w 1562624"/>
                  <a:gd name="connsiteY54" fmla="*/ 134620 h 169806"/>
                  <a:gd name="connsiteX55" fmla="*/ 1268152 w 1562624"/>
                  <a:gd name="connsiteY55" fmla="*/ 169806 h 169806"/>
                  <a:gd name="connsiteX56" fmla="*/ 1239494 w 1562624"/>
                  <a:gd name="connsiteY56" fmla="*/ 134620 h 169806"/>
                  <a:gd name="connsiteX57" fmla="*/ 1210835 w 1562624"/>
                  <a:gd name="connsiteY57" fmla="*/ 169806 h 169806"/>
                  <a:gd name="connsiteX58" fmla="*/ 1182177 w 1562624"/>
                  <a:gd name="connsiteY58" fmla="*/ 134620 h 169806"/>
                  <a:gd name="connsiteX59" fmla="*/ 1153518 w 1562624"/>
                  <a:gd name="connsiteY59" fmla="*/ 169806 h 169806"/>
                  <a:gd name="connsiteX60" fmla="*/ 1124860 w 1562624"/>
                  <a:gd name="connsiteY60" fmla="*/ 134620 h 169806"/>
                  <a:gd name="connsiteX61" fmla="*/ 1096201 w 1562624"/>
                  <a:gd name="connsiteY61" fmla="*/ 169806 h 169806"/>
                  <a:gd name="connsiteX62" fmla="*/ 1067543 w 1562624"/>
                  <a:gd name="connsiteY62" fmla="*/ 134620 h 169806"/>
                  <a:gd name="connsiteX63" fmla="*/ 1038884 w 1562624"/>
                  <a:gd name="connsiteY63" fmla="*/ 169806 h 169806"/>
                  <a:gd name="connsiteX64" fmla="*/ 1010226 w 1562624"/>
                  <a:gd name="connsiteY64" fmla="*/ 134620 h 169806"/>
                  <a:gd name="connsiteX65" fmla="*/ 981567 w 1562624"/>
                  <a:gd name="connsiteY65" fmla="*/ 169806 h 169806"/>
                  <a:gd name="connsiteX66" fmla="*/ 952909 w 1562624"/>
                  <a:gd name="connsiteY66" fmla="*/ 134620 h 169806"/>
                  <a:gd name="connsiteX67" fmla="*/ 924250 w 1562624"/>
                  <a:gd name="connsiteY67" fmla="*/ 169806 h 169806"/>
                  <a:gd name="connsiteX68" fmla="*/ 895592 w 1562624"/>
                  <a:gd name="connsiteY68" fmla="*/ 134620 h 169806"/>
                  <a:gd name="connsiteX69" fmla="*/ 866933 w 1562624"/>
                  <a:gd name="connsiteY69" fmla="*/ 169806 h 169806"/>
                  <a:gd name="connsiteX70" fmla="*/ 838275 w 1562624"/>
                  <a:gd name="connsiteY70" fmla="*/ 134620 h 169806"/>
                  <a:gd name="connsiteX71" fmla="*/ 809616 w 1562624"/>
                  <a:gd name="connsiteY71" fmla="*/ 169806 h 169806"/>
                  <a:gd name="connsiteX72" fmla="*/ 780958 w 1562624"/>
                  <a:gd name="connsiteY72" fmla="*/ 134620 h 169806"/>
                  <a:gd name="connsiteX73" fmla="*/ 752299 w 1562624"/>
                  <a:gd name="connsiteY73" fmla="*/ 169806 h 169806"/>
                  <a:gd name="connsiteX74" fmla="*/ 723641 w 1562624"/>
                  <a:gd name="connsiteY74" fmla="*/ 134620 h 169806"/>
                  <a:gd name="connsiteX75" fmla="*/ 694982 w 1562624"/>
                  <a:gd name="connsiteY75" fmla="*/ 169806 h 169806"/>
                  <a:gd name="connsiteX76" fmla="*/ 666324 w 1562624"/>
                  <a:gd name="connsiteY76" fmla="*/ 134620 h 169806"/>
                  <a:gd name="connsiteX77" fmla="*/ 637665 w 1562624"/>
                  <a:gd name="connsiteY77" fmla="*/ 169806 h 169806"/>
                  <a:gd name="connsiteX78" fmla="*/ 609007 w 1562624"/>
                  <a:gd name="connsiteY78" fmla="*/ 134620 h 169806"/>
                  <a:gd name="connsiteX79" fmla="*/ 580348 w 1562624"/>
                  <a:gd name="connsiteY79" fmla="*/ 169806 h 169806"/>
                  <a:gd name="connsiteX80" fmla="*/ 551690 w 1562624"/>
                  <a:gd name="connsiteY80" fmla="*/ 134620 h 169806"/>
                  <a:gd name="connsiteX81" fmla="*/ 523031 w 1562624"/>
                  <a:gd name="connsiteY81" fmla="*/ 169806 h 169806"/>
                  <a:gd name="connsiteX82" fmla="*/ 494373 w 1562624"/>
                  <a:gd name="connsiteY82" fmla="*/ 134620 h 169806"/>
                  <a:gd name="connsiteX83" fmla="*/ 465714 w 1562624"/>
                  <a:gd name="connsiteY83" fmla="*/ 169806 h 169806"/>
                  <a:gd name="connsiteX84" fmla="*/ 437056 w 1562624"/>
                  <a:gd name="connsiteY84" fmla="*/ 134620 h 169806"/>
                  <a:gd name="connsiteX85" fmla="*/ 408397 w 1562624"/>
                  <a:gd name="connsiteY85" fmla="*/ 169806 h 169806"/>
                  <a:gd name="connsiteX86" fmla="*/ 379739 w 1562624"/>
                  <a:gd name="connsiteY86" fmla="*/ 134620 h 169806"/>
                  <a:gd name="connsiteX87" fmla="*/ 351080 w 1562624"/>
                  <a:gd name="connsiteY87" fmla="*/ 169806 h 169806"/>
                  <a:gd name="connsiteX88" fmla="*/ 322422 w 1562624"/>
                  <a:gd name="connsiteY88" fmla="*/ 134620 h 169806"/>
                  <a:gd name="connsiteX89" fmla="*/ 293763 w 1562624"/>
                  <a:gd name="connsiteY89" fmla="*/ 169806 h 169806"/>
                  <a:gd name="connsiteX90" fmla="*/ 265105 w 1562624"/>
                  <a:gd name="connsiteY90" fmla="*/ 134620 h 169806"/>
                  <a:gd name="connsiteX91" fmla="*/ 236446 w 1562624"/>
                  <a:gd name="connsiteY91" fmla="*/ 169806 h 169806"/>
                  <a:gd name="connsiteX92" fmla="*/ 207788 w 1562624"/>
                  <a:gd name="connsiteY92" fmla="*/ 134620 h 169806"/>
                  <a:gd name="connsiteX93" fmla="*/ 179129 w 1562624"/>
                  <a:gd name="connsiteY93" fmla="*/ 169806 h 169806"/>
                  <a:gd name="connsiteX94" fmla="*/ 150471 w 1562624"/>
                  <a:gd name="connsiteY94" fmla="*/ 134620 h 169806"/>
                  <a:gd name="connsiteX95" fmla="*/ 121812 w 1562624"/>
                  <a:gd name="connsiteY95" fmla="*/ 169806 h 169806"/>
                  <a:gd name="connsiteX96" fmla="*/ 93154 w 1562624"/>
                  <a:gd name="connsiteY96" fmla="*/ 134620 h 169806"/>
                  <a:gd name="connsiteX97" fmla="*/ 64495 w 1562624"/>
                  <a:gd name="connsiteY97" fmla="*/ 169806 h 169806"/>
                  <a:gd name="connsiteX98" fmla="*/ 35837 w 1562624"/>
                  <a:gd name="connsiteY98" fmla="*/ 134620 h 169806"/>
                  <a:gd name="connsiteX99" fmla="*/ 7178 w 1562624"/>
                  <a:gd name="connsiteY99" fmla="*/ 169806 h 169806"/>
                  <a:gd name="connsiteX100" fmla="*/ 0 w 1562624"/>
                  <a:gd name="connsiteY100" fmla="*/ 160993 h 169806"/>
                  <a:gd name="connsiteX101" fmla="*/ 134790 w 1562624"/>
                  <a:gd name="connsiteY101" fmla="*/ 48102 h 169806"/>
                  <a:gd name="connsiteX102" fmla="*/ 168301 w 1562624"/>
                  <a:gd name="connsiteY102" fmla="*/ 21892 h 169806"/>
                  <a:gd name="connsiteX103" fmla="*/ 179129 w 1562624"/>
                  <a:gd name="connsiteY103" fmla="*/ 35186 h 169806"/>
                  <a:gd name="connsiteX104" fmla="*/ 207788 w 1562624"/>
                  <a:gd name="connsiteY104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1562624" h="169806">
                    <a:moveTo>
                      <a:pt x="207788" y="0"/>
                    </a:moveTo>
                    <a:lnTo>
                      <a:pt x="236446" y="35186"/>
                    </a:lnTo>
                    <a:lnTo>
                      <a:pt x="265105" y="0"/>
                    </a:lnTo>
                    <a:lnTo>
                      <a:pt x="293763" y="35186"/>
                    </a:lnTo>
                    <a:lnTo>
                      <a:pt x="322422" y="0"/>
                    </a:lnTo>
                    <a:lnTo>
                      <a:pt x="351080" y="35186"/>
                    </a:lnTo>
                    <a:lnTo>
                      <a:pt x="379739" y="0"/>
                    </a:lnTo>
                    <a:lnTo>
                      <a:pt x="408397" y="35186"/>
                    </a:lnTo>
                    <a:lnTo>
                      <a:pt x="437056" y="0"/>
                    </a:lnTo>
                    <a:lnTo>
                      <a:pt x="465714" y="35186"/>
                    </a:lnTo>
                    <a:lnTo>
                      <a:pt x="494373" y="0"/>
                    </a:lnTo>
                    <a:lnTo>
                      <a:pt x="523031" y="35186"/>
                    </a:lnTo>
                    <a:lnTo>
                      <a:pt x="551690" y="0"/>
                    </a:lnTo>
                    <a:lnTo>
                      <a:pt x="580348" y="35186"/>
                    </a:lnTo>
                    <a:lnTo>
                      <a:pt x="609007" y="0"/>
                    </a:lnTo>
                    <a:lnTo>
                      <a:pt x="637665" y="35186"/>
                    </a:lnTo>
                    <a:lnTo>
                      <a:pt x="666324" y="0"/>
                    </a:lnTo>
                    <a:lnTo>
                      <a:pt x="694982" y="35186"/>
                    </a:lnTo>
                    <a:lnTo>
                      <a:pt x="723641" y="0"/>
                    </a:lnTo>
                    <a:lnTo>
                      <a:pt x="752299" y="35186"/>
                    </a:lnTo>
                    <a:lnTo>
                      <a:pt x="780958" y="0"/>
                    </a:lnTo>
                    <a:lnTo>
                      <a:pt x="809616" y="35186"/>
                    </a:lnTo>
                    <a:lnTo>
                      <a:pt x="838275" y="0"/>
                    </a:lnTo>
                    <a:lnTo>
                      <a:pt x="866933" y="35186"/>
                    </a:lnTo>
                    <a:lnTo>
                      <a:pt x="895592" y="0"/>
                    </a:lnTo>
                    <a:lnTo>
                      <a:pt x="924250" y="35186"/>
                    </a:lnTo>
                    <a:lnTo>
                      <a:pt x="952909" y="0"/>
                    </a:lnTo>
                    <a:lnTo>
                      <a:pt x="981567" y="35186"/>
                    </a:lnTo>
                    <a:lnTo>
                      <a:pt x="1010226" y="0"/>
                    </a:lnTo>
                    <a:lnTo>
                      <a:pt x="1038884" y="35186"/>
                    </a:lnTo>
                    <a:lnTo>
                      <a:pt x="1067543" y="0"/>
                    </a:lnTo>
                    <a:lnTo>
                      <a:pt x="1096201" y="35186"/>
                    </a:lnTo>
                    <a:lnTo>
                      <a:pt x="1124860" y="0"/>
                    </a:lnTo>
                    <a:lnTo>
                      <a:pt x="1153518" y="35186"/>
                    </a:lnTo>
                    <a:lnTo>
                      <a:pt x="1182177" y="0"/>
                    </a:lnTo>
                    <a:lnTo>
                      <a:pt x="1210835" y="35186"/>
                    </a:lnTo>
                    <a:lnTo>
                      <a:pt x="1239494" y="0"/>
                    </a:lnTo>
                    <a:lnTo>
                      <a:pt x="1268152" y="35186"/>
                    </a:lnTo>
                    <a:lnTo>
                      <a:pt x="1296811" y="0"/>
                    </a:lnTo>
                    <a:lnTo>
                      <a:pt x="1325469" y="35186"/>
                    </a:lnTo>
                    <a:lnTo>
                      <a:pt x="1354128" y="0"/>
                    </a:lnTo>
                    <a:lnTo>
                      <a:pt x="1382786" y="35186"/>
                    </a:lnTo>
                    <a:lnTo>
                      <a:pt x="1395787" y="19225"/>
                    </a:lnTo>
                    <a:lnTo>
                      <a:pt x="1400378" y="22859"/>
                    </a:lnTo>
                    <a:lnTo>
                      <a:pt x="1562624" y="160124"/>
                    </a:lnTo>
                    <a:lnTo>
                      <a:pt x="1554737" y="169806"/>
                    </a:lnTo>
                    <a:lnTo>
                      <a:pt x="1526079" y="134620"/>
                    </a:lnTo>
                    <a:lnTo>
                      <a:pt x="1497420" y="169806"/>
                    </a:lnTo>
                    <a:lnTo>
                      <a:pt x="1468762" y="134620"/>
                    </a:lnTo>
                    <a:lnTo>
                      <a:pt x="1440103" y="169806"/>
                    </a:lnTo>
                    <a:lnTo>
                      <a:pt x="1411445" y="134620"/>
                    </a:lnTo>
                    <a:lnTo>
                      <a:pt x="1382786" y="169806"/>
                    </a:lnTo>
                    <a:lnTo>
                      <a:pt x="1354128" y="134620"/>
                    </a:lnTo>
                    <a:lnTo>
                      <a:pt x="1325469" y="169806"/>
                    </a:lnTo>
                    <a:lnTo>
                      <a:pt x="1296811" y="134620"/>
                    </a:lnTo>
                    <a:lnTo>
                      <a:pt x="1268152" y="169806"/>
                    </a:lnTo>
                    <a:lnTo>
                      <a:pt x="1239494" y="134620"/>
                    </a:lnTo>
                    <a:lnTo>
                      <a:pt x="1210835" y="169806"/>
                    </a:lnTo>
                    <a:lnTo>
                      <a:pt x="1182177" y="134620"/>
                    </a:lnTo>
                    <a:lnTo>
                      <a:pt x="1153518" y="169806"/>
                    </a:lnTo>
                    <a:lnTo>
                      <a:pt x="1124860" y="134620"/>
                    </a:lnTo>
                    <a:lnTo>
                      <a:pt x="1096201" y="169806"/>
                    </a:lnTo>
                    <a:lnTo>
                      <a:pt x="1067543" y="134620"/>
                    </a:lnTo>
                    <a:lnTo>
                      <a:pt x="1038884" y="169806"/>
                    </a:lnTo>
                    <a:lnTo>
                      <a:pt x="1010226" y="134620"/>
                    </a:lnTo>
                    <a:lnTo>
                      <a:pt x="981567" y="169806"/>
                    </a:lnTo>
                    <a:lnTo>
                      <a:pt x="952909" y="134620"/>
                    </a:lnTo>
                    <a:lnTo>
                      <a:pt x="924250" y="169806"/>
                    </a:lnTo>
                    <a:lnTo>
                      <a:pt x="895592" y="134620"/>
                    </a:lnTo>
                    <a:lnTo>
                      <a:pt x="866933" y="169806"/>
                    </a:lnTo>
                    <a:lnTo>
                      <a:pt x="838275" y="134620"/>
                    </a:lnTo>
                    <a:lnTo>
                      <a:pt x="809616" y="169806"/>
                    </a:lnTo>
                    <a:lnTo>
                      <a:pt x="780958" y="134620"/>
                    </a:lnTo>
                    <a:lnTo>
                      <a:pt x="752299" y="169806"/>
                    </a:lnTo>
                    <a:lnTo>
                      <a:pt x="723641" y="134620"/>
                    </a:lnTo>
                    <a:lnTo>
                      <a:pt x="694982" y="169806"/>
                    </a:lnTo>
                    <a:lnTo>
                      <a:pt x="666324" y="134620"/>
                    </a:lnTo>
                    <a:lnTo>
                      <a:pt x="637665" y="169806"/>
                    </a:lnTo>
                    <a:lnTo>
                      <a:pt x="609007" y="134620"/>
                    </a:lnTo>
                    <a:lnTo>
                      <a:pt x="580348" y="169806"/>
                    </a:lnTo>
                    <a:lnTo>
                      <a:pt x="551690" y="134620"/>
                    </a:lnTo>
                    <a:lnTo>
                      <a:pt x="523031" y="169806"/>
                    </a:lnTo>
                    <a:lnTo>
                      <a:pt x="494373" y="134620"/>
                    </a:lnTo>
                    <a:lnTo>
                      <a:pt x="465714" y="169806"/>
                    </a:lnTo>
                    <a:lnTo>
                      <a:pt x="437056" y="134620"/>
                    </a:lnTo>
                    <a:lnTo>
                      <a:pt x="408397" y="169806"/>
                    </a:lnTo>
                    <a:lnTo>
                      <a:pt x="379739" y="134620"/>
                    </a:lnTo>
                    <a:lnTo>
                      <a:pt x="351080" y="169806"/>
                    </a:lnTo>
                    <a:lnTo>
                      <a:pt x="322422" y="134620"/>
                    </a:lnTo>
                    <a:lnTo>
                      <a:pt x="293763" y="169806"/>
                    </a:lnTo>
                    <a:lnTo>
                      <a:pt x="265105" y="134620"/>
                    </a:lnTo>
                    <a:lnTo>
                      <a:pt x="236446" y="169806"/>
                    </a:lnTo>
                    <a:lnTo>
                      <a:pt x="207788" y="134620"/>
                    </a:lnTo>
                    <a:lnTo>
                      <a:pt x="179129" y="169806"/>
                    </a:lnTo>
                    <a:lnTo>
                      <a:pt x="150471" y="134620"/>
                    </a:lnTo>
                    <a:lnTo>
                      <a:pt x="121812" y="169806"/>
                    </a:lnTo>
                    <a:lnTo>
                      <a:pt x="93154" y="134620"/>
                    </a:lnTo>
                    <a:lnTo>
                      <a:pt x="64495" y="169806"/>
                    </a:lnTo>
                    <a:lnTo>
                      <a:pt x="35837" y="134620"/>
                    </a:lnTo>
                    <a:lnTo>
                      <a:pt x="7178" y="169806"/>
                    </a:lnTo>
                    <a:lnTo>
                      <a:pt x="0" y="160993"/>
                    </a:lnTo>
                    <a:lnTo>
                      <a:pt x="134790" y="48102"/>
                    </a:lnTo>
                    <a:lnTo>
                      <a:pt x="168301" y="21892"/>
                    </a:lnTo>
                    <a:lnTo>
                      <a:pt x="179129" y="35186"/>
                    </a:lnTo>
                    <a:lnTo>
                      <a:pt x="20778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6" name="フリーフォーム: 図形 1395">
                <a:extLst>
                  <a:ext uri="{FF2B5EF4-FFF2-40B4-BE49-F238E27FC236}">
                    <a16:creationId xmlns:a16="http://schemas.microsoft.com/office/drawing/2014/main" id="{C9068D89-8A8F-4B84-82AB-0C7FEE45636B}"/>
                  </a:ext>
                </a:extLst>
              </p:cNvPr>
              <p:cNvSpPr/>
              <p:nvPr/>
            </p:nvSpPr>
            <p:spPr>
              <a:xfrm>
                <a:off x="2800628" y="5402104"/>
                <a:ext cx="2185162" cy="170080"/>
              </a:xfrm>
              <a:custGeom>
                <a:avLst/>
                <a:gdLst>
                  <a:gd name="connsiteX0" fmla="*/ 213422 w 2145749"/>
                  <a:gd name="connsiteY0" fmla="*/ 0 h 169806"/>
                  <a:gd name="connsiteX1" fmla="*/ 242080 w 2145749"/>
                  <a:gd name="connsiteY1" fmla="*/ 35186 h 169806"/>
                  <a:gd name="connsiteX2" fmla="*/ 270739 w 2145749"/>
                  <a:gd name="connsiteY2" fmla="*/ 0 h 169806"/>
                  <a:gd name="connsiteX3" fmla="*/ 299397 w 2145749"/>
                  <a:gd name="connsiteY3" fmla="*/ 35186 h 169806"/>
                  <a:gd name="connsiteX4" fmla="*/ 328056 w 2145749"/>
                  <a:gd name="connsiteY4" fmla="*/ 0 h 169806"/>
                  <a:gd name="connsiteX5" fmla="*/ 356714 w 2145749"/>
                  <a:gd name="connsiteY5" fmla="*/ 35186 h 169806"/>
                  <a:gd name="connsiteX6" fmla="*/ 385373 w 2145749"/>
                  <a:gd name="connsiteY6" fmla="*/ 0 h 169806"/>
                  <a:gd name="connsiteX7" fmla="*/ 414031 w 2145749"/>
                  <a:gd name="connsiteY7" fmla="*/ 35186 h 169806"/>
                  <a:gd name="connsiteX8" fmla="*/ 442690 w 2145749"/>
                  <a:gd name="connsiteY8" fmla="*/ 0 h 169806"/>
                  <a:gd name="connsiteX9" fmla="*/ 471348 w 2145749"/>
                  <a:gd name="connsiteY9" fmla="*/ 35186 h 169806"/>
                  <a:gd name="connsiteX10" fmla="*/ 500007 w 2145749"/>
                  <a:gd name="connsiteY10" fmla="*/ 0 h 169806"/>
                  <a:gd name="connsiteX11" fmla="*/ 528665 w 2145749"/>
                  <a:gd name="connsiteY11" fmla="*/ 35186 h 169806"/>
                  <a:gd name="connsiteX12" fmla="*/ 557324 w 2145749"/>
                  <a:gd name="connsiteY12" fmla="*/ 0 h 169806"/>
                  <a:gd name="connsiteX13" fmla="*/ 585982 w 2145749"/>
                  <a:gd name="connsiteY13" fmla="*/ 35186 h 169806"/>
                  <a:gd name="connsiteX14" fmla="*/ 614641 w 2145749"/>
                  <a:gd name="connsiteY14" fmla="*/ 0 h 169806"/>
                  <a:gd name="connsiteX15" fmla="*/ 643299 w 2145749"/>
                  <a:gd name="connsiteY15" fmla="*/ 35186 h 169806"/>
                  <a:gd name="connsiteX16" fmla="*/ 671958 w 2145749"/>
                  <a:gd name="connsiteY16" fmla="*/ 0 h 169806"/>
                  <a:gd name="connsiteX17" fmla="*/ 700616 w 2145749"/>
                  <a:gd name="connsiteY17" fmla="*/ 35186 h 169806"/>
                  <a:gd name="connsiteX18" fmla="*/ 729275 w 2145749"/>
                  <a:gd name="connsiteY18" fmla="*/ 0 h 169806"/>
                  <a:gd name="connsiteX19" fmla="*/ 757933 w 2145749"/>
                  <a:gd name="connsiteY19" fmla="*/ 35186 h 169806"/>
                  <a:gd name="connsiteX20" fmla="*/ 786592 w 2145749"/>
                  <a:gd name="connsiteY20" fmla="*/ 0 h 169806"/>
                  <a:gd name="connsiteX21" fmla="*/ 815250 w 2145749"/>
                  <a:gd name="connsiteY21" fmla="*/ 35186 h 169806"/>
                  <a:gd name="connsiteX22" fmla="*/ 843909 w 2145749"/>
                  <a:gd name="connsiteY22" fmla="*/ 0 h 169806"/>
                  <a:gd name="connsiteX23" fmla="*/ 872567 w 2145749"/>
                  <a:gd name="connsiteY23" fmla="*/ 35186 h 169806"/>
                  <a:gd name="connsiteX24" fmla="*/ 901226 w 2145749"/>
                  <a:gd name="connsiteY24" fmla="*/ 0 h 169806"/>
                  <a:gd name="connsiteX25" fmla="*/ 929884 w 2145749"/>
                  <a:gd name="connsiteY25" fmla="*/ 35186 h 169806"/>
                  <a:gd name="connsiteX26" fmla="*/ 958543 w 2145749"/>
                  <a:gd name="connsiteY26" fmla="*/ 0 h 169806"/>
                  <a:gd name="connsiteX27" fmla="*/ 987201 w 2145749"/>
                  <a:gd name="connsiteY27" fmla="*/ 35186 h 169806"/>
                  <a:gd name="connsiteX28" fmla="*/ 1015860 w 2145749"/>
                  <a:gd name="connsiteY28" fmla="*/ 0 h 169806"/>
                  <a:gd name="connsiteX29" fmla="*/ 1044518 w 2145749"/>
                  <a:gd name="connsiteY29" fmla="*/ 35186 h 169806"/>
                  <a:gd name="connsiteX30" fmla="*/ 1073177 w 2145749"/>
                  <a:gd name="connsiteY30" fmla="*/ 0 h 169806"/>
                  <a:gd name="connsiteX31" fmla="*/ 1101835 w 2145749"/>
                  <a:gd name="connsiteY31" fmla="*/ 35186 h 169806"/>
                  <a:gd name="connsiteX32" fmla="*/ 1130494 w 2145749"/>
                  <a:gd name="connsiteY32" fmla="*/ 0 h 169806"/>
                  <a:gd name="connsiteX33" fmla="*/ 1159152 w 2145749"/>
                  <a:gd name="connsiteY33" fmla="*/ 35186 h 169806"/>
                  <a:gd name="connsiteX34" fmla="*/ 1187811 w 2145749"/>
                  <a:gd name="connsiteY34" fmla="*/ 0 h 169806"/>
                  <a:gd name="connsiteX35" fmla="*/ 1216469 w 2145749"/>
                  <a:gd name="connsiteY35" fmla="*/ 35186 h 169806"/>
                  <a:gd name="connsiteX36" fmla="*/ 1245128 w 2145749"/>
                  <a:gd name="connsiteY36" fmla="*/ 0 h 169806"/>
                  <a:gd name="connsiteX37" fmla="*/ 1273786 w 2145749"/>
                  <a:gd name="connsiteY37" fmla="*/ 35186 h 169806"/>
                  <a:gd name="connsiteX38" fmla="*/ 1302445 w 2145749"/>
                  <a:gd name="connsiteY38" fmla="*/ 0 h 169806"/>
                  <a:gd name="connsiteX39" fmla="*/ 1331103 w 2145749"/>
                  <a:gd name="connsiteY39" fmla="*/ 35186 h 169806"/>
                  <a:gd name="connsiteX40" fmla="*/ 1359762 w 2145749"/>
                  <a:gd name="connsiteY40" fmla="*/ 0 h 169806"/>
                  <a:gd name="connsiteX41" fmla="*/ 1388420 w 2145749"/>
                  <a:gd name="connsiteY41" fmla="*/ 35186 h 169806"/>
                  <a:gd name="connsiteX42" fmla="*/ 1417079 w 2145749"/>
                  <a:gd name="connsiteY42" fmla="*/ 0 h 169806"/>
                  <a:gd name="connsiteX43" fmla="*/ 1445737 w 2145749"/>
                  <a:gd name="connsiteY43" fmla="*/ 35186 h 169806"/>
                  <a:gd name="connsiteX44" fmla="*/ 1474396 w 2145749"/>
                  <a:gd name="connsiteY44" fmla="*/ 0 h 169806"/>
                  <a:gd name="connsiteX45" fmla="*/ 1503054 w 2145749"/>
                  <a:gd name="connsiteY45" fmla="*/ 35186 h 169806"/>
                  <a:gd name="connsiteX46" fmla="*/ 1531713 w 2145749"/>
                  <a:gd name="connsiteY46" fmla="*/ 0 h 169806"/>
                  <a:gd name="connsiteX47" fmla="*/ 1560371 w 2145749"/>
                  <a:gd name="connsiteY47" fmla="*/ 35186 h 169806"/>
                  <a:gd name="connsiteX48" fmla="*/ 1589030 w 2145749"/>
                  <a:gd name="connsiteY48" fmla="*/ 0 h 169806"/>
                  <a:gd name="connsiteX49" fmla="*/ 1617688 w 2145749"/>
                  <a:gd name="connsiteY49" fmla="*/ 35186 h 169806"/>
                  <a:gd name="connsiteX50" fmla="*/ 1646347 w 2145749"/>
                  <a:gd name="connsiteY50" fmla="*/ 0 h 169806"/>
                  <a:gd name="connsiteX51" fmla="*/ 1675005 w 2145749"/>
                  <a:gd name="connsiteY51" fmla="*/ 35186 h 169806"/>
                  <a:gd name="connsiteX52" fmla="*/ 1703664 w 2145749"/>
                  <a:gd name="connsiteY52" fmla="*/ 0 h 169806"/>
                  <a:gd name="connsiteX53" fmla="*/ 1732322 w 2145749"/>
                  <a:gd name="connsiteY53" fmla="*/ 35186 h 169806"/>
                  <a:gd name="connsiteX54" fmla="*/ 1760981 w 2145749"/>
                  <a:gd name="connsiteY54" fmla="*/ 0 h 169806"/>
                  <a:gd name="connsiteX55" fmla="*/ 1789639 w 2145749"/>
                  <a:gd name="connsiteY55" fmla="*/ 35186 h 169806"/>
                  <a:gd name="connsiteX56" fmla="*/ 1818298 w 2145749"/>
                  <a:gd name="connsiteY56" fmla="*/ 0 h 169806"/>
                  <a:gd name="connsiteX57" fmla="*/ 1846956 w 2145749"/>
                  <a:gd name="connsiteY57" fmla="*/ 35186 h 169806"/>
                  <a:gd name="connsiteX58" fmla="*/ 1875615 w 2145749"/>
                  <a:gd name="connsiteY58" fmla="*/ 0 h 169806"/>
                  <a:gd name="connsiteX59" fmla="*/ 1904273 w 2145749"/>
                  <a:gd name="connsiteY59" fmla="*/ 35186 h 169806"/>
                  <a:gd name="connsiteX60" fmla="*/ 1932932 w 2145749"/>
                  <a:gd name="connsiteY60" fmla="*/ 0 h 169806"/>
                  <a:gd name="connsiteX61" fmla="*/ 1961590 w 2145749"/>
                  <a:gd name="connsiteY61" fmla="*/ 35186 h 169806"/>
                  <a:gd name="connsiteX62" fmla="*/ 1985539 w 2145749"/>
                  <a:gd name="connsiteY62" fmla="*/ 5784 h 169806"/>
                  <a:gd name="connsiteX63" fmla="*/ 2048582 w 2145749"/>
                  <a:gd name="connsiteY63" fmla="*/ 63005 h 169806"/>
                  <a:gd name="connsiteX64" fmla="*/ 2121231 w 2145749"/>
                  <a:gd name="connsiteY64" fmla="*/ 130999 h 169806"/>
                  <a:gd name="connsiteX65" fmla="*/ 2145749 w 2145749"/>
                  <a:gd name="connsiteY65" fmla="*/ 154818 h 169806"/>
                  <a:gd name="connsiteX66" fmla="*/ 2133541 w 2145749"/>
                  <a:gd name="connsiteY66" fmla="*/ 169806 h 169806"/>
                  <a:gd name="connsiteX67" fmla="*/ 2104883 w 2145749"/>
                  <a:gd name="connsiteY67" fmla="*/ 134620 h 169806"/>
                  <a:gd name="connsiteX68" fmla="*/ 2076224 w 2145749"/>
                  <a:gd name="connsiteY68" fmla="*/ 169806 h 169806"/>
                  <a:gd name="connsiteX69" fmla="*/ 2047566 w 2145749"/>
                  <a:gd name="connsiteY69" fmla="*/ 134620 h 169806"/>
                  <a:gd name="connsiteX70" fmla="*/ 2018907 w 2145749"/>
                  <a:gd name="connsiteY70" fmla="*/ 169806 h 169806"/>
                  <a:gd name="connsiteX71" fmla="*/ 1990249 w 2145749"/>
                  <a:gd name="connsiteY71" fmla="*/ 134620 h 169806"/>
                  <a:gd name="connsiteX72" fmla="*/ 1961590 w 2145749"/>
                  <a:gd name="connsiteY72" fmla="*/ 169806 h 169806"/>
                  <a:gd name="connsiteX73" fmla="*/ 1932932 w 2145749"/>
                  <a:gd name="connsiteY73" fmla="*/ 134620 h 169806"/>
                  <a:gd name="connsiteX74" fmla="*/ 1904273 w 2145749"/>
                  <a:gd name="connsiteY74" fmla="*/ 169806 h 169806"/>
                  <a:gd name="connsiteX75" fmla="*/ 1875615 w 2145749"/>
                  <a:gd name="connsiteY75" fmla="*/ 134620 h 169806"/>
                  <a:gd name="connsiteX76" fmla="*/ 1846956 w 2145749"/>
                  <a:gd name="connsiteY76" fmla="*/ 169806 h 169806"/>
                  <a:gd name="connsiteX77" fmla="*/ 1818298 w 2145749"/>
                  <a:gd name="connsiteY77" fmla="*/ 134620 h 169806"/>
                  <a:gd name="connsiteX78" fmla="*/ 1789639 w 2145749"/>
                  <a:gd name="connsiteY78" fmla="*/ 169806 h 169806"/>
                  <a:gd name="connsiteX79" fmla="*/ 1760981 w 2145749"/>
                  <a:gd name="connsiteY79" fmla="*/ 134620 h 169806"/>
                  <a:gd name="connsiteX80" fmla="*/ 1732322 w 2145749"/>
                  <a:gd name="connsiteY80" fmla="*/ 169806 h 169806"/>
                  <a:gd name="connsiteX81" fmla="*/ 1703664 w 2145749"/>
                  <a:gd name="connsiteY81" fmla="*/ 134620 h 169806"/>
                  <a:gd name="connsiteX82" fmla="*/ 1675005 w 2145749"/>
                  <a:gd name="connsiteY82" fmla="*/ 169806 h 169806"/>
                  <a:gd name="connsiteX83" fmla="*/ 1646347 w 2145749"/>
                  <a:gd name="connsiteY83" fmla="*/ 134620 h 169806"/>
                  <a:gd name="connsiteX84" fmla="*/ 1617688 w 2145749"/>
                  <a:gd name="connsiteY84" fmla="*/ 169806 h 169806"/>
                  <a:gd name="connsiteX85" fmla="*/ 1589030 w 2145749"/>
                  <a:gd name="connsiteY85" fmla="*/ 134620 h 169806"/>
                  <a:gd name="connsiteX86" fmla="*/ 1560371 w 2145749"/>
                  <a:gd name="connsiteY86" fmla="*/ 169806 h 169806"/>
                  <a:gd name="connsiteX87" fmla="*/ 1531713 w 2145749"/>
                  <a:gd name="connsiteY87" fmla="*/ 134620 h 169806"/>
                  <a:gd name="connsiteX88" fmla="*/ 1503054 w 2145749"/>
                  <a:gd name="connsiteY88" fmla="*/ 169806 h 169806"/>
                  <a:gd name="connsiteX89" fmla="*/ 1474396 w 2145749"/>
                  <a:gd name="connsiteY89" fmla="*/ 134620 h 169806"/>
                  <a:gd name="connsiteX90" fmla="*/ 1445737 w 2145749"/>
                  <a:gd name="connsiteY90" fmla="*/ 169806 h 169806"/>
                  <a:gd name="connsiteX91" fmla="*/ 1417079 w 2145749"/>
                  <a:gd name="connsiteY91" fmla="*/ 134620 h 169806"/>
                  <a:gd name="connsiteX92" fmla="*/ 1388420 w 2145749"/>
                  <a:gd name="connsiteY92" fmla="*/ 169806 h 169806"/>
                  <a:gd name="connsiteX93" fmla="*/ 1359762 w 2145749"/>
                  <a:gd name="connsiteY93" fmla="*/ 134620 h 169806"/>
                  <a:gd name="connsiteX94" fmla="*/ 1331103 w 2145749"/>
                  <a:gd name="connsiteY94" fmla="*/ 169806 h 169806"/>
                  <a:gd name="connsiteX95" fmla="*/ 1302445 w 2145749"/>
                  <a:gd name="connsiteY95" fmla="*/ 134620 h 169806"/>
                  <a:gd name="connsiteX96" fmla="*/ 1273786 w 2145749"/>
                  <a:gd name="connsiteY96" fmla="*/ 169806 h 169806"/>
                  <a:gd name="connsiteX97" fmla="*/ 1245128 w 2145749"/>
                  <a:gd name="connsiteY97" fmla="*/ 134620 h 169806"/>
                  <a:gd name="connsiteX98" fmla="*/ 1216469 w 2145749"/>
                  <a:gd name="connsiteY98" fmla="*/ 169806 h 169806"/>
                  <a:gd name="connsiteX99" fmla="*/ 1187811 w 2145749"/>
                  <a:gd name="connsiteY99" fmla="*/ 134620 h 169806"/>
                  <a:gd name="connsiteX100" fmla="*/ 1159152 w 2145749"/>
                  <a:gd name="connsiteY100" fmla="*/ 169806 h 169806"/>
                  <a:gd name="connsiteX101" fmla="*/ 1130494 w 2145749"/>
                  <a:gd name="connsiteY101" fmla="*/ 134620 h 169806"/>
                  <a:gd name="connsiteX102" fmla="*/ 1101835 w 2145749"/>
                  <a:gd name="connsiteY102" fmla="*/ 169806 h 169806"/>
                  <a:gd name="connsiteX103" fmla="*/ 1073177 w 2145749"/>
                  <a:gd name="connsiteY103" fmla="*/ 134620 h 169806"/>
                  <a:gd name="connsiteX104" fmla="*/ 1044518 w 2145749"/>
                  <a:gd name="connsiteY104" fmla="*/ 169806 h 169806"/>
                  <a:gd name="connsiteX105" fmla="*/ 1015860 w 2145749"/>
                  <a:gd name="connsiteY105" fmla="*/ 134620 h 169806"/>
                  <a:gd name="connsiteX106" fmla="*/ 987201 w 2145749"/>
                  <a:gd name="connsiteY106" fmla="*/ 169806 h 169806"/>
                  <a:gd name="connsiteX107" fmla="*/ 958543 w 2145749"/>
                  <a:gd name="connsiteY107" fmla="*/ 134620 h 169806"/>
                  <a:gd name="connsiteX108" fmla="*/ 929884 w 2145749"/>
                  <a:gd name="connsiteY108" fmla="*/ 169806 h 169806"/>
                  <a:gd name="connsiteX109" fmla="*/ 901226 w 2145749"/>
                  <a:gd name="connsiteY109" fmla="*/ 134620 h 169806"/>
                  <a:gd name="connsiteX110" fmla="*/ 872567 w 2145749"/>
                  <a:gd name="connsiteY110" fmla="*/ 169806 h 169806"/>
                  <a:gd name="connsiteX111" fmla="*/ 843909 w 2145749"/>
                  <a:gd name="connsiteY111" fmla="*/ 134620 h 169806"/>
                  <a:gd name="connsiteX112" fmla="*/ 815250 w 2145749"/>
                  <a:gd name="connsiteY112" fmla="*/ 169806 h 169806"/>
                  <a:gd name="connsiteX113" fmla="*/ 786592 w 2145749"/>
                  <a:gd name="connsiteY113" fmla="*/ 134620 h 169806"/>
                  <a:gd name="connsiteX114" fmla="*/ 757933 w 2145749"/>
                  <a:gd name="connsiteY114" fmla="*/ 169806 h 169806"/>
                  <a:gd name="connsiteX115" fmla="*/ 729275 w 2145749"/>
                  <a:gd name="connsiteY115" fmla="*/ 134620 h 169806"/>
                  <a:gd name="connsiteX116" fmla="*/ 700616 w 2145749"/>
                  <a:gd name="connsiteY116" fmla="*/ 169806 h 169806"/>
                  <a:gd name="connsiteX117" fmla="*/ 671958 w 2145749"/>
                  <a:gd name="connsiteY117" fmla="*/ 134620 h 169806"/>
                  <a:gd name="connsiteX118" fmla="*/ 643299 w 2145749"/>
                  <a:gd name="connsiteY118" fmla="*/ 169806 h 169806"/>
                  <a:gd name="connsiteX119" fmla="*/ 614641 w 2145749"/>
                  <a:gd name="connsiteY119" fmla="*/ 134620 h 169806"/>
                  <a:gd name="connsiteX120" fmla="*/ 585982 w 2145749"/>
                  <a:gd name="connsiteY120" fmla="*/ 169806 h 169806"/>
                  <a:gd name="connsiteX121" fmla="*/ 557324 w 2145749"/>
                  <a:gd name="connsiteY121" fmla="*/ 134620 h 169806"/>
                  <a:gd name="connsiteX122" fmla="*/ 528665 w 2145749"/>
                  <a:gd name="connsiteY122" fmla="*/ 169806 h 169806"/>
                  <a:gd name="connsiteX123" fmla="*/ 500007 w 2145749"/>
                  <a:gd name="connsiteY123" fmla="*/ 134620 h 169806"/>
                  <a:gd name="connsiteX124" fmla="*/ 471348 w 2145749"/>
                  <a:gd name="connsiteY124" fmla="*/ 169806 h 169806"/>
                  <a:gd name="connsiteX125" fmla="*/ 442690 w 2145749"/>
                  <a:gd name="connsiteY125" fmla="*/ 134620 h 169806"/>
                  <a:gd name="connsiteX126" fmla="*/ 414031 w 2145749"/>
                  <a:gd name="connsiteY126" fmla="*/ 169806 h 169806"/>
                  <a:gd name="connsiteX127" fmla="*/ 385373 w 2145749"/>
                  <a:gd name="connsiteY127" fmla="*/ 134620 h 169806"/>
                  <a:gd name="connsiteX128" fmla="*/ 356714 w 2145749"/>
                  <a:gd name="connsiteY128" fmla="*/ 169806 h 169806"/>
                  <a:gd name="connsiteX129" fmla="*/ 328056 w 2145749"/>
                  <a:gd name="connsiteY129" fmla="*/ 134620 h 169806"/>
                  <a:gd name="connsiteX130" fmla="*/ 299397 w 2145749"/>
                  <a:gd name="connsiteY130" fmla="*/ 169806 h 169806"/>
                  <a:gd name="connsiteX131" fmla="*/ 270739 w 2145749"/>
                  <a:gd name="connsiteY131" fmla="*/ 134620 h 169806"/>
                  <a:gd name="connsiteX132" fmla="*/ 242080 w 2145749"/>
                  <a:gd name="connsiteY132" fmla="*/ 169806 h 169806"/>
                  <a:gd name="connsiteX133" fmla="*/ 213422 w 2145749"/>
                  <a:gd name="connsiteY133" fmla="*/ 134620 h 169806"/>
                  <a:gd name="connsiteX134" fmla="*/ 184763 w 2145749"/>
                  <a:gd name="connsiteY134" fmla="*/ 169806 h 169806"/>
                  <a:gd name="connsiteX135" fmla="*/ 156105 w 2145749"/>
                  <a:gd name="connsiteY135" fmla="*/ 134620 h 169806"/>
                  <a:gd name="connsiteX136" fmla="*/ 127446 w 2145749"/>
                  <a:gd name="connsiteY136" fmla="*/ 169806 h 169806"/>
                  <a:gd name="connsiteX137" fmla="*/ 98788 w 2145749"/>
                  <a:gd name="connsiteY137" fmla="*/ 134620 h 169806"/>
                  <a:gd name="connsiteX138" fmla="*/ 70129 w 2145749"/>
                  <a:gd name="connsiteY138" fmla="*/ 169806 h 169806"/>
                  <a:gd name="connsiteX139" fmla="*/ 41471 w 2145749"/>
                  <a:gd name="connsiteY139" fmla="*/ 134620 h 169806"/>
                  <a:gd name="connsiteX140" fmla="*/ 12812 w 2145749"/>
                  <a:gd name="connsiteY140" fmla="*/ 169806 h 169806"/>
                  <a:gd name="connsiteX141" fmla="*/ 0 w 2145749"/>
                  <a:gd name="connsiteY141" fmla="*/ 154075 h 169806"/>
                  <a:gd name="connsiteX142" fmla="*/ 66261 w 2145749"/>
                  <a:gd name="connsiteY142" fmla="*/ 90692 h 169806"/>
                  <a:gd name="connsiteX143" fmla="*/ 127278 w 2145749"/>
                  <a:gd name="connsiteY143" fmla="*/ 34979 h 169806"/>
                  <a:gd name="connsiteX144" fmla="*/ 127446 w 2145749"/>
                  <a:gd name="connsiteY144" fmla="*/ 35186 h 169806"/>
                  <a:gd name="connsiteX145" fmla="*/ 128592 w 2145749"/>
                  <a:gd name="connsiteY145" fmla="*/ 33780 h 169806"/>
                  <a:gd name="connsiteX146" fmla="*/ 145272 w 2145749"/>
                  <a:gd name="connsiteY146" fmla="*/ 18549 h 169806"/>
                  <a:gd name="connsiteX147" fmla="*/ 160384 w 2145749"/>
                  <a:gd name="connsiteY147" fmla="*/ 5254 h 169806"/>
                  <a:gd name="connsiteX148" fmla="*/ 184763 w 2145749"/>
                  <a:gd name="connsiteY148" fmla="*/ 35186 h 169806"/>
                  <a:gd name="connsiteX149" fmla="*/ 213422 w 2145749"/>
                  <a:gd name="connsiteY14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2145749" h="169806">
                    <a:moveTo>
                      <a:pt x="213422" y="0"/>
                    </a:moveTo>
                    <a:lnTo>
                      <a:pt x="242080" y="35186"/>
                    </a:lnTo>
                    <a:lnTo>
                      <a:pt x="270739" y="0"/>
                    </a:lnTo>
                    <a:lnTo>
                      <a:pt x="299397" y="35186"/>
                    </a:lnTo>
                    <a:lnTo>
                      <a:pt x="328056" y="0"/>
                    </a:lnTo>
                    <a:lnTo>
                      <a:pt x="356714" y="35186"/>
                    </a:lnTo>
                    <a:lnTo>
                      <a:pt x="385373" y="0"/>
                    </a:lnTo>
                    <a:lnTo>
                      <a:pt x="414031" y="35186"/>
                    </a:lnTo>
                    <a:lnTo>
                      <a:pt x="442690" y="0"/>
                    </a:lnTo>
                    <a:lnTo>
                      <a:pt x="471348" y="35186"/>
                    </a:lnTo>
                    <a:lnTo>
                      <a:pt x="500007" y="0"/>
                    </a:lnTo>
                    <a:lnTo>
                      <a:pt x="528665" y="35186"/>
                    </a:lnTo>
                    <a:lnTo>
                      <a:pt x="557324" y="0"/>
                    </a:lnTo>
                    <a:lnTo>
                      <a:pt x="585982" y="35186"/>
                    </a:lnTo>
                    <a:lnTo>
                      <a:pt x="614641" y="0"/>
                    </a:lnTo>
                    <a:lnTo>
                      <a:pt x="643299" y="35186"/>
                    </a:lnTo>
                    <a:lnTo>
                      <a:pt x="671958" y="0"/>
                    </a:lnTo>
                    <a:lnTo>
                      <a:pt x="700616" y="35186"/>
                    </a:lnTo>
                    <a:lnTo>
                      <a:pt x="729275" y="0"/>
                    </a:lnTo>
                    <a:lnTo>
                      <a:pt x="757933" y="35186"/>
                    </a:lnTo>
                    <a:lnTo>
                      <a:pt x="786592" y="0"/>
                    </a:lnTo>
                    <a:lnTo>
                      <a:pt x="815250" y="35186"/>
                    </a:lnTo>
                    <a:lnTo>
                      <a:pt x="843909" y="0"/>
                    </a:lnTo>
                    <a:lnTo>
                      <a:pt x="872567" y="35186"/>
                    </a:lnTo>
                    <a:lnTo>
                      <a:pt x="901226" y="0"/>
                    </a:lnTo>
                    <a:lnTo>
                      <a:pt x="929884" y="35186"/>
                    </a:lnTo>
                    <a:lnTo>
                      <a:pt x="958543" y="0"/>
                    </a:lnTo>
                    <a:lnTo>
                      <a:pt x="987201" y="35186"/>
                    </a:lnTo>
                    <a:lnTo>
                      <a:pt x="1015860" y="0"/>
                    </a:lnTo>
                    <a:lnTo>
                      <a:pt x="1044518" y="35186"/>
                    </a:lnTo>
                    <a:lnTo>
                      <a:pt x="1073177" y="0"/>
                    </a:lnTo>
                    <a:lnTo>
                      <a:pt x="1101835" y="35186"/>
                    </a:lnTo>
                    <a:lnTo>
                      <a:pt x="1130494" y="0"/>
                    </a:lnTo>
                    <a:lnTo>
                      <a:pt x="1159152" y="35186"/>
                    </a:lnTo>
                    <a:lnTo>
                      <a:pt x="1187811" y="0"/>
                    </a:lnTo>
                    <a:lnTo>
                      <a:pt x="1216469" y="35186"/>
                    </a:lnTo>
                    <a:lnTo>
                      <a:pt x="1245128" y="0"/>
                    </a:lnTo>
                    <a:lnTo>
                      <a:pt x="1273786" y="35186"/>
                    </a:lnTo>
                    <a:lnTo>
                      <a:pt x="1302445" y="0"/>
                    </a:lnTo>
                    <a:lnTo>
                      <a:pt x="1331103" y="35186"/>
                    </a:lnTo>
                    <a:lnTo>
                      <a:pt x="1359762" y="0"/>
                    </a:lnTo>
                    <a:lnTo>
                      <a:pt x="1388420" y="35186"/>
                    </a:lnTo>
                    <a:lnTo>
                      <a:pt x="1417079" y="0"/>
                    </a:lnTo>
                    <a:lnTo>
                      <a:pt x="1445737" y="35186"/>
                    </a:lnTo>
                    <a:lnTo>
                      <a:pt x="1474396" y="0"/>
                    </a:lnTo>
                    <a:lnTo>
                      <a:pt x="1503054" y="35186"/>
                    </a:lnTo>
                    <a:lnTo>
                      <a:pt x="1531713" y="0"/>
                    </a:lnTo>
                    <a:lnTo>
                      <a:pt x="1560371" y="35186"/>
                    </a:lnTo>
                    <a:lnTo>
                      <a:pt x="1589030" y="0"/>
                    </a:lnTo>
                    <a:lnTo>
                      <a:pt x="1617688" y="35186"/>
                    </a:lnTo>
                    <a:lnTo>
                      <a:pt x="1646347" y="0"/>
                    </a:lnTo>
                    <a:lnTo>
                      <a:pt x="1675005" y="35186"/>
                    </a:lnTo>
                    <a:lnTo>
                      <a:pt x="1703664" y="0"/>
                    </a:lnTo>
                    <a:lnTo>
                      <a:pt x="1732322" y="35186"/>
                    </a:lnTo>
                    <a:lnTo>
                      <a:pt x="1760981" y="0"/>
                    </a:lnTo>
                    <a:lnTo>
                      <a:pt x="1789639" y="35186"/>
                    </a:lnTo>
                    <a:lnTo>
                      <a:pt x="1818298" y="0"/>
                    </a:lnTo>
                    <a:lnTo>
                      <a:pt x="1846956" y="35186"/>
                    </a:lnTo>
                    <a:lnTo>
                      <a:pt x="1875615" y="0"/>
                    </a:lnTo>
                    <a:lnTo>
                      <a:pt x="1904273" y="35186"/>
                    </a:lnTo>
                    <a:lnTo>
                      <a:pt x="1932932" y="0"/>
                    </a:lnTo>
                    <a:lnTo>
                      <a:pt x="1961590" y="35186"/>
                    </a:lnTo>
                    <a:lnTo>
                      <a:pt x="1985539" y="5784"/>
                    </a:lnTo>
                    <a:lnTo>
                      <a:pt x="2048582" y="63005"/>
                    </a:lnTo>
                    <a:cubicBezTo>
                      <a:pt x="2074329" y="86724"/>
                      <a:pt x="2098655" y="109496"/>
                      <a:pt x="2121231" y="130999"/>
                    </a:cubicBezTo>
                    <a:lnTo>
                      <a:pt x="2145749" y="154818"/>
                    </a:lnTo>
                    <a:lnTo>
                      <a:pt x="2133541" y="169806"/>
                    </a:lnTo>
                    <a:lnTo>
                      <a:pt x="2104883" y="134620"/>
                    </a:lnTo>
                    <a:lnTo>
                      <a:pt x="2076224" y="169806"/>
                    </a:lnTo>
                    <a:lnTo>
                      <a:pt x="2047566" y="134620"/>
                    </a:lnTo>
                    <a:lnTo>
                      <a:pt x="2018907" y="169806"/>
                    </a:lnTo>
                    <a:lnTo>
                      <a:pt x="1990249" y="134620"/>
                    </a:lnTo>
                    <a:lnTo>
                      <a:pt x="1961590" y="169806"/>
                    </a:lnTo>
                    <a:lnTo>
                      <a:pt x="1932932" y="134620"/>
                    </a:lnTo>
                    <a:lnTo>
                      <a:pt x="1904273" y="169806"/>
                    </a:lnTo>
                    <a:lnTo>
                      <a:pt x="1875615" y="134620"/>
                    </a:lnTo>
                    <a:lnTo>
                      <a:pt x="1846956" y="169806"/>
                    </a:lnTo>
                    <a:lnTo>
                      <a:pt x="1818298" y="134620"/>
                    </a:lnTo>
                    <a:lnTo>
                      <a:pt x="1789639" y="169806"/>
                    </a:lnTo>
                    <a:lnTo>
                      <a:pt x="1760981" y="134620"/>
                    </a:lnTo>
                    <a:lnTo>
                      <a:pt x="1732322" y="169806"/>
                    </a:lnTo>
                    <a:lnTo>
                      <a:pt x="1703664" y="134620"/>
                    </a:lnTo>
                    <a:lnTo>
                      <a:pt x="1675005" y="169806"/>
                    </a:lnTo>
                    <a:lnTo>
                      <a:pt x="1646347" y="134620"/>
                    </a:lnTo>
                    <a:lnTo>
                      <a:pt x="1617688" y="169806"/>
                    </a:lnTo>
                    <a:lnTo>
                      <a:pt x="1589030" y="134620"/>
                    </a:lnTo>
                    <a:lnTo>
                      <a:pt x="1560371" y="169806"/>
                    </a:lnTo>
                    <a:lnTo>
                      <a:pt x="1531713" y="134620"/>
                    </a:lnTo>
                    <a:lnTo>
                      <a:pt x="1503054" y="169806"/>
                    </a:lnTo>
                    <a:lnTo>
                      <a:pt x="1474396" y="134620"/>
                    </a:lnTo>
                    <a:lnTo>
                      <a:pt x="1445737" y="169806"/>
                    </a:lnTo>
                    <a:lnTo>
                      <a:pt x="1417079" y="134620"/>
                    </a:lnTo>
                    <a:lnTo>
                      <a:pt x="1388420" y="169806"/>
                    </a:lnTo>
                    <a:lnTo>
                      <a:pt x="1359762" y="134620"/>
                    </a:lnTo>
                    <a:lnTo>
                      <a:pt x="1331103" y="169806"/>
                    </a:lnTo>
                    <a:lnTo>
                      <a:pt x="1302445" y="134620"/>
                    </a:lnTo>
                    <a:lnTo>
                      <a:pt x="1273786" y="169806"/>
                    </a:lnTo>
                    <a:lnTo>
                      <a:pt x="1245128" y="134620"/>
                    </a:lnTo>
                    <a:lnTo>
                      <a:pt x="1216469" y="169806"/>
                    </a:lnTo>
                    <a:lnTo>
                      <a:pt x="1187811" y="134620"/>
                    </a:lnTo>
                    <a:lnTo>
                      <a:pt x="1159152" y="169806"/>
                    </a:lnTo>
                    <a:lnTo>
                      <a:pt x="1130494" y="134620"/>
                    </a:lnTo>
                    <a:lnTo>
                      <a:pt x="1101835" y="169806"/>
                    </a:lnTo>
                    <a:lnTo>
                      <a:pt x="1073177" y="134620"/>
                    </a:lnTo>
                    <a:lnTo>
                      <a:pt x="1044518" y="169806"/>
                    </a:lnTo>
                    <a:lnTo>
                      <a:pt x="1015860" y="134620"/>
                    </a:lnTo>
                    <a:lnTo>
                      <a:pt x="987201" y="169806"/>
                    </a:lnTo>
                    <a:lnTo>
                      <a:pt x="958543" y="134620"/>
                    </a:lnTo>
                    <a:lnTo>
                      <a:pt x="929884" y="169806"/>
                    </a:lnTo>
                    <a:lnTo>
                      <a:pt x="901226" y="134620"/>
                    </a:lnTo>
                    <a:lnTo>
                      <a:pt x="872567" y="169806"/>
                    </a:lnTo>
                    <a:lnTo>
                      <a:pt x="843909" y="134620"/>
                    </a:lnTo>
                    <a:lnTo>
                      <a:pt x="815250" y="169806"/>
                    </a:lnTo>
                    <a:lnTo>
                      <a:pt x="786592" y="134620"/>
                    </a:lnTo>
                    <a:lnTo>
                      <a:pt x="757933" y="169806"/>
                    </a:lnTo>
                    <a:lnTo>
                      <a:pt x="729275" y="134620"/>
                    </a:lnTo>
                    <a:lnTo>
                      <a:pt x="700616" y="169806"/>
                    </a:lnTo>
                    <a:lnTo>
                      <a:pt x="671958" y="134620"/>
                    </a:lnTo>
                    <a:lnTo>
                      <a:pt x="643299" y="169806"/>
                    </a:lnTo>
                    <a:lnTo>
                      <a:pt x="614641" y="134620"/>
                    </a:lnTo>
                    <a:lnTo>
                      <a:pt x="585982" y="169806"/>
                    </a:lnTo>
                    <a:lnTo>
                      <a:pt x="557324" y="134620"/>
                    </a:lnTo>
                    <a:lnTo>
                      <a:pt x="528665" y="169806"/>
                    </a:lnTo>
                    <a:lnTo>
                      <a:pt x="500007" y="134620"/>
                    </a:lnTo>
                    <a:lnTo>
                      <a:pt x="471348" y="169806"/>
                    </a:lnTo>
                    <a:lnTo>
                      <a:pt x="442690" y="134620"/>
                    </a:lnTo>
                    <a:lnTo>
                      <a:pt x="414031" y="169806"/>
                    </a:lnTo>
                    <a:lnTo>
                      <a:pt x="385373" y="134620"/>
                    </a:lnTo>
                    <a:lnTo>
                      <a:pt x="356714" y="169806"/>
                    </a:lnTo>
                    <a:lnTo>
                      <a:pt x="328056" y="134620"/>
                    </a:lnTo>
                    <a:lnTo>
                      <a:pt x="299397" y="169806"/>
                    </a:lnTo>
                    <a:lnTo>
                      <a:pt x="270739" y="134620"/>
                    </a:lnTo>
                    <a:lnTo>
                      <a:pt x="242080" y="169806"/>
                    </a:lnTo>
                    <a:lnTo>
                      <a:pt x="213422" y="134620"/>
                    </a:lnTo>
                    <a:lnTo>
                      <a:pt x="184763" y="169806"/>
                    </a:lnTo>
                    <a:lnTo>
                      <a:pt x="156105" y="134620"/>
                    </a:lnTo>
                    <a:lnTo>
                      <a:pt x="127446" y="169806"/>
                    </a:lnTo>
                    <a:lnTo>
                      <a:pt x="98788" y="134620"/>
                    </a:lnTo>
                    <a:lnTo>
                      <a:pt x="70129" y="169806"/>
                    </a:lnTo>
                    <a:lnTo>
                      <a:pt x="41471" y="134620"/>
                    </a:lnTo>
                    <a:lnTo>
                      <a:pt x="12812" y="169806"/>
                    </a:lnTo>
                    <a:lnTo>
                      <a:pt x="0" y="154075"/>
                    </a:lnTo>
                    <a:lnTo>
                      <a:pt x="66261" y="90692"/>
                    </a:lnTo>
                    <a:lnTo>
                      <a:pt x="127278" y="34979"/>
                    </a:lnTo>
                    <a:lnTo>
                      <a:pt x="127446" y="35186"/>
                    </a:lnTo>
                    <a:lnTo>
                      <a:pt x="128592" y="33780"/>
                    </a:lnTo>
                    <a:lnTo>
                      <a:pt x="145272" y="18549"/>
                    </a:lnTo>
                    <a:lnTo>
                      <a:pt x="160384" y="5254"/>
                    </a:lnTo>
                    <a:lnTo>
                      <a:pt x="184763" y="35186"/>
                    </a:lnTo>
                    <a:lnTo>
                      <a:pt x="21342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7" name="フリーフォーム: 図形 1396">
                <a:extLst>
                  <a:ext uri="{FF2B5EF4-FFF2-40B4-BE49-F238E27FC236}">
                    <a16:creationId xmlns:a16="http://schemas.microsoft.com/office/drawing/2014/main" id="{D161C797-BC2F-4FE7-A20B-E43B9B06A1C9}"/>
                  </a:ext>
                </a:extLst>
              </p:cNvPr>
              <p:cNvSpPr/>
              <p:nvPr/>
            </p:nvSpPr>
            <p:spPr>
              <a:xfrm>
                <a:off x="3664678" y="4760530"/>
                <a:ext cx="462108" cy="138530"/>
              </a:xfrm>
              <a:custGeom>
                <a:avLst/>
                <a:gdLst>
                  <a:gd name="connsiteX0" fmla="*/ 230342 w 453773"/>
                  <a:gd name="connsiteY0" fmla="*/ 1 h 138307"/>
                  <a:gd name="connsiteX1" fmla="*/ 400570 w 453773"/>
                  <a:gd name="connsiteY1" fmla="*/ 69670 h 138307"/>
                  <a:gd name="connsiteX2" fmla="*/ 453773 w 453773"/>
                  <a:gd name="connsiteY2" fmla="*/ 103319 h 138307"/>
                  <a:gd name="connsiteX3" fmla="*/ 425275 w 453773"/>
                  <a:gd name="connsiteY3" fmla="*/ 138307 h 138307"/>
                  <a:gd name="connsiteX4" fmla="*/ 396617 w 453773"/>
                  <a:gd name="connsiteY4" fmla="*/ 103121 h 138307"/>
                  <a:gd name="connsiteX5" fmla="*/ 367958 w 453773"/>
                  <a:gd name="connsiteY5" fmla="*/ 138307 h 138307"/>
                  <a:gd name="connsiteX6" fmla="*/ 339300 w 453773"/>
                  <a:gd name="connsiteY6" fmla="*/ 103121 h 138307"/>
                  <a:gd name="connsiteX7" fmla="*/ 310641 w 453773"/>
                  <a:gd name="connsiteY7" fmla="*/ 138307 h 138307"/>
                  <a:gd name="connsiteX8" fmla="*/ 281983 w 453773"/>
                  <a:gd name="connsiteY8" fmla="*/ 103121 h 138307"/>
                  <a:gd name="connsiteX9" fmla="*/ 253324 w 453773"/>
                  <a:gd name="connsiteY9" fmla="*/ 138307 h 138307"/>
                  <a:gd name="connsiteX10" fmla="*/ 224666 w 453773"/>
                  <a:gd name="connsiteY10" fmla="*/ 103121 h 138307"/>
                  <a:gd name="connsiteX11" fmla="*/ 196007 w 453773"/>
                  <a:gd name="connsiteY11" fmla="*/ 138307 h 138307"/>
                  <a:gd name="connsiteX12" fmla="*/ 167349 w 453773"/>
                  <a:gd name="connsiteY12" fmla="*/ 103121 h 138307"/>
                  <a:gd name="connsiteX13" fmla="*/ 138690 w 453773"/>
                  <a:gd name="connsiteY13" fmla="*/ 138307 h 138307"/>
                  <a:gd name="connsiteX14" fmla="*/ 110032 w 453773"/>
                  <a:gd name="connsiteY14" fmla="*/ 103121 h 138307"/>
                  <a:gd name="connsiteX15" fmla="*/ 81373 w 453773"/>
                  <a:gd name="connsiteY15" fmla="*/ 138307 h 138307"/>
                  <a:gd name="connsiteX16" fmla="*/ 52715 w 453773"/>
                  <a:gd name="connsiteY16" fmla="*/ 103121 h 138307"/>
                  <a:gd name="connsiteX17" fmla="*/ 24056 w 453773"/>
                  <a:gd name="connsiteY17" fmla="*/ 138307 h 138307"/>
                  <a:gd name="connsiteX18" fmla="*/ 0 w 453773"/>
                  <a:gd name="connsiteY18" fmla="*/ 108771 h 138307"/>
                  <a:gd name="connsiteX19" fmla="*/ 51408 w 453773"/>
                  <a:gd name="connsiteY19" fmla="*/ 76161 h 138307"/>
                  <a:gd name="connsiteX20" fmla="*/ 230342 w 453773"/>
                  <a:gd name="connsiteY20" fmla="*/ 1 h 138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3773" h="138307">
                    <a:moveTo>
                      <a:pt x="230342" y="1"/>
                    </a:moveTo>
                    <a:cubicBezTo>
                      <a:pt x="267174" y="-236"/>
                      <a:pt x="326889" y="25894"/>
                      <a:pt x="400570" y="69670"/>
                    </a:cubicBezTo>
                    <a:lnTo>
                      <a:pt x="453773" y="103319"/>
                    </a:lnTo>
                    <a:lnTo>
                      <a:pt x="425275" y="138307"/>
                    </a:lnTo>
                    <a:lnTo>
                      <a:pt x="396617" y="103121"/>
                    </a:lnTo>
                    <a:lnTo>
                      <a:pt x="367958" y="138307"/>
                    </a:lnTo>
                    <a:lnTo>
                      <a:pt x="339300" y="103121"/>
                    </a:lnTo>
                    <a:lnTo>
                      <a:pt x="310641" y="138307"/>
                    </a:lnTo>
                    <a:lnTo>
                      <a:pt x="281983" y="103121"/>
                    </a:lnTo>
                    <a:lnTo>
                      <a:pt x="253324" y="138307"/>
                    </a:lnTo>
                    <a:lnTo>
                      <a:pt x="224666" y="103121"/>
                    </a:lnTo>
                    <a:lnTo>
                      <a:pt x="196007" y="138307"/>
                    </a:lnTo>
                    <a:lnTo>
                      <a:pt x="167349" y="103121"/>
                    </a:lnTo>
                    <a:lnTo>
                      <a:pt x="138690" y="138307"/>
                    </a:lnTo>
                    <a:lnTo>
                      <a:pt x="110032" y="103121"/>
                    </a:lnTo>
                    <a:lnTo>
                      <a:pt x="81373" y="138307"/>
                    </a:lnTo>
                    <a:lnTo>
                      <a:pt x="52715" y="103121"/>
                    </a:lnTo>
                    <a:lnTo>
                      <a:pt x="24056" y="138307"/>
                    </a:lnTo>
                    <a:lnTo>
                      <a:pt x="0" y="108771"/>
                    </a:lnTo>
                    <a:lnTo>
                      <a:pt x="51408" y="76161"/>
                    </a:lnTo>
                    <a:cubicBezTo>
                      <a:pt x="130224" y="28942"/>
                      <a:pt x="193510" y="238"/>
                      <a:pt x="230342" y="1"/>
                    </a:cubicBez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8" name="フリーフォーム: 図形 1397">
                <a:extLst>
                  <a:ext uri="{FF2B5EF4-FFF2-40B4-BE49-F238E27FC236}">
                    <a16:creationId xmlns:a16="http://schemas.microsoft.com/office/drawing/2014/main" id="{22A46A91-EE4C-4895-B74A-178AA252CF1D}"/>
                  </a:ext>
                </a:extLst>
              </p:cNvPr>
              <p:cNvSpPr/>
              <p:nvPr/>
            </p:nvSpPr>
            <p:spPr>
              <a:xfrm>
                <a:off x="3269581" y="4998244"/>
                <a:ext cx="1250032" cy="170080"/>
              </a:xfrm>
              <a:custGeom>
                <a:avLst/>
                <a:gdLst>
                  <a:gd name="connsiteX0" fmla="*/ 211438 w 1227486"/>
                  <a:gd name="connsiteY0" fmla="*/ 0 h 169806"/>
                  <a:gd name="connsiteX1" fmla="*/ 240096 w 1227486"/>
                  <a:gd name="connsiteY1" fmla="*/ 35186 h 169806"/>
                  <a:gd name="connsiteX2" fmla="*/ 268755 w 1227486"/>
                  <a:gd name="connsiteY2" fmla="*/ 0 h 169806"/>
                  <a:gd name="connsiteX3" fmla="*/ 297413 w 1227486"/>
                  <a:gd name="connsiteY3" fmla="*/ 35186 h 169806"/>
                  <a:gd name="connsiteX4" fmla="*/ 326072 w 1227486"/>
                  <a:gd name="connsiteY4" fmla="*/ 0 h 169806"/>
                  <a:gd name="connsiteX5" fmla="*/ 354730 w 1227486"/>
                  <a:gd name="connsiteY5" fmla="*/ 35186 h 169806"/>
                  <a:gd name="connsiteX6" fmla="*/ 383389 w 1227486"/>
                  <a:gd name="connsiteY6" fmla="*/ 0 h 169806"/>
                  <a:gd name="connsiteX7" fmla="*/ 412047 w 1227486"/>
                  <a:gd name="connsiteY7" fmla="*/ 35186 h 169806"/>
                  <a:gd name="connsiteX8" fmla="*/ 440706 w 1227486"/>
                  <a:gd name="connsiteY8" fmla="*/ 0 h 169806"/>
                  <a:gd name="connsiteX9" fmla="*/ 469364 w 1227486"/>
                  <a:gd name="connsiteY9" fmla="*/ 35186 h 169806"/>
                  <a:gd name="connsiteX10" fmla="*/ 498023 w 1227486"/>
                  <a:gd name="connsiteY10" fmla="*/ 0 h 169806"/>
                  <a:gd name="connsiteX11" fmla="*/ 526681 w 1227486"/>
                  <a:gd name="connsiteY11" fmla="*/ 35186 h 169806"/>
                  <a:gd name="connsiteX12" fmla="*/ 555340 w 1227486"/>
                  <a:gd name="connsiteY12" fmla="*/ 0 h 169806"/>
                  <a:gd name="connsiteX13" fmla="*/ 583998 w 1227486"/>
                  <a:gd name="connsiteY13" fmla="*/ 35186 h 169806"/>
                  <a:gd name="connsiteX14" fmla="*/ 612657 w 1227486"/>
                  <a:gd name="connsiteY14" fmla="*/ 0 h 169806"/>
                  <a:gd name="connsiteX15" fmla="*/ 641315 w 1227486"/>
                  <a:gd name="connsiteY15" fmla="*/ 35186 h 169806"/>
                  <a:gd name="connsiteX16" fmla="*/ 669974 w 1227486"/>
                  <a:gd name="connsiteY16" fmla="*/ 0 h 169806"/>
                  <a:gd name="connsiteX17" fmla="*/ 698632 w 1227486"/>
                  <a:gd name="connsiteY17" fmla="*/ 35186 h 169806"/>
                  <a:gd name="connsiteX18" fmla="*/ 727291 w 1227486"/>
                  <a:gd name="connsiteY18" fmla="*/ 0 h 169806"/>
                  <a:gd name="connsiteX19" fmla="*/ 755949 w 1227486"/>
                  <a:gd name="connsiteY19" fmla="*/ 35186 h 169806"/>
                  <a:gd name="connsiteX20" fmla="*/ 784608 w 1227486"/>
                  <a:gd name="connsiteY20" fmla="*/ 0 h 169806"/>
                  <a:gd name="connsiteX21" fmla="*/ 813266 w 1227486"/>
                  <a:gd name="connsiteY21" fmla="*/ 35186 h 169806"/>
                  <a:gd name="connsiteX22" fmla="*/ 841925 w 1227486"/>
                  <a:gd name="connsiteY22" fmla="*/ 0 h 169806"/>
                  <a:gd name="connsiteX23" fmla="*/ 870583 w 1227486"/>
                  <a:gd name="connsiteY23" fmla="*/ 35186 h 169806"/>
                  <a:gd name="connsiteX24" fmla="*/ 899242 w 1227486"/>
                  <a:gd name="connsiteY24" fmla="*/ 0 h 169806"/>
                  <a:gd name="connsiteX25" fmla="*/ 927900 w 1227486"/>
                  <a:gd name="connsiteY25" fmla="*/ 35186 h 169806"/>
                  <a:gd name="connsiteX26" fmla="*/ 956559 w 1227486"/>
                  <a:gd name="connsiteY26" fmla="*/ 0 h 169806"/>
                  <a:gd name="connsiteX27" fmla="*/ 985217 w 1227486"/>
                  <a:gd name="connsiteY27" fmla="*/ 35186 h 169806"/>
                  <a:gd name="connsiteX28" fmla="*/ 1013876 w 1227486"/>
                  <a:gd name="connsiteY28" fmla="*/ 0 h 169806"/>
                  <a:gd name="connsiteX29" fmla="*/ 1042534 w 1227486"/>
                  <a:gd name="connsiteY29" fmla="*/ 35186 h 169806"/>
                  <a:gd name="connsiteX30" fmla="*/ 1056279 w 1227486"/>
                  <a:gd name="connsiteY30" fmla="*/ 18311 h 169806"/>
                  <a:gd name="connsiteX31" fmla="*/ 1227486 w 1227486"/>
                  <a:gd name="connsiteY31" fmla="*/ 153845 h 169806"/>
                  <a:gd name="connsiteX32" fmla="*/ 1214485 w 1227486"/>
                  <a:gd name="connsiteY32" fmla="*/ 169806 h 169806"/>
                  <a:gd name="connsiteX33" fmla="*/ 1185827 w 1227486"/>
                  <a:gd name="connsiteY33" fmla="*/ 134620 h 169806"/>
                  <a:gd name="connsiteX34" fmla="*/ 1157168 w 1227486"/>
                  <a:gd name="connsiteY34" fmla="*/ 169806 h 169806"/>
                  <a:gd name="connsiteX35" fmla="*/ 1128510 w 1227486"/>
                  <a:gd name="connsiteY35" fmla="*/ 134620 h 169806"/>
                  <a:gd name="connsiteX36" fmla="*/ 1099851 w 1227486"/>
                  <a:gd name="connsiteY36" fmla="*/ 169806 h 169806"/>
                  <a:gd name="connsiteX37" fmla="*/ 1071193 w 1227486"/>
                  <a:gd name="connsiteY37" fmla="*/ 134620 h 169806"/>
                  <a:gd name="connsiteX38" fmla="*/ 1042534 w 1227486"/>
                  <a:gd name="connsiteY38" fmla="*/ 169806 h 169806"/>
                  <a:gd name="connsiteX39" fmla="*/ 1013876 w 1227486"/>
                  <a:gd name="connsiteY39" fmla="*/ 134620 h 169806"/>
                  <a:gd name="connsiteX40" fmla="*/ 985217 w 1227486"/>
                  <a:gd name="connsiteY40" fmla="*/ 169806 h 169806"/>
                  <a:gd name="connsiteX41" fmla="*/ 956559 w 1227486"/>
                  <a:gd name="connsiteY41" fmla="*/ 134620 h 169806"/>
                  <a:gd name="connsiteX42" fmla="*/ 927900 w 1227486"/>
                  <a:gd name="connsiteY42" fmla="*/ 169806 h 169806"/>
                  <a:gd name="connsiteX43" fmla="*/ 899242 w 1227486"/>
                  <a:gd name="connsiteY43" fmla="*/ 134620 h 169806"/>
                  <a:gd name="connsiteX44" fmla="*/ 870583 w 1227486"/>
                  <a:gd name="connsiteY44" fmla="*/ 169806 h 169806"/>
                  <a:gd name="connsiteX45" fmla="*/ 841925 w 1227486"/>
                  <a:gd name="connsiteY45" fmla="*/ 134620 h 169806"/>
                  <a:gd name="connsiteX46" fmla="*/ 813266 w 1227486"/>
                  <a:gd name="connsiteY46" fmla="*/ 169806 h 169806"/>
                  <a:gd name="connsiteX47" fmla="*/ 784608 w 1227486"/>
                  <a:gd name="connsiteY47" fmla="*/ 134620 h 169806"/>
                  <a:gd name="connsiteX48" fmla="*/ 755949 w 1227486"/>
                  <a:gd name="connsiteY48" fmla="*/ 169806 h 169806"/>
                  <a:gd name="connsiteX49" fmla="*/ 727291 w 1227486"/>
                  <a:gd name="connsiteY49" fmla="*/ 134620 h 169806"/>
                  <a:gd name="connsiteX50" fmla="*/ 698632 w 1227486"/>
                  <a:gd name="connsiteY50" fmla="*/ 169806 h 169806"/>
                  <a:gd name="connsiteX51" fmla="*/ 669974 w 1227486"/>
                  <a:gd name="connsiteY51" fmla="*/ 134620 h 169806"/>
                  <a:gd name="connsiteX52" fmla="*/ 641315 w 1227486"/>
                  <a:gd name="connsiteY52" fmla="*/ 169806 h 169806"/>
                  <a:gd name="connsiteX53" fmla="*/ 612657 w 1227486"/>
                  <a:gd name="connsiteY53" fmla="*/ 134620 h 169806"/>
                  <a:gd name="connsiteX54" fmla="*/ 583998 w 1227486"/>
                  <a:gd name="connsiteY54" fmla="*/ 169806 h 169806"/>
                  <a:gd name="connsiteX55" fmla="*/ 555340 w 1227486"/>
                  <a:gd name="connsiteY55" fmla="*/ 134620 h 169806"/>
                  <a:gd name="connsiteX56" fmla="*/ 526681 w 1227486"/>
                  <a:gd name="connsiteY56" fmla="*/ 169806 h 169806"/>
                  <a:gd name="connsiteX57" fmla="*/ 498023 w 1227486"/>
                  <a:gd name="connsiteY57" fmla="*/ 134620 h 169806"/>
                  <a:gd name="connsiteX58" fmla="*/ 469364 w 1227486"/>
                  <a:gd name="connsiteY58" fmla="*/ 169806 h 169806"/>
                  <a:gd name="connsiteX59" fmla="*/ 440706 w 1227486"/>
                  <a:gd name="connsiteY59" fmla="*/ 134620 h 169806"/>
                  <a:gd name="connsiteX60" fmla="*/ 412047 w 1227486"/>
                  <a:gd name="connsiteY60" fmla="*/ 169806 h 169806"/>
                  <a:gd name="connsiteX61" fmla="*/ 383389 w 1227486"/>
                  <a:gd name="connsiteY61" fmla="*/ 134620 h 169806"/>
                  <a:gd name="connsiteX62" fmla="*/ 354730 w 1227486"/>
                  <a:gd name="connsiteY62" fmla="*/ 169806 h 169806"/>
                  <a:gd name="connsiteX63" fmla="*/ 326072 w 1227486"/>
                  <a:gd name="connsiteY63" fmla="*/ 134620 h 169806"/>
                  <a:gd name="connsiteX64" fmla="*/ 297413 w 1227486"/>
                  <a:gd name="connsiteY64" fmla="*/ 169806 h 169806"/>
                  <a:gd name="connsiteX65" fmla="*/ 268755 w 1227486"/>
                  <a:gd name="connsiteY65" fmla="*/ 134620 h 169806"/>
                  <a:gd name="connsiteX66" fmla="*/ 240096 w 1227486"/>
                  <a:gd name="connsiteY66" fmla="*/ 169806 h 169806"/>
                  <a:gd name="connsiteX67" fmla="*/ 211438 w 1227486"/>
                  <a:gd name="connsiteY67" fmla="*/ 134620 h 169806"/>
                  <a:gd name="connsiteX68" fmla="*/ 182779 w 1227486"/>
                  <a:gd name="connsiteY68" fmla="*/ 169806 h 169806"/>
                  <a:gd name="connsiteX69" fmla="*/ 154121 w 1227486"/>
                  <a:gd name="connsiteY69" fmla="*/ 134620 h 169806"/>
                  <a:gd name="connsiteX70" fmla="*/ 125462 w 1227486"/>
                  <a:gd name="connsiteY70" fmla="*/ 169806 h 169806"/>
                  <a:gd name="connsiteX71" fmla="*/ 96804 w 1227486"/>
                  <a:gd name="connsiteY71" fmla="*/ 134620 h 169806"/>
                  <a:gd name="connsiteX72" fmla="*/ 68145 w 1227486"/>
                  <a:gd name="connsiteY72" fmla="*/ 169806 h 169806"/>
                  <a:gd name="connsiteX73" fmla="*/ 39487 w 1227486"/>
                  <a:gd name="connsiteY73" fmla="*/ 134620 h 169806"/>
                  <a:gd name="connsiteX74" fmla="*/ 10828 w 1227486"/>
                  <a:gd name="connsiteY74" fmla="*/ 169806 h 169806"/>
                  <a:gd name="connsiteX75" fmla="*/ 0 w 1227486"/>
                  <a:gd name="connsiteY75" fmla="*/ 156512 h 169806"/>
                  <a:gd name="connsiteX76" fmla="*/ 167289 w 1227486"/>
                  <a:gd name="connsiteY76" fmla="*/ 25666 h 169806"/>
                  <a:gd name="connsiteX77" fmla="*/ 172134 w 1227486"/>
                  <a:gd name="connsiteY77" fmla="*/ 22117 h 169806"/>
                  <a:gd name="connsiteX78" fmla="*/ 182779 w 1227486"/>
                  <a:gd name="connsiteY78" fmla="*/ 35186 h 169806"/>
                  <a:gd name="connsiteX79" fmla="*/ 211438 w 1227486"/>
                  <a:gd name="connsiteY7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27486" h="169806">
                    <a:moveTo>
                      <a:pt x="211438" y="0"/>
                    </a:moveTo>
                    <a:lnTo>
                      <a:pt x="240096" y="35186"/>
                    </a:lnTo>
                    <a:lnTo>
                      <a:pt x="268755" y="0"/>
                    </a:lnTo>
                    <a:lnTo>
                      <a:pt x="297413" y="35186"/>
                    </a:lnTo>
                    <a:lnTo>
                      <a:pt x="326072" y="0"/>
                    </a:lnTo>
                    <a:lnTo>
                      <a:pt x="354730" y="35186"/>
                    </a:lnTo>
                    <a:lnTo>
                      <a:pt x="383389" y="0"/>
                    </a:lnTo>
                    <a:lnTo>
                      <a:pt x="412047" y="35186"/>
                    </a:lnTo>
                    <a:lnTo>
                      <a:pt x="440706" y="0"/>
                    </a:lnTo>
                    <a:lnTo>
                      <a:pt x="469364" y="35186"/>
                    </a:lnTo>
                    <a:lnTo>
                      <a:pt x="498023" y="0"/>
                    </a:lnTo>
                    <a:lnTo>
                      <a:pt x="526681" y="35186"/>
                    </a:lnTo>
                    <a:lnTo>
                      <a:pt x="555340" y="0"/>
                    </a:lnTo>
                    <a:lnTo>
                      <a:pt x="583998" y="35186"/>
                    </a:lnTo>
                    <a:lnTo>
                      <a:pt x="612657" y="0"/>
                    </a:lnTo>
                    <a:lnTo>
                      <a:pt x="641315" y="35186"/>
                    </a:lnTo>
                    <a:lnTo>
                      <a:pt x="669974" y="0"/>
                    </a:lnTo>
                    <a:lnTo>
                      <a:pt x="698632" y="35186"/>
                    </a:lnTo>
                    <a:lnTo>
                      <a:pt x="727291" y="0"/>
                    </a:lnTo>
                    <a:lnTo>
                      <a:pt x="755949" y="35186"/>
                    </a:lnTo>
                    <a:lnTo>
                      <a:pt x="784608" y="0"/>
                    </a:lnTo>
                    <a:lnTo>
                      <a:pt x="813266" y="35186"/>
                    </a:lnTo>
                    <a:lnTo>
                      <a:pt x="841925" y="0"/>
                    </a:lnTo>
                    <a:lnTo>
                      <a:pt x="870583" y="35186"/>
                    </a:lnTo>
                    <a:lnTo>
                      <a:pt x="899242" y="0"/>
                    </a:lnTo>
                    <a:lnTo>
                      <a:pt x="927900" y="35186"/>
                    </a:lnTo>
                    <a:lnTo>
                      <a:pt x="956559" y="0"/>
                    </a:lnTo>
                    <a:lnTo>
                      <a:pt x="985217" y="35186"/>
                    </a:lnTo>
                    <a:lnTo>
                      <a:pt x="1013876" y="0"/>
                    </a:lnTo>
                    <a:lnTo>
                      <a:pt x="1042534" y="35186"/>
                    </a:lnTo>
                    <a:lnTo>
                      <a:pt x="1056279" y="18311"/>
                    </a:lnTo>
                    <a:lnTo>
                      <a:pt x="1227486" y="153845"/>
                    </a:lnTo>
                    <a:lnTo>
                      <a:pt x="1214485" y="169806"/>
                    </a:lnTo>
                    <a:lnTo>
                      <a:pt x="1185827" y="134620"/>
                    </a:lnTo>
                    <a:lnTo>
                      <a:pt x="1157168" y="169806"/>
                    </a:lnTo>
                    <a:lnTo>
                      <a:pt x="1128510" y="134620"/>
                    </a:lnTo>
                    <a:lnTo>
                      <a:pt x="1099851" y="169806"/>
                    </a:lnTo>
                    <a:lnTo>
                      <a:pt x="1071193" y="134620"/>
                    </a:lnTo>
                    <a:lnTo>
                      <a:pt x="1042534" y="169806"/>
                    </a:lnTo>
                    <a:lnTo>
                      <a:pt x="1013876" y="134620"/>
                    </a:lnTo>
                    <a:lnTo>
                      <a:pt x="985217" y="169806"/>
                    </a:lnTo>
                    <a:lnTo>
                      <a:pt x="956559" y="134620"/>
                    </a:lnTo>
                    <a:lnTo>
                      <a:pt x="927900" y="169806"/>
                    </a:lnTo>
                    <a:lnTo>
                      <a:pt x="899242" y="134620"/>
                    </a:lnTo>
                    <a:lnTo>
                      <a:pt x="870583" y="169806"/>
                    </a:lnTo>
                    <a:lnTo>
                      <a:pt x="841925" y="134620"/>
                    </a:lnTo>
                    <a:lnTo>
                      <a:pt x="813266" y="169806"/>
                    </a:lnTo>
                    <a:lnTo>
                      <a:pt x="784608" y="134620"/>
                    </a:lnTo>
                    <a:lnTo>
                      <a:pt x="755949" y="169806"/>
                    </a:lnTo>
                    <a:lnTo>
                      <a:pt x="727291" y="134620"/>
                    </a:lnTo>
                    <a:lnTo>
                      <a:pt x="698632" y="169806"/>
                    </a:lnTo>
                    <a:lnTo>
                      <a:pt x="669974" y="134620"/>
                    </a:lnTo>
                    <a:lnTo>
                      <a:pt x="641315" y="169806"/>
                    </a:lnTo>
                    <a:lnTo>
                      <a:pt x="612657" y="134620"/>
                    </a:lnTo>
                    <a:lnTo>
                      <a:pt x="583998" y="169806"/>
                    </a:lnTo>
                    <a:lnTo>
                      <a:pt x="555340" y="134620"/>
                    </a:lnTo>
                    <a:lnTo>
                      <a:pt x="526681" y="169806"/>
                    </a:lnTo>
                    <a:lnTo>
                      <a:pt x="498023" y="134620"/>
                    </a:lnTo>
                    <a:lnTo>
                      <a:pt x="469364" y="169806"/>
                    </a:lnTo>
                    <a:lnTo>
                      <a:pt x="440706" y="134620"/>
                    </a:lnTo>
                    <a:lnTo>
                      <a:pt x="412047" y="169806"/>
                    </a:lnTo>
                    <a:lnTo>
                      <a:pt x="383389" y="134620"/>
                    </a:lnTo>
                    <a:lnTo>
                      <a:pt x="354730" y="169806"/>
                    </a:lnTo>
                    <a:lnTo>
                      <a:pt x="326072" y="134620"/>
                    </a:lnTo>
                    <a:lnTo>
                      <a:pt x="297413" y="169806"/>
                    </a:lnTo>
                    <a:lnTo>
                      <a:pt x="268755" y="134620"/>
                    </a:lnTo>
                    <a:lnTo>
                      <a:pt x="240096" y="169806"/>
                    </a:lnTo>
                    <a:lnTo>
                      <a:pt x="211438" y="134620"/>
                    </a:lnTo>
                    <a:lnTo>
                      <a:pt x="182779" y="169806"/>
                    </a:lnTo>
                    <a:lnTo>
                      <a:pt x="154121" y="134620"/>
                    </a:lnTo>
                    <a:lnTo>
                      <a:pt x="125462" y="169806"/>
                    </a:lnTo>
                    <a:lnTo>
                      <a:pt x="96804" y="134620"/>
                    </a:lnTo>
                    <a:lnTo>
                      <a:pt x="68145" y="169806"/>
                    </a:lnTo>
                    <a:lnTo>
                      <a:pt x="39487" y="134620"/>
                    </a:lnTo>
                    <a:lnTo>
                      <a:pt x="10828" y="169806"/>
                    </a:lnTo>
                    <a:lnTo>
                      <a:pt x="0" y="156512"/>
                    </a:lnTo>
                    <a:lnTo>
                      <a:pt x="167289" y="25666"/>
                    </a:lnTo>
                    <a:lnTo>
                      <a:pt x="172134" y="22117"/>
                    </a:lnTo>
                    <a:lnTo>
                      <a:pt x="182779" y="35186"/>
                    </a:lnTo>
                    <a:lnTo>
                      <a:pt x="21143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9" name="フリーフォーム: 図形 1398">
                <a:extLst>
                  <a:ext uri="{FF2B5EF4-FFF2-40B4-BE49-F238E27FC236}">
                    <a16:creationId xmlns:a16="http://schemas.microsoft.com/office/drawing/2014/main" id="{1C38A339-F1F2-40E3-BC4E-BDB889957989}"/>
                  </a:ext>
                </a:extLst>
              </p:cNvPr>
              <p:cNvSpPr/>
              <p:nvPr/>
            </p:nvSpPr>
            <p:spPr>
              <a:xfrm>
                <a:off x="2963956" y="5267484"/>
                <a:ext cx="1858680" cy="170080"/>
              </a:xfrm>
              <a:custGeom>
                <a:avLst/>
                <a:gdLst>
                  <a:gd name="connsiteX0" fmla="*/ 167672 w 1825155"/>
                  <a:gd name="connsiteY0" fmla="*/ 0 h 169806"/>
                  <a:gd name="connsiteX1" fmla="*/ 196330 w 1825155"/>
                  <a:gd name="connsiteY1" fmla="*/ 35186 h 169806"/>
                  <a:gd name="connsiteX2" fmla="*/ 224989 w 1825155"/>
                  <a:gd name="connsiteY2" fmla="*/ 0 h 169806"/>
                  <a:gd name="connsiteX3" fmla="*/ 253647 w 1825155"/>
                  <a:gd name="connsiteY3" fmla="*/ 35186 h 169806"/>
                  <a:gd name="connsiteX4" fmla="*/ 282306 w 1825155"/>
                  <a:gd name="connsiteY4" fmla="*/ 0 h 169806"/>
                  <a:gd name="connsiteX5" fmla="*/ 310964 w 1825155"/>
                  <a:gd name="connsiteY5" fmla="*/ 35186 h 169806"/>
                  <a:gd name="connsiteX6" fmla="*/ 339623 w 1825155"/>
                  <a:gd name="connsiteY6" fmla="*/ 0 h 169806"/>
                  <a:gd name="connsiteX7" fmla="*/ 368281 w 1825155"/>
                  <a:gd name="connsiteY7" fmla="*/ 35186 h 169806"/>
                  <a:gd name="connsiteX8" fmla="*/ 396940 w 1825155"/>
                  <a:gd name="connsiteY8" fmla="*/ 0 h 169806"/>
                  <a:gd name="connsiteX9" fmla="*/ 425598 w 1825155"/>
                  <a:gd name="connsiteY9" fmla="*/ 35186 h 169806"/>
                  <a:gd name="connsiteX10" fmla="*/ 454257 w 1825155"/>
                  <a:gd name="connsiteY10" fmla="*/ 0 h 169806"/>
                  <a:gd name="connsiteX11" fmla="*/ 482915 w 1825155"/>
                  <a:gd name="connsiteY11" fmla="*/ 35186 h 169806"/>
                  <a:gd name="connsiteX12" fmla="*/ 511574 w 1825155"/>
                  <a:gd name="connsiteY12" fmla="*/ 0 h 169806"/>
                  <a:gd name="connsiteX13" fmla="*/ 540232 w 1825155"/>
                  <a:gd name="connsiteY13" fmla="*/ 35186 h 169806"/>
                  <a:gd name="connsiteX14" fmla="*/ 568891 w 1825155"/>
                  <a:gd name="connsiteY14" fmla="*/ 0 h 169806"/>
                  <a:gd name="connsiteX15" fmla="*/ 597549 w 1825155"/>
                  <a:gd name="connsiteY15" fmla="*/ 35186 h 169806"/>
                  <a:gd name="connsiteX16" fmla="*/ 626208 w 1825155"/>
                  <a:gd name="connsiteY16" fmla="*/ 0 h 169806"/>
                  <a:gd name="connsiteX17" fmla="*/ 654866 w 1825155"/>
                  <a:gd name="connsiteY17" fmla="*/ 35186 h 169806"/>
                  <a:gd name="connsiteX18" fmla="*/ 683525 w 1825155"/>
                  <a:gd name="connsiteY18" fmla="*/ 0 h 169806"/>
                  <a:gd name="connsiteX19" fmla="*/ 712183 w 1825155"/>
                  <a:gd name="connsiteY19" fmla="*/ 35186 h 169806"/>
                  <a:gd name="connsiteX20" fmla="*/ 740842 w 1825155"/>
                  <a:gd name="connsiteY20" fmla="*/ 0 h 169806"/>
                  <a:gd name="connsiteX21" fmla="*/ 769500 w 1825155"/>
                  <a:gd name="connsiteY21" fmla="*/ 35186 h 169806"/>
                  <a:gd name="connsiteX22" fmla="*/ 798159 w 1825155"/>
                  <a:gd name="connsiteY22" fmla="*/ 0 h 169806"/>
                  <a:gd name="connsiteX23" fmla="*/ 826817 w 1825155"/>
                  <a:gd name="connsiteY23" fmla="*/ 35186 h 169806"/>
                  <a:gd name="connsiteX24" fmla="*/ 855476 w 1825155"/>
                  <a:gd name="connsiteY24" fmla="*/ 0 h 169806"/>
                  <a:gd name="connsiteX25" fmla="*/ 884134 w 1825155"/>
                  <a:gd name="connsiteY25" fmla="*/ 35186 h 169806"/>
                  <a:gd name="connsiteX26" fmla="*/ 912793 w 1825155"/>
                  <a:gd name="connsiteY26" fmla="*/ 0 h 169806"/>
                  <a:gd name="connsiteX27" fmla="*/ 941451 w 1825155"/>
                  <a:gd name="connsiteY27" fmla="*/ 35186 h 169806"/>
                  <a:gd name="connsiteX28" fmla="*/ 970110 w 1825155"/>
                  <a:gd name="connsiteY28" fmla="*/ 0 h 169806"/>
                  <a:gd name="connsiteX29" fmla="*/ 998768 w 1825155"/>
                  <a:gd name="connsiteY29" fmla="*/ 35186 h 169806"/>
                  <a:gd name="connsiteX30" fmla="*/ 1027427 w 1825155"/>
                  <a:gd name="connsiteY30" fmla="*/ 0 h 169806"/>
                  <a:gd name="connsiteX31" fmla="*/ 1056085 w 1825155"/>
                  <a:gd name="connsiteY31" fmla="*/ 35186 h 169806"/>
                  <a:gd name="connsiteX32" fmla="*/ 1084744 w 1825155"/>
                  <a:gd name="connsiteY32" fmla="*/ 0 h 169806"/>
                  <a:gd name="connsiteX33" fmla="*/ 1113402 w 1825155"/>
                  <a:gd name="connsiteY33" fmla="*/ 35186 h 169806"/>
                  <a:gd name="connsiteX34" fmla="*/ 1142061 w 1825155"/>
                  <a:gd name="connsiteY34" fmla="*/ 0 h 169806"/>
                  <a:gd name="connsiteX35" fmla="*/ 1170719 w 1825155"/>
                  <a:gd name="connsiteY35" fmla="*/ 35186 h 169806"/>
                  <a:gd name="connsiteX36" fmla="*/ 1199378 w 1825155"/>
                  <a:gd name="connsiteY36" fmla="*/ 0 h 169806"/>
                  <a:gd name="connsiteX37" fmla="*/ 1228036 w 1825155"/>
                  <a:gd name="connsiteY37" fmla="*/ 35186 h 169806"/>
                  <a:gd name="connsiteX38" fmla="*/ 1256695 w 1825155"/>
                  <a:gd name="connsiteY38" fmla="*/ 0 h 169806"/>
                  <a:gd name="connsiteX39" fmla="*/ 1285353 w 1825155"/>
                  <a:gd name="connsiteY39" fmla="*/ 35186 h 169806"/>
                  <a:gd name="connsiteX40" fmla="*/ 1314012 w 1825155"/>
                  <a:gd name="connsiteY40" fmla="*/ 0 h 169806"/>
                  <a:gd name="connsiteX41" fmla="*/ 1342670 w 1825155"/>
                  <a:gd name="connsiteY41" fmla="*/ 35186 h 169806"/>
                  <a:gd name="connsiteX42" fmla="*/ 1371329 w 1825155"/>
                  <a:gd name="connsiteY42" fmla="*/ 0 h 169806"/>
                  <a:gd name="connsiteX43" fmla="*/ 1399987 w 1825155"/>
                  <a:gd name="connsiteY43" fmla="*/ 35186 h 169806"/>
                  <a:gd name="connsiteX44" fmla="*/ 1428646 w 1825155"/>
                  <a:gd name="connsiteY44" fmla="*/ 0 h 169806"/>
                  <a:gd name="connsiteX45" fmla="*/ 1457304 w 1825155"/>
                  <a:gd name="connsiteY45" fmla="*/ 35186 h 169806"/>
                  <a:gd name="connsiteX46" fmla="*/ 1485963 w 1825155"/>
                  <a:gd name="connsiteY46" fmla="*/ 0 h 169806"/>
                  <a:gd name="connsiteX47" fmla="*/ 1514621 w 1825155"/>
                  <a:gd name="connsiteY47" fmla="*/ 35186 h 169806"/>
                  <a:gd name="connsiteX48" fmla="*/ 1543280 w 1825155"/>
                  <a:gd name="connsiteY48" fmla="*/ 0 h 169806"/>
                  <a:gd name="connsiteX49" fmla="*/ 1571938 w 1825155"/>
                  <a:gd name="connsiteY49" fmla="*/ 35186 h 169806"/>
                  <a:gd name="connsiteX50" fmla="*/ 1600597 w 1825155"/>
                  <a:gd name="connsiteY50" fmla="*/ 0 h 169806"/>
                  <a:gd name="connsiteX51" fmla="*/ 1629255 w 1825155"/>
                  <a:gd name="connsiteY51" fmla="*/ 35186 h 169806"/>
                  <a:gd name="connsiteX52" fmla="*/ 1657914 w 1825155"/>
                  <a:gd name="connsiteY52" fmla="*/ 0 h 169806"/>
                  <a:gd name="connsiteX53" fmla="*/ 1686572 w 1825155"/>
                  <a:gd name="connsiteY53" fmla="*/ 35186 h 169806"/>
                  <a:gd name="connsiteX54" fmla="*/ 1694459 w 1825155"/>
                  <a:gd name="connsiteY54" fmla="*/ 25504 h 169806"/>
                  <a:gd name="connsiteX55" fmla="*/ 1719321 w 1825155"/>
                  <a:gd name="connsiteY55" fmla="*/ 46538 h 169806"/>
                  <a:gd name="connsiteX56" fmla="*/ 1807029 w 1825155"/>
                  <a:gd name="connsiteY56" fmla="*/ 123952 h 169806"/>
                  <a:gd name="connsiteX57" fmla="*/ 1825155 w 1825155"/>
                  <a:gd name="connsiteY57" fmla="*/ 140404 h 169806"/>
                  <a:gd name="connsiteX58" fmla="*/ 1801206 w 1825155"/>
                  <a:gd name="connsiteY58" fmla="*/ 169806 h 169806"/>
                  <a:gd name="connsiteX59" fmla="*/ 1772548 w 1825155"/>
                  <a:gd name="connsiteY59" fmla="*/ 134620 h 169806"/>
                  <a:gd name="connsiteX60" fmla="*/ 1743889 w 1825155"/>
                  <a:gd name="connsiteY60" fmla="*/ 169806 h 169806"/>
                  <a:gd name="connsiteX61" fmla="*/ 1715231 w 1825155"/>
                  <a:gd name="connsiteY61" fmla="*/ 134620 h 169806"/>
                  <a:gd name="connsiteX62" fmla="*/ 1686572 w 1825155"/>
                  <a:gd name="connsiteY62" fmla="*/ 169806 h 169806"/>
                  <a:gd name="connsiteX63" fmla="*/ 1657914 w 1825155"/>
                  <a:gd name="connsiteY63" fmla="*/ 134620 h 169806"/>
                  <a:gd name="connsiteX64" fmla="*/ 1629255 w 1825155"/>
                  <a:gd name="connsiteY64" fmla="*/ 169806 h 169806"/>
                  <a:gd name="connsiteX65" fmla="*/ 1600597 w 1825155"/>
                  <a:gd name="connsiteY65" fmla="*/ 134620 h 169806"/>
                  <a:gd name="connsiteX66" fmla="*/ 1571938 w 1825155"/>
                  <a:gd name="connsiteY66" fmla="*/ 169806 h 169806"/>
                  <a:gd name="connsiteX67" fmla="*/ 1543280 w 1825155"/>
                  <a:gd name="connsiteY67" fmla="*/ 134620 h 169806"/>
                  <a:gd name="connsiteX68" fmla="*/ 1514621 w 1825155"/>
                  <a:gd name="connsiteY68" fmla="*/ 169806 h 169806"/>
                  <a:gd name="connsiteX69" fmla="*/ 1485963 w 1825155"/>
                  <a:gd name="connsiteY69" fmla="*/ 134620 h 169806"/>
                  <a:gd name="connsiteX70" fmla="*/ 1457304 w 1825155"/>
                  <a:gd name="connsiteY70" fmla="*/ 169806 h 169806"/>
                  <a:gd name="connsiteX71" fmla="*/ 1428646 w 1825155"/>
                  <a:gd name="connsiteY71" fmla="*/ 134620 h 169806"/>
                  <a:gd name="connsiteX72" fmla="*/ 1399987 w 1825155"/>
                  <a:gd name="connsiteY72" fmla="*/ 169806 h 169806"/>
                  <a:gd name="connsiteX73" fmla="*/ 1371329 w 1825155"/>
                  <a:gd name="connsiteY73" fmla="*/ 134620 h 169806"/>
                  <a:gd name="connsiteX74" fmla="*/ 1342670 w 1825155"/>
                  <a:gd name="connsiteY74" fmla="*/ 169806 h 169806"/>
                  <a:gd name="connsiteX75" fmla="*/ 1314012 w 1825155"/>
                  <a:gd name="connsiteY75" fmla="*/ 134620 h 169806"/>
                  <a:gd name="connsiteX76" fmla="*/ 1285353 w 1825155"/>
                  <a:gd name="connsiteY76" fmla="*/ 169806 h 169806"/>
                  <a:gd name="connsiteX77" fmla="*/ 1256695 w 1825155"/>
                  <a:gd name="connsiteY77" fmla="*/ 134620 h 169806"/>
                  <a:gd name="connsiteX78" fmla="*/ 1228036 w 1825155"/>
                  <a:gd name="connsiteY78" fmla="*/ 169806 h 169806"/>
                  <a:gd name="connsiteX79" fmla="*/ 1199378 w 1825155"/>
                  <a:gd name="connsiteY79" fmla="*/ 134620 h 169806"/>
                  <a:gd name="connsiteX80" fmla="*/ 1170719 w 1825155"/>
                  <a:gd name="connsiteY80" fmla="*/ 169806 h 169806"/>
                  <a:gd name="connsiteX81" fmla="*/ 1142061 w 1825155"/>
                  <a:gd name="connsiteY81" fmla="*/ 134620 h 169806"/>
                  <a:gd name="connsiteX82" fmla="*/ 1113402 w 1825155"/>
                  <a:gd name="connsiteY82" fmla="*/ 169806 h 169806"/>
                  <a:gd name="connsiteX83" fmla="*/ 1084744 w 1825155"/>
                  <a:gd name="connsiteY83" fmla="*/ 134620 h 169806"/>
                  <a:gd name="connsiteX84" fmla="*/ 1056085 w 1825155"/>
                  <a:gd name="connsiteY84" fmla="*/ 169806 h 169806"/>
                  <a:gd name="connsiteX85" fmla="*/ 1027427 w 1825155"/>
                  <a:gd name="connsiteY85" fmla="*/ 134620 h 169806"/>
                  <a:gd name="connsiteX86" fmla="*/ 998768 w 1825155"/>
                  <a:gd name="connsiteY86" fmla="*/ 169806 h 169806"/>
                  <a:gd name="connsiteX87" fmla="*/ 970110 w 1825155"/>
                  <a:gd name="connsiteY87" fmla="*/ 134620 h 169806"/>
                  <a:gd name="connsiteX88" fmla="*/ 941451 w 1825155"/>
                  <a:gd name="connsiteY88" fmla="*/ 169806 h 169806"/>
                  <a:gd name="connsiteX89" fmla="*/ 912793 w 1825155"/>
                  <a:gd name="connsiteY89" fmla="*/ 134620 h 169806"/>
                  <a:gd name="connsiteX90" fmla="*/ 884134 w 1825155"/>
                  <a:gd name="connsiteY90" fmla="*/ 169806 h 169806"/>
                  <a:gd name="connsiteX91" fmla="*/ 855476 w 1825155"/>
                  <a:gd name="connsiteY91" fmla="*/ 134620 h 169806"/>
                  <a:gd name="connsiteX92" fmla="*/ 826817 w 1825155"/>
                  <a:gd name="connsiteY92" fmla="*/ 169806 h 169806"/>
                  <a:gd name="connsiteX93" fmla="*/ 798159 w 1825155"/>
                  <a:gd name="connsiteY93" fmla="*/ 134620 h 169806"/>
                  <a:gd name="connsiteX94" fmla="*/ 769500 w 1825155"/>
                  <a:gd name="connsiteY94" fmla="*/ 169806 h 169806"/>
                  <a:gd name="connsiteX95" fmla="*/ 740842 w 1825155"/>
                  <a:gd name="connsiteY95" fmla="*/ 134620 h 169806"/>
                  <a:gd name="connsiteX96" fmla="*/ 712183 w 1825155"/>
                  <a:gd name="connsiteY96" fmla="*/ 169806 h 169806"/>
                  <a:gd name="connsiteX97" fmla="*/ 683525 w 1825155"/>
                  <a:gd name="connsiteY97" fmla="*/ 134620 h 169806"/>
                  <a:gd name="connsiteX98" fmla="*/ 654866 w 1825155"/>
                  <a:gd name="connsiteY98" fmla="*/ 169806 h 169806"/>
                  <a:gd name="connsiteX99" fmla="*/ 626208 w 1825155"/>
                  <a:gd name="connsiteY99" fmla="*/ 134620 h 169806"/>
                  <a:gd name="connsiteX100" fmla="*/ 597549 w 1825155"/>
                  <a:gd name="connsiteY100" fmla="*/ 169806 h 169806"/>
                  <a:gd name="connsiteX101" fmla="*/ 568891 w 1825155"/>
                  <a:gd name="connsiteY101" fmla="*/ 134620 h 169806"/>
                  <a:gd name="connsiteX102" fmla="*/ 540232 w 1825155"/>
                  <a:gd name="connsiteY102" fmla="*/ 169806 h 169806"/>
                  <a:gd name="connsiteX103" fmla="*/ 511574 w 1825155"/>
                  <a:gd name="connsiteY103" fmla="*/ 134620 h 169806"/>
                  <a:gd name="connsiteX104" fmla="*/ 482915 w 1825155"/>
                  <a:gd name="connsiteY104" fmla="*/ 169806 h 169806"/>
                  <a:gd name="connsiteX105" fmla="*/ 454257 w 1825155"/>
                  <a:gd name="connsiteY105" fmla="*/ 134620 h 169806"/>
                  <a:gd name="connsiteX106" fmla="*/ 425598 w 1825155"/>
                  <a:gd name="connsiteY106" fmla="*/ 169806 h 169806"/>
                  <a:gd name="connsiteX107" fmla="*/ 396940 w 1825155"/>
                  <a:gd name="connsiteY107" fmla="*/ 134620 h 169806"/>
                  <a:gd name="connsiteX108" fmla="*/ 368281 w 1825155"/>
                  <a:gd name="connsiteY108" fmla="*/ 169806 h 169806"/>
                  <a:gd name="connsiteX109" fmla="*/ 339623 w 1825155"/>
                  <a:gd name="connsiteY109" fmla="*/ 134620 h 169806"/>
                  <a:gd name="connsiteX110" fmla="*/ 310964 w 1825155"/>
                  <a:gd name="connsiteY110" fmla="*/ 169806 h 169806"/>
                  <a:gd name="connsiteX111" fmla="*/ 282306 w 1825155"/>
                  <a:gd name="connsiteY111" fmla="*/ 134620 h 169806"/>
                  <a:gd name="connsiteX112" fmla="*/ 253647 w 1825155"/>
                  <a:gd name="connsiteY112" fmla="*/ 169806 h 169806"/>
                  <a:gd name="connsiteX113" fmla="*/ 224989 w 1825155"/>
                  <a:gd name="connsiteY113" fmla="*/ 134620 h 169806"/>
                  <a:gd name="connsiteX114" fmla="*/ 196330 w 1825155"/>
                  <a:gd name="connsiteY114" fmla="*/ 169806 h 169806"/>
                  <a:gd name="connsiteX115" fmla="*/ 167672 w 1825155"/>
                  <a:gd name="connsiteY115" fmla="*/ 134620 h 169806"/>
                  <a:gd name="connsiteX116" fmla="*/ 139013 w 1825155"/>
                  <a:gd name="connsiteY116" fmla="*/ 169806 h 169806"/>
                  <a:gd name="connsiteX117" fmla="*/ 110355 w 1825155"/>
                  <a:gd name="connsiteY117" fmla="*/ 134620 h 169806"/>
                  <a:gd name="connsiteX118" fmla="*/ 81696 w 1825155"/>
                  <a:gd name="connsiteY118" fmla="*/ 169806 h 169806"/>
                  <a:gd name="connsiteX119" fmla="*/ 53038 w 1825155"/>
                  <a:gd name="connsiteY119" fmla="*/ 134620 h 169806"/>
                  <a:gd name="connsiteX120" fmla="*/ 24379 w 1825155"/>
                  <a:gd name="connsiteY120" fmla="*/ 169806 h 169806"/>
                  <a:gd name="connsiteX121" fmla="*/ 0 w 1825155"/>
                  <a:gd name="connsiteY121" fmla="*/ 139874 h 169806"/>
                  <a:gd name="connsiteX122" fmla="*/ 72968 w 1825155"/>
                  <a:gd name="connsiteY122" fmla="*/ 75675 h 169806"/>
                  <a:gd name="connsiteX123" fmla="*/ 131835 w 1825155"/>
                  <a:gd name="connsiteY123" fmla="*/ 26373 h 169806"/>
                  <a:gd name="connsiteX124" fmla="*/ 139013 w 1825155"/>
                  <a:gd name="connsiteY124" fmla="*/ 35186 h 169806"/>
                  <a:gd name="connsiteX125" fmla="*/ 167672 w 1825155"/>
                  <a:gd name="connsiteY125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825155" h="169806">
                    <a:moveTo>
                      <a:pt x="167672" y="0"/>
                    </a:moveTo>
                    <a:lnTo>
                      <a:pt x="196330" y="35186"/>
                    </a:lnTo>
                    <a:lnTo>
                      <a:pt x="224989" y="0"/>
                    </a:lnTo>
                    <a:lnTo>
                      <a:pt x="253647" y="35186"/>
                    </a:lnTo>
                    <a:lnTo>
                      <a:pt x="282306" y="0"/>
                    </a:lnTo>
                    <a:lnTo>
                      <a:pt x="310964" y="35186"/>
                    </a:lnTo>
                    <a:lnTo>
                      <a:pt x="339623" y="0"/>
                    </a:lnTo>
                    <a:lnTo>
                      <a:pt x="368281" y="35186"/>
                    </a:lnTo>
                    <a:lnTo>
                      <a:pt x="396940" y="0"/>
                    </a:lnTo>
                    <a:lnTo>
                      <a:pt x="425598" y="35186"/>
                    </a:lnTo>
                    <a:lnTo>
                      <a:pt x="454257" y="0"/>
                    </a:lnTo>
                    <a:lnTo>
                      <a:pt x="482915" y="35186"/>
                    </a:lnTo>
                    <a:lnTo>
                      <a:pt x="511574" y="0"/>
                    </a:lnTo>
                    <a:lnTo>
                      <a:pt x="540232" y="35186"/>
                    </a:lnTo>
                    <a:lnTo>
                      <a:pt x="568891" y="0"/>
                    </a:lnTo>
                    <a:lnTo>
                      <a:pt x="597549" y="35186"/>
                    </a:lnTo>
                    <a:lnTo>
                      <a:pt x="626208" y="0"/>
                    </a:lnTo>
                    <a:lnTo>
                      <a:pt x="654866" y="35186"/>
                    </a:lnTo>
                    <a:lnTo>
                      <a:pt x="683525" y="0"/>
                    </a:lnTo>
                    <a:lnTo>
                      <a:pt x="712183" y="35186"/>
                    </a:lnTo>
                    <a:lnTo>
                      <a:pt x="740842" y="0"/>
                    </a:lnTo>
                    <a:lnTo>
                      <a:pt x="769500" y="35186"/>
                    </a:lnTo>
                    <a:lnTo>
                      <a:pt x="798159" y="0"/>
                    </a:lnTo>
                    <a:lnTo>
                      <a:pt x="826817" y="35186"/>
                    </a:lnTo>
                    <a:lnTo>
                      <a:pt x="855476" y="0"/>
                    </a:lnTo>
                    <a:lnTo>
                      <a:pt x="884134" y="35186"/>
                    </a:lnTo>
                    <a:lnTo>
                      <a:pt x="912793" y="0"/>
                    </a:lnTo>
                    <a:lnTo>
                      <a:pt x="941451" y="35186"/>
                    </a:lnTo>
                    <a:lnTo>
                      <a:pt x="970110" y="0"/>
                    </a:lnTo>
                    <a:lnTo>
                      <a:pt x="998768" y="35186"/>
                    </a:lnTo>
                    <a:lnTo>
                      <a:pt x="1027427" y="0"/>
                    </a:lnTo>
                    <a:lnTo>
                      <a:pt x="1056085" y="35186"/>
                    </a:lnTo>
                    <a:lnTo>
                      <a:pt x="1084744" y="0"/>
                    </a:lnTo>
                    <a:lnTo>
                      <a:pt x="1113402" y="35186"/>
                    </a:lnTo>
                    <a:lnTo>
                      <a:pt x="1142061" y="0"/>
                    </a:lnTo>
                    <a:lnTo>
                      <a:pt x="1170719" y="35186"/>
                    </a:lnTo>
                    <a:lnTo>
                      <a:pt x="1199378" y="0"/>
                    </a:lnTo>
                    <a:lnTo>
                      <a:pt x="1228036" y="35186"/>
                    </a:lnTo>
                    <a:lnTo>
                      <a:pt x="1256695" y="0"/>
                    </a:lnTo>
                    <a:lnTo>
                      <a:pt x="1285353" y="35186"/>
                    </a:lnTo>
                    <a:lnTo>
                      <a:pt x="1314012" y="0"/>
                    </a:lnTo>
                    <a:lnTo>
                      <a:pt x="1342670" y="35186"/>
                    </a:lnTo>
                    <a:lnTo>
                      <a:pt x="1371329" y="0"/>
                    </a:lnTo>
                    <a:lnTo>
                      <a:pt x="1399987" y="35186"/>
                    </a:lnTo>
                    <a:lnTo>
                      <a:pt x="1428646" y="0"/>
                    </a:lnTo>
                    <a:lnTo>
                      <a:pt x="1457304" y="35186"/>
                    </a:lnTo>
                    <a:lnTo>
                      <a:pt x="1485963" y="0"/>
                    </a:lnTo>
                    <a:lnTo>
                      <a:pt x="1514621" y="35186"/>
                    </a:lnTo>
                    <a:lnTo>
                      <a:pt x="1543280" y="0"/>
                    </a:lnTo>
                    <a:lnTo>
                      <a:pt x="1571938" y="35186"/>
                    </a:lnTo>
                    <a:lnTo>
                      <a:pt x="1600597" y="0"/>
                    </a:lnTo>
                    <a:lnTo>
                      <a:pt x="1629255" y="35186"/>
                    </a:lnTo>
                    <a:lnTo>
                      <a:pt x="1657914" y="0"/>
                    </a:lnTo>
                    <a:lnTo>
                      <a:pt x="1686572" y="35186"/>
                    </a:lnTo>
                    <a:lnTo>
                      <a:pt x="1694459" y="25504"/>
                    </a:lnTo>
                    <a:lnTo>
                      <a:pt x="1719321" y="46538"/>
                    </a:lnTo>
                    <a:cubicBezTo>
                      <a:pt x="1749427" y="72751"/>
                      <a:pt x="1778773" y="98664"/>
                      <a:pt x="1807029" y="123952"/>
                    </a:cubicBezTo>
                    <a:lnTo>
                      <a:pt x="1825155" y="140404"/>
                    </a:lnTo>
                    <a:lnTo>
                      <a:pt x="1801206" y="169806"/>
                    </a:lnTo>
                    <a:lnTo>
                      <a:pt x="1772548" y="134620"/>
                    </a:lnTo>
                    <a:lnTo>
                      <a:pt x="1743889" y="169806"/>
                    </a:lnTo>
                    <a:lnTo>
                      <a:pt x="1715231" y="134620"/>
                    </a:lnTo>
                    <a:lnTo>
                      <a:pt x="1686572" y="169806"/>
                    </a:lnTo>
                    <a:lnTo>
                      <a:pt x="1657914" y="134620"/>
                    </a:lnTo>
                    <a:lnTo>
                      <a:pt x="1629255" y="169806"/>
                    </a:lnTo>
                    <a:lnTo>
                      <a:pt x="1600597" y="134620"/>
                    </a:lnTo>
                    <a:lnTo>
                      <a:pt x="1571938" y="169806"/>
                    </a:lnTo>
                    <a:lnTo>
                      <a:pt x="1543280" y="134620"/>
                    </a:lnTo>
                    <a:lnTo>
                      <a:pt x="1514621" y="169806"/>
                    </a:lnTo>
                    <a:lnTo>
                      <a:pt x="1485963" y="134620"/>
                    </a:lnTo>
                    <a:lnTo>
                      <a:pt x="1457304" y="169806"/>
                    </a:lnTo>
                    <a:lnTo>
                      <a:pt x="1428646" y="134620"/>
                    </a:lnTo>
                    <a:lnTo>
                      <a:pt x="1399987" y="169806"/>
                    </a:lnTo>
                    <a:lnTo>
                      <a:pt x="1371329" y="134620"/>
                    </a:lnTo>
                    <a:lnTo>
                      <a:pt x="1342670" y="169806"/>
                    </a:lnTo>
                    <a:lnTo>
                      <a:pt x="1314012" y="134620"/>
                    </a:lnTo>
                    <a:lnTo>
                      <a:pt x="1285353" y="169806"/>
                    </a:lnTo>
                    <a:lnTo>
                      <a:pt x="1256695" y="134620"/>
                    </a:lnTo>
                    <a:lnTo>
                      <a:pt x="1228036" y="169806"/>
                    </a:lnTo>
                    <a:lnTo>
                      <a:pt x="1199378" y="134620"/>
                    </a:lnTo>
                    <a:lnTo>
                      <a:pt x="1170719" y="169806"/>
                    </a:lnTo>
                    <a:lnTo>
                      <a:pt x="1142061" y="134620"/>
                    </a:lnTo>
                    <a:lnTo>
                      <a:pt x="1113402" y="169806"/>
                    </a:lnTo>
                    <a:lnTo>
                      <a:pt x="1084744" y="134620"/>
                    </a:lnTo>
                    <a:lnTo>
                      <a:pt x="1056085" y="169806"/>
                    </a:lnTo>
                    <a:lnTo>
                      <a:pt x="1027427" y="134620"/>
                    </a:lnTo>
                    <a:lnTo>
                      <a:pt x="998768" y="169806"/>
                    </a:lnTo>
                    <a:lnTo>
                      <a:pt x="970110" y="134620"/>
                    </a:lnTo>
                    <a:lnTo>
                      <a:pt x="941451" y="169806"/>
                    </a:lnTo>
                    <a:lnTo>
                      <a:pt x="912793" y="134620"/>
                    </a:lnTo>
                    <a:lnTo>
                      <a:pt x="884134" y="169806"/>
                    </a:lnTo>
                    <a:lnTo>
                      <a:pt x="855476" y="134620"/>
                    </a:lnTo>
                    <a:lnTo>
                      <a:pt x="826817" y="169806"/>
                    </a:lnTo>
                    <a:lnTo>
                      <a:pt x="798159" y="134620"/>
                    </a:lnTo>
                    <a:lnTo>
                      <a:pt x="769500" y="169806"/>
                    </a:lnTo>
                    <a:lnTo>
                      <a:pt x="740842" y="134620"/>
                    </a:lnTo>
                    <a:lnTo>
                      <a:pt x="712183" y="169806"/>
                    </a:lnTo>
                    <a:lnTo>
                      <a:pt x="683525" y="134620"/>
                    </a:lnTo>
                    <a:lnTo>
                      <a:pt x="654866" y="169806"/>
                    </a:lnTo>
                    <a:lnTo>
                      <a:pt x="626208" y="134620"/>
                    </a:lnTo>
                    <a:lnTo>
                      <a:pt x="597549" y="169806"/>
                    </a:lnTo>
                    <a:lnTo>
                      <a:pt x="568891" y="134620"/>
                    </a:lnTo>
                    <a:lnTo>
                      <a:pt x="540232" y="169806"/>
                    </a:lnTo>
                    <a:lnTo>
                      <a:pt x="511574" y="134620"/>
                    </a:lnTo>
                    <a:lnTo>
                      <a:pt x="482915" y="169806"/>
                    </a:lnTo>
                    <a:lnTo>
                      <a:pt x="454257" y="134620"/>
                    </a:lnTo>
                    <a:lnTo>
                      <a:pt x="425598" y="169806"/>
                    </a:lnTo>
                    <a:lnTo>
                      <a:pt x="396940" y="134620"/>
                    </a:lnTo>
                    <a:lnTo>
                      <a:pt x="368281" y="169806"/>
                    </a:lnTo>
                    <a:lnTo>
                      <a:pt x="339623" y="134620"/>
                    </a:lnTo>
                    <a:lnTo>
                      <a:pt x="310964" y="169806"/>
                    </a:lnTo>
                    <a:lnTo>
                      <a:pt x="282306" y="134620"/>
                    </a:lnTo>
                    <a:lnTo>
                      <a:pt x="253647" y="169806"/>
                    </a:lnTo>
                    <a:lnTo>
                      <a:pt x="224989" y="134620"/>
                    </a:lnTo>
                    <a:lnTo>
                      <a:pt x="196330" y="169806"/>
                    </a:lnTo>
                    <a:lnTo>
                      <a:pt x="167672" y="134620"/>
                    </a:lnTo>
                    <a:lnTo>
                      <a:pt x="139013" y="169806"/>
                    </a:lnTo>
                    <a:lnTo>
                      <a:pt x="110355" y="134620"/>
                    </a:lnTo>
                    <a:lnTo>
                      <a:pt x="81696" y="169806"/>
                    </a:lnTo>
                    <a:lnTo>
                      <a:pt x="53038" y="134620"/>
                    </a:lnTo>
                    <a:lnTo>
                      <a:pt x="24379" y="169806"/>
                    </a:lnTo>
                    <a:lnTo>
                      <a:pt x="0" y="139874"/>
                    </a:lnTo>
                    <a:lnTo>
                      <a:pt x="72968" y="75675"/>
                    </a:lnTo>
                    <a:lnTo>
                      <a:pt x="131835" y="26373"/>
                    </a:lnTo>
                    <a:lnTo>
                      <a:pt x="139013" y="35186"/>
                    </a:lnTo>
                    <a:lnTo>
                      <a:pt x="1676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0" name="台形 1399">
                <a:extLst>
                  <a:ext uri="{FF2B5EF4-FFF2-40B4-BE49-F238E27FC236}">
                    <a16:creationId xmlns:a16="http://schemas.microsoft.com/office/drawing/2014/main" id="{F06019B7-A1CA-4BAF-A81C-214710C84A40}"/>
                  </a:ext>
                </a:extLst>
              </p:cNvPr>
              <p:cNvSpPr/>
              <p:nvPr/>
            </p:nvSpPr>
            <p:spPr>
              <a:xfrm rot="10800000">
                <a:off x="3876327" y="4625227"/>
                <a:ext cx="45719" cy="90487"/>
              </a:xfrm>
              <a:prstGeom prst="trapezoid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1" name="二等辺三角形 9">
                <a:extLst>
                  <a:ext uri="{FF2B5EF4-FFF2-40B4-BE49-F238E27FC236}">
                    <a16:creationId xmlns:a16="http://schemas.microsoft.com/office/drawing/2014/main" id="{ABA11BCF-9FB2-4763-8242-D004A92BC287}"/>
                  </a:ext>
                </a:extLst>
              </p:cNvPr>
              <p:cNvSpPr/>
              <p:nvPr/>
            </p:nvSpPr>
            <p:spPr>
              <a:xfrm>
                <a:off x="3762949" y="4703763"/>
                <a:ext cx="272476" cy="106602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46000">
                    <a:srgbClr val="FFC000">
                      <a:lumMod val="95000"/>
                      <a:lumOff val="5000"/>
                    </a:srgbClr>
                  </a:gs>
                  <a:gs pos="100000">
                    <a:srgbClr val="FFC000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36" name="グループ化 1335">
              <a:extLst>
                <a:ext uri="{FF2B5EF4-FFF2-40B4-BE49-F238E27FC236}">
                  <a16:creationId xmlns:a16="http://schemas.microsoft.com/office/drawing/2014/main" id="{D53DCE09-41EB-473B-9F87-CF211EFCF8C0}"/>
                </a:ext>
              </a:extLst>
            </p:cNvPr>
            <p:cNvGrpSpPr/>
            <p:nvPr/>
          </p:nvGrpSpPr>
          <p:grpSpPr>
            <a:xfrm>
              <a:off x="4030599" y="5207000"/>
              <a:ext cx="1290635" cy="1097056"/>
              <a:chOff x="2709799" y="4625227"/>
              <a:chExt cx="2378776" cy="1678829"/>
            </a:xfrm>
          </p:grpSpPr>
          <p:sp>
            <p:nvSpPr>
              <p:cNvPr id="1361" name="正方形/長方形 1360">
                <a:extLst>
                  <a:ext uri="{FF2B5EF4-FFF2-40B4-BE49-F238E27FC236}">
                    <a16:creationId xmlns:a16="http://schemas.microsoft.com/office/drawing/2014/main" id="{90C06F86-4A3C-49C0-A2FC-9AA9CBDB55C0}"/>
                  </a:ext>
                </a:extLst>
              </p:cNvPr>
              <p:cNvSpPr/>
              <p:nvPr/>
            </p:nvSpPr>
            <p:spPr>
              <a:xfrm>
                <a:off x="2907820" y="5655897"/>
                <a:ext cx="1996809" cy="648159"/>
              </a:xfrm>
              <a:prstGeom prst="rect">
                <a:avLst/>
              </a:pr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2" name="正方形/長方形 1361">
                <a:extLst>
                  <a:ext uri="{FF2B5EF4-FFF2-40B4-BE49-F238E27FC236}">
                    <a16:creationId xmlns:a16="http://schemas.microsoft.com/office/drawing/2014/main" id="{6759E60B-691C-4F1A-A726-5BA906F6EF2A}"/>
                  </a:ext>
                </a:extLst>
              </p:cNvPr>
              <p:cNvSpPr/>
              <p:nvPr/>
            </p:nvSpPr>
            <p:spPr>
              <a:xfrm>
                <a:off x="2954699" y="5655897"/>
                <a:ext cx="1915752" cy="648159"/>
              </a:xfrm>
              <a:prstGeom prst="rect">
                <a:avLst/>
              </a:pr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3" name="正方形/長方形 1362">
                <a:extLst>
                  <a:ext uri="{FF2B5EF4-FFF2-40B4-BE49-F238E27FC236}">
                    <a16:creationId xmlns:a16="http://schemas.microsoft.com/office/drawing/2014/main" id="{6BFE723C-CF77-4B2B-8B20-FAECD9FECB64}"/>
                  </a:ext>
                </a:extLst>
              </p:cNvPr>
              <p:cNvSpPr/>
              <p:nvPr/>
            </p:nvSpPr>
            <p:spPr>
              <a:xfrm>
                <a:off x="2954699" y="5651465"/>
                <a:ext cx="1915752" cy="191961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64" name="グループ化 1363">
                <a:extLst>
                  <a:ext uri="{FF2B5EF4-FFF2-40B4-BE49-F238E27FC236}">
                    <a16:creationId xmlns:a16="http://schemas.microsoft.com/office/drawing/2014/main" id="{39CFD389-2CBC-4D40-B745-139F7EDC45E5}"/>
                  </a:ext>
                </a:extLst>
              </p:cNvPr>
              <p:cNvGrpSpPr/>
              <p:nvPr/>
            </p:nvGrpSpPr>
            <p:grpSpPr>
              <a:xfrm>
                <a:off x="3241744" y="5555920"/>
                <a:ext cx="1336468" cy="307571"/>
                <a:chOff x="3219316" y="5555920"/>
                <a:chExt cx="1983739" cy="307571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379" name="正方形/長方形 1378">
                  <a:extLst>
                    <a:ext uri="{FF2B5EF4-FFF2-40B4-BE49-F238E27FC236}">
                      <a16:creationId xmlns:a16="http://schemas.microsoft.com/office/drawing/2014/main" id="{E1B5D5E5-7709-4F43-B932-5F534E586FA6}"/>
                    </a:ext>
                  </a:extLst>
                </p:cNvPr>
                <p:cNvSpPr/>
                <p:nvPr/>
              </p:nvSpPr>
              <p:spPr>
                <a:xfrm>
                  <a:off x="3219316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0" name="正方形/長方形 1379">
                  <a:extLst>
                    <a:ext uri="{FF2B5EF4-FFF2-40B4-BE49-F238E27FC236}">
                      <a16:creationId xmlns:a16="http://schemas.microsoft.com/office/drawing/2014/main" id="{928BFAB8-D204-4988-8BB1-F5AB09DE000D}"/>
                    </a:ext>
                  </a:extLst>
                </p:cNvPr>
                <p:cNvSpPr/>
                <p:nvPr/>
              </p:nvSpPr>
              <p:spPr>
                <a:xfrm>
                  <a:off x="3703821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1" name="正方形/長方形 1380">
                  <a:extLst>
                    <a:ext uri="{FF2B5EF4-FFF2-40B4-BE49-F238E27FC236}">
                      <a16:creationId xmlns:a16="http://schemas.microsoft.com/office/drawing/2014/main" id="{191A5520-018F-45FC-8F24-30A759C18A5C}"/>
                    </a:ext>
                  </a:extLst>
                </p:cNvPr>
                <p:cNvSpPr/>
                <p:nvPr/>
              </p:nvSpPr>
              <p:spPr>
                <a:xfrm>
                  <a:off x="4188326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2" name="正方形/長方形 1381">
                  <a:extLst>
                    <a:ext uri="{FF2B5EF4-FFF2-40B4-BE49-F238E27FC236}">
                      <a16:creationId xmlns:a16="http://schemas.microsoft.com/office/drawing/2014/main" id="{2239B9EA-65CC-42C8-8F86-FF35E1DA5327}"/>
                    </a:ext>
                  </a:extLst>
                </p:cNvPr>
                <p:cNvSpPr/>
                <p:nvPr/>
              </p:nvSpPr>
              <p:spPr>
                <a:xfrm>
                  <a:off x="4672831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3" name="正方形/長方形 1382">
                  <a:extLst>
                    <a:ext uri="{FF2B5EF4-FFF2-40B4-BE49-F238E27FC236}">
                      <a16:creationId xmlns:a16="http://schemas.microsoft.com/office/drawing/2014/main" id="{C67A08C0-9D78-4569-920C-198CE6E0C11A}"/>
                    </a:ext>
                  </a:extLst>
                </p:cNvPr>
                <p:cNvSpPr/>
                <p:nvPr/>
              </p:nvSpPr>
              <p:spPr>
                <a:xfrm>
                  <a:off x="5157336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65" name="二等辺三角形 9">
                <a:extLst>
                  <a:ext uri="{FF2B5EF4-FFF2-40B4-BE49-F238E27FC236}">
                    <a16:creationId xmlns:a16="http://schemas.microsoft.com/office/drawing/2014/main" id="{83311297-349F-4164-A66F-76654E556351}"/>
                  </a:ext>
                </a:extLst>
              </p:cNvPr>
              <p:cNvSpPr/>
              <p:nvPr/>
            </p:nvSpPr>
            <p:spPr>
              <a:xfrm>
                <a:off x="2709799" y="4760639"/>
                <a:ext cx="2378776" cy="923124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6" name="正方形/長方形 1365">
                <a:extLst>
                  <a:ext uri="{FF2B5EF4-FFF2-40B4-BE49-F238E27FC236}">
                    <a16:creationId xmlns:a16="http://schemas.microsoft.com/office/drawing/2014/main" id="{AD59C5E7-6CBF-400D-AE79-C15CB990B733}"/>
                  </a:ext>
                </a:extLst>
              </p:cNvPr>
              <p:cNvSpPr/>
              <p:nvPr/>
            </p:nvSpPr>
            <p:spPr>
              <a:xfrm>
                <a:off x="2954699" y="5817772"/>
                <a:ext cx="1915752" cy="45719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7" name="正方形/長方形 1366">
                <a:extLst>
                  <a:ext uri="{FF2B5EF4-FFF2-40B4-BE49-F238E27FC236}">
                    <a16:creationId xmlns:a16="http://schemas.microsoft.com/office/drawing/2014/main" id="{7FE070E9-602B-4B62-8F5E-AFB64CFDC55D}"/>
                  </a:ext>
                </a:extLst>
              </p:cNvPr>
              <p:cNvSpPr/>
              <p:nvPr/>
            </p:nvSpPr>
            <p:spPr>
              <a:xfrm>
                <a:off x="3259962" y="5863491"/>
                <a:ext cx="1299343" cy="44056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8" name="正方形/長方形 1367">
                <a:extLst>
                  <a:ext uri="{FF2B5EF4-FFF2-40B4-BE49-F238E27FC236}">
                    <a16:creationId xmlns:a16="http://schemas.microsoft.com/office/drawing/2014/main" id="{24E6A8F8-FD75-40B0-A5ED-0F0861697026}"/>
                  </a:ext>
                </a:extLst>
              </p:cNvPr>
              <p:cNvSpPr/>
              <p:nvPr/>
            </p:nvSpPr>
            <p:spPr>
              <a:xfrm>
                <a:off x="3298062" y="5863491"/>
                <a:ext cx="1219963" cy="44056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9" name="正方形/長方形 1368">
                <a:extLst>
                  <a:ext uri="{FF2B5EF4-FFF2-40B4-BE49-F238E27FC236}">
                    <a16:creationId xmlns:a16="http://schemas.microsoft.com/office/drawing/2014/main" id="{A786A5E3-F400-4CF4-BBA5-7C8BCAC7A5A7}"/>
                  </a:ext>
                </a:extLst>
              </p:cNvPr>
              <p:cNvSpPr/>
              <p:nvPr/>
            </p:nvSpPr>
            <p:spPr>
              <a:xfrm>
                <a:off x="3588794" y="5863491"/>
                <a:ext cx="637132" cy="44056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0" name="正方形/長方形 1369">
                <a:extLst>
                  <a:ext uri="{FF2B5EF4-FFF2-40B4-BE49-F238E27FC236}">
                    <a16:creationId xmlns:a16="http://schemas.microsoft.com/office/drawing/2014/main" id="{22119884-7EB6-46BB-A870-60AF9C149DC0}"/>
                  </a:ext>
                </a:extLst>
              </p:cNvPr>
              <p:cNvSpPr/>
              <p:nvPr/>
            </p:nvSpPr>
            <p:spPr>
              <a:xfrm>
                <a:off x="3624158" y="5863491"/>
                <a:ext cx="573192" cy="440565"/>
              </a:xfrm>
              <a:prstGeom prst="rect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1" name="フリーフォーム: 図形 1370">
                <a:extLst>
                  <a:ext uri="{FF2B5EF4-FFF2-40B4-BE49-F238E27FC236}">
                    <a16:creationId xmlns:a16="http://schemas.microsoft.com/office/drawing/2014/main" id="{8ACC3077-8FBE-4995-A026-4B823B2A6B02}"/>
                  </a:ext>
                </a:extLst>
              </p:cNvPr>
              <p:cNvSpPr/>
              <p:nvPr/>
            </p:nvSpPr>
            <p:spPr>
              <a:xfrm>
                <a:off x="3444868" y="4863624"/>
                <a:ext cx="900386" cy="170080"/>
              </a:xfrm>
              <a:custGeom>
                <a:avLst/>
                <a:gdLst>
                  <a:gd name="connsiteX0" fmla="*/ 268572 w 884145"/>
                  <a:gd name="connsiteY0" fmla="*/ 0 h 169806"/>
                  <a:gd name="connsiteX1" fmla="*/ 297230 w 884145"/>
                  <a:gd name="connsiteY1" fmla="*/ 35186 h 169806"/>
                  <a:gd name="connsiteX2" fmla="*/ 325889 w 884145"/>
                  <a:gd name="connsiteY2" fmla="*/ 0 h 169806"/>
                  <a:gd name="connsiteX3" fmla="*/ 354547 w 884145"/>
                  <a:gd name="connsiteY3" fmla="*/ 35186 h 169806"/>
                  <a:gd name="connsiteX4" fmla="*/ 383206 w 884145"/>
                  <a:gd name="connsiteY4" fmla="*/ 0 h 169806"/>
                  <a:gd name="connsiteX5" fmla="*/ 411864 w 884145"/>
                  <a:gd name="connsiteY5" fmla="*/ 35186 h 169806"/>
                  <a:gd name="connsiteX6" fmla="*/ 440523 w 884145"/>
                  <a:gd name="connsiteY6" fmla="*/ 0 h 169806"/>
                  <a:gd name="connsiteX7" fmla="*/ 469181 w 884145"/>
                  <a:gd name="connsiteY7" fmla="*/ 35186 h 169806"/>
                  <a:gd name="connsiteX8" fmla="*/ 497840 w 884145"/>
                  <a:gd name="connsiteY8" fmla="*/ 0 h 169806"/>
                  <a:gd name="connsiteX9" fmla="*/ 526498 w 884145"/>
                  <a:gd name="connsiteY9" fmla="*/ 35186 h 169806"/>
                  <a:gd name="connsiteX10" fmla="*/ 555157 w 884145"/>
                  <a:gd name="connsiteY10" fmla="*/ 0 h 169806"/>
                  <a:gd name="connsiteX11" fmla="*/ 583815 w 884145"/>
                  <a:gd name="connsiteY11" fmla="*/ 35186 h 169806"/>
                  <a:gd name="connsiteX12" fmla="*/ 612474 w 884145"/>
                  <a:gd name="connsiteY12" fmla="*/ 0 h 169806"/>
                  <a:gd name="connsiteX13" fmla="*/ 641132 w 884145"/>
                  <a:gd name="connsiteY13" fmla="*/ 35186 h 169806"/>
                  <a:gd name="connsiteX14" fmla="*/ 669630 w 884145"/>
                  <a:gd name="connsiteY14" fmla="*/ 198 h 169806"/>
                  <a:gd name="connsiteX15" fmla="*/ 670294 w 884145"/>
                  <a:gd name="connsiteY15" fmla="*/ 617 h 169806"/>
                  <a:gd name="connsiteX16" fmla="*/ 698449 w 884145"/>
                  <a:gd name="connsiteY16" fmla="*/ 35186 h 169806"/>
                  <a:gd name="connsiteX17" fmla="*/ 707048 w 884145"/>
                  <a:gd name="connsiteY17" fmla="*/ 24629 h 169806"/>
                  <a:gd name="connsiteX18" fmla="*/ 779769 w 884145"/>
                  <a:gd name="connsiteY18" fmla="*/ 75044 h 169806"/>
                  <a:gd name="connsiteX19" fmla="*/ 870453 w 884145"/>
                  <a:gd name="connsiteY19" fmla="*/ 142092 h 169806"/>
                  <a:gd name="connsiteX20" fmla="*/ 884145 w 884145"/>
                  <a:gd name="connsiteY20" fmla="*/ 152931 h 169806"/>
                  <a:gd name="connsiteX21" fmla="*/ 870400 w 884145"/>
                  <a:gd name="connsiteY21" fmla="*/ 169806 h 169806"/>
                  <a:gd name="connsiteX22" fmla="*/ 841742 w 884145"/>
                  <a:gd name="connsiteY22" fmla="*/ 134620 h 169806"/>
                  <a:gd name="connsiteX23" fmla="*/ 813083 w 884145"/>
                  <a:gd name="connsiteY23" fmla="*/ 169806 h 169806"/>
                  <a:gd name="connsiteX24" fmla="*/ 784425 w 884145"/>
                  <a:gd name="connsiteY24" fmla="*/ 134620 h 169806"/>
                  <a:gd name="connsiteX25" fmla="*/ 755766 w 884145"/>
                  <a:gd name="connsiteY25" fmla="*/ 169806 h 169806"/>
                  <a:gd name="connsiteX26" fmla="*/ 727108 w 884145"/>
                  <a:gd name="connsiteY26" fmla="*/ 134620 h 169806"/>
                  <a:gd name="connsiteX27" fmla="*/ 698449 w 884145"/>
                  <a:gd name="connsiteY27" fmla="*/ 169806 h 169806"/>
                  <a:gd name="connsiteX28" fmla="*/ 669791 w 884145"/>
                  <a:gd name="connsiteY28" fmla="*/ 134620 h 169806"/>
                  <a:gd name="connsiteX29" fmla="*/ 641132 w 884145"/>
                  <a:gd name="connsiteY29" fmla="*/ 169806 h 169806"/>
                  <a:gd name="connsiteX30" fmla="*/ 612474 w 884145"/>
                  <a:gd name="connsiteY30" fmla="*/ 134620 h 169806"/>
                  <a:gd name="connsiteX31" fmla="*/ 583815 w 884145"/>
                  <a:gd name="connsiteY31" fmla="*/ 169806 h 169806"/>
                  <a:gd name="connsiteX32" fmla="*/ 555157 w 884145"/>
                  <a:gd name="connsiteY32" fmla="*/ 134620 h 169806"/>
                  <a:gd name="connsiteX33" fmla="*/ 526498 w 884145"/>
                  <a:gd name="connsiteY33" fmla="*/ 169806 h 169806"/>
                  <a:gd name="connsiteX34" fmla="*/ 497840 w 884145"/>
                  <a:gd name="connsiteY34" fmla="*/ 134620 h 169806"/>
                  <a:gd name="connsiteX35" fmla="*/ 469181 w 884145"/>
                  <a:gd name="connsiteY35" fmla="*/ 169806 h 169806"/>
                  <a:gd name="connsiteX36" fmla="*/ 440523 w 884145"/>
                  <a:gd name="connsiteY36" fmla="*/ 134620 h 169806"/>
                  <a:gd name="connsiteX37" fmla="*/ 411864 w 884145"/>
                  <a:gd name="connsiteY37" fmla="*/ 169806 h 169806"/>
                  <a:gd name="connsiteX38" fmla="*/ 383206 w 884145"/>
                  <a:gd name="connsiteY38" fmla="*/ 134620 h 169806"/>
                  <a:gd name="connsiteX39" fmla="*/ 354547 w 884145"/>
                  <a:gd name="connsiteY39" fmla="*/ 169806 h 169806"/>
                  <a:gd name="connsiteX40" fmla="*/ 325889 w 884145"/>
                  <a:gd name="connsiteY40" fmla="*/ 134620 h 169806"/>
                  <a:gd name="connsiteX41" fmla="*/ 297230 w 884145"/>
                  <a:gd name="connsiteY41" fmla="*/ 169806 h 169806"/>
                  <a:gd name="connsiteX42" fmla="*/ 268572 w 884145"/>
                  <a:gd name="connsiteY42" fmla="*/ 134620 h 169806"/>
                  <a:gd name="connsiteX43" fmla="*/ 239913 w 884145"/>
                  <a:gd name="connsiteY43" fmla="*/ 169806 h 169806"/>
                  <a:gd name="connsiteX44" fmla="*/ 211255 w 884145"/>
                  <a:gd name="connsiteY44" fmla="*/ 134620 h 169806"/>
                  <a:gd name="connsiteX45" fmla="*/ 182596 w 884145"/>
                  <a:gd name="connsiteY45" fmla="*/ 169806 h 169806"/>
                  <a:gd name="connsiteX46" fmla="*/ 153938 w 884145"/>
                  <a:gd name="connsiteY46" fmla="*/ 134620 h 169806"/>
                  <a:gd name="connsiteX47" fmla="*/ 125279 w 884145"/>
                  <a:gd name="connsiteY47" fmla="*/ 169806 h 169806"/>
                  <a:gd name="connsiteX48" fmla="*/ 96621 w 884145"/>
                  <a:gd name="connsiteY48" fmla="*/ 134620 h 169806"/>
                  <a:gd name="connsiteX49" fmla="*/ 67962 w 884145"/>
                  <a:gd name="connsiteY49" fmla="*/ 169806 h 169806"/>
                  <a:gd name="connsiteX50" fmla="*/ 39304 w 884145"/>
                  <a:gd name="connsiteY50" fmla="*/ 134620 h 169806"/>
                  <a:gd name="connsiteX51" fmla="*/ 10645 w 884145"/>
                  <a:gd name="connsiteY51" fmla="*/ 169806 h 169806"/>
                  <a:gd name="connsiteX52" fmla="*/ 0 w 884145"/>
                  <a:gd name="connsiteY52" fmla="*/ 156737 h 169806"/>
                  <a:gd name="connsiteX53" fmla="*/ 92165 w 884145"/>
                  <a:gd name="connsiteY53" fmla="*/ 89214 h 169806"/>
                  <a:gd name="connsiteX54" fmla="*/ 178228 w 884145"/>
                  <a:gd name="connsiteY54" fmla="*/ 29823 h 169806"/>
                  <a:gd name="connsiteX55" fmla="*/ 182596 w 884145"/>
                  <a:gd name="connsiteY55" fmla="*/ 35186 h 169806"/>
                  <a:gd name="connsiteX56" fmla="*/ 196815 w 884145"/>
                  <a:gd name="connsiteY56" fmla="*/ 17729 h 169806"/>
                  <a:gd name="connsiteX57" fmla="*/ 215857 w 884145"/>
                  <a:gd name="connsiteY57" fmla="*/ 5650 h 169806"/>
                  <a:gd name="connsiteX58" fmla="*/ 239913 w 884145"/>
                  <a:gd name="connsiteY58" fmla="*/ 35186 h 169806"/>
                  <a:gd name="connsiteX59" fmla="*/ 268572 w 884145"/>
                  <a:gd name="connsiteY5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884145" h="169806">
                    <a:moveTo>
                      <a:pt x="268572" y="0"/>
                    </a:moveTo>
                    <a:lnTo>
                      <a:pt x="297230" y="35186"/>
                    </a:lnTo>
                    <a:lnTo>
                      <a:pt x="325889" y="0"/>
                    </a:lnTo>
                    <a:lnTo>
                      <a:pt x="354547" y="35186"/>
                    </a:lnTo>
                    <a:lnTo>
                      <a:pt x="383206" y="0"/>
                    </a:lnTo>
                    <a:lnTo>
                      <a:pt x="411864" y="35186"/>
                    </a:lnTo>
                    <a:lnTo>
                      <a:pt x="440523" y="0"/>
                    </a:lnTo>
                    <a:lnTo>
                      <a:pt x="469181" y="35186"/>
                    </a:lnTo>
                    <a:lnTo>
                      <a:pt x="497840" y="0"/>
                    </a:lnTo>
                    <a:lnTo>
                      <a:pt x="526498" y="35186"/>
                    </a:lnTo>
                    <a:lnTo>
                      <a:pt x="555157" y="0"/>
                    </a:lnTo>
                    <a:lnTo>
                      <a:pt x="583815" y="35186"/>
                    </a:lnTo>
                    <a:lnTo>
                      <a:pt x="612474" y="0"/>
                    </a:lnTo>
                    <a:lnTo>
                      <a:pt x="641132" y="35186"/>
                    </a:lnTo>
                    <a:lnTo>
                      <a:pt x="669630" y="198"/>
                    </a:lnTo>
                    <a:lnTo>
                      <a:pt x="670294" y="617"/>
                    </a:lnTo>
                    <a:lnTo>
                      <a:pt x="698449" y="35186"/>
                    </a:lnTo>
                    <a:lnTo>
                      <a:pt x="707048" y="24629"/>
                    </a:lnTo>
                    <a:lnTo>
                      <a:pt x="779769" y="75044"/>
                    </a:lnTo>
                    <a:cubicBezTo>
                      <a:pt x="809216" y="96187"/>
                      <a:pt x="839554" y="118644"/>
                      <a:pt x="870453" y="142092"/>
                    </a:cubicBezTo>
                    <a:lnTo>
                      <a:pt x="884145" y="152931"/>
                    </a:lnTo>
                    <a:lnTo>
                      <a:pt x="870400" y="169806"/>
                    </a:lnTo>
                    <a:lnTo>
                      <a:pt x="841742" y="134620"/>
                    </a:lnTo>
                    <a:lnTo>
                      <a:pt x="813083" y="169806"/>
                    </a:lnTo>
                    <a:lnTo>
                      <a:pt x="784425" y="134620"/>
                    </a:lnTo>
                    <a:lnTo>
                      <a:pt x="755766" y="169806"/>
                    </a:lnTo>
                    <a:lnTo>
                      <a:pt x="727108" y="134620"/>
                    </a:lnTo>
                    <a:lnTo>
                      <a:pt x="698449" y="169806"/>
                    </a:lnTo>
                    <a:lnTo>
                      <a:pt x="669791" y="134620"/>
                    </a:lnTo>
                    <a:lnTo>
                      <a:pt x="641132" y="169806"/>
                    </a:lnTo>
                    <a:lnTo>
                      <a:pt x="612474" y="134620"/>
                    </a:lnTo>
                    <a:lnTo>
                      <a:pt x="583815" y="169806"/>
                    </a:lnTo>
                    <a:lnTo>
                      <a:pt x="555157" y="134620"/>
                    </a:lnTo>
                    <a:lnTo>
                      <a:pt x="526498" y="169806"/>
                    </a:lnTo>
                    <a:lnTo>
                      <a:pt x="497840" y="134620"/>
                    </a:lnTo>
                    <a:lnTo>
                      <a:pt x="469181" y="169806"/>
                    </a:lnTo>
                    <a:lnTo>
                      <a:pt x="440523" y="134620"/>
                    </a:lnTo>
                    <a:lnTo>
                      <a:pt x="411864" y="169806"/>
                    </a:lnTo>
                    <a:lnTo>
                      <a:pt x="383206" y="134620"/>
                    </a:lnTo>
                    <a:lnTo>
                      <a:pt x="354547" y="169806"/>
                    </a:lnTo>
                    <a:lnTo>
                      <a:pt x="325889" y="134620"/>
                    </a:lnTo>
                    <a:lnTo>
                      <a:pt x="297230" y="169806"/>
                    </a:lnTo>
                    <a:lnTo>
                      <a:pt x="268572" y="134620"/>
                    </a:lnTo>
                    <a:lnTo>
                      <a:pt x="239913" y="169806"/>
                    </a:lnTo>
                    <a:lnTo>
                      <a:pt x="211255" y="134620"/>
                    </a:lnTo>
                    <a:lnTo>
                      <a:pt x="182596" y="169806"/>
                    </a:lnTo>
                    <a:lnTo>
                      <a:pt x="153938" y="134620"/>
                    </a:lnTo>
                    <a:lnTo>
                      <a:pt x="125279" y="169806"/>
                    </a:lnTo>
                    <a:lnTo>
                      <a:pt x="96621" y="134620"/>
                    </a:lnTo>
                    <a:lnTo>
                      <a:pt x="67962" y="169806"/>
                    </a:lnTo>
                    <a:lnTo>
                      <a:pt x="39304" y="134620"/>
                    </a:lnTo>
                    <a:lnTo>
                      <a:pt x="10645" y="169806"/>
                    </a:lnTo>
                    <a:lnTo>
                      <a:pt x="0" y="156737"/>
                    </a:lnTo>
                    <a:lnTo>
                      <a:pt x="92165" y="89214"/>
                    </a:lnTo>
                    <a:lnTo>
                      <a:pt x="178228" y="29823"/>
                    </a:lnTo>
                    <a:lnTo>
                      <a:pt x="182596" y="35186"/>
                    </a:lnTo>
                    <a:lnTo>
                      <a:pt x="196815" y="17729"/>
                    </a:lnTo>
                    <a:lnTo>
                      <a:pt x="215857" y="5650"/>
                    </a:lnTo>
                    <a:lnTo>
                      <a:pt x="239913" y="35186"/>
                    </a:lnTo>
                    <a:lnTo>
                      <a:pt x="2685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2" name="フリーフォーム: 図形 1371">
                <a:extLst>
                  <a:ext uri="{FF2B5EF4-FFF2-40B4-BE49-F238E27FC236}">
                    <a16:creationId xmlns:a16="http://schemas.microsoft.com/office/drawing/2014/main" id="{87F69CC1-B287-457A-9343-4BA58ED2C654}"/>
                  </a:ext>
                </a:extLst>
              </p:cNvPr>
              <p:cNvSpPr/>
              <p:nvPr/>
            </p:nvSpPr>
            <p:spPr>
              <a:xfrm>
                <a:off x="3098202" y="5132864"/>
                <a:ext cx="1591326" cy="170080"/>
              </a:xfrm>
              <a:custGeom>
                <a:avLst/>
                <a:gdLst>
                  <a:gd name="connsiteX0" fmla="*/ 207788 w 1562624"/>
                  <a:gd name="connsiteY0" fmla="*/ 0 h 169806"/>
                  <a:gd name="connsiteX1" fmla="*/ 236446 w 1562624"/>
                  <a:gd name="connsiteY1" fmla="*/ 35186 h 169806"/>
                  <a:gd name="connsiteX2" fmla="*/ 265105 w 1562624"/>
                  <a:gd name="connsiteY2" fmla="*/ 0 h 169806"/>
                  <a:gd name="connsiteX3" fmla="*/ 293763 w 1562624"/>
                  <a:gd name="connsiteY3" fmla="*/ 35186 h 169806"/>
                  <a:gd name="connsiteX4" fmla="*/ 322422 w 1562624"/>
                  <a:gd name="connsiteY4" fmla="*/ 0 h 169806"/>
                  <a:gd name="connsiteX5" fmla="*/ 351080 w 1562624"/>
                  <a:gd name="connsiteY5" fmla="*/ 35186 h 169806"/>
                  <a:gd name="connsiteX6" fmla="*/ 379739 w 1562624"/>
                  <a:gd name="connsiteY6" fmla="*/ 0 h 169806"/>
                  <a:gd name="connsiteX7" fmla="*/ 408397 w 1562624"/>
                  <a:gd name="connsiteY7" fmla="*/ 35186 h 169806"/>
                  <a:gd name="connsiteX8" fmla="*/ 437056 w 1562624"/>
                  <a:gd name="connsiteY8" fmla="*/ 0 h 169806"/>
                  <a:gd name="connsiteX9" fmla="*/ 465714 w 1562624"/>
                  <a:gd name="connsiteY9" fmla="*/ 35186 h 169806"/>
                  <a:gd name="connsiteX10" fmla="*/ 494373 w 1562624"/>
                  <a:gd name="connsiteY10" fmla="*/ 0 h 169806"/>
                  <a:gd name="connsiteX11" fmla="*/ 523031 w 1562624"/>
                  <a:gd name="connsiteY11" fmla="*/ 35186 h 169806"/>
                  <a:gd name="connsiteX12" fmla="*/ 551690 w 1562624"/>
                  <a:gd name="connsiteY12" fmla="*/ 0 h 169806"/>
                  <a:gd name="connsiteX13" fmla="*/ 580348 w 1562624"/>
                  <a:gd name="connsiteY13" fmla="*/ 35186 h 169806"/>
                  <a:gd name="connsiteX14" fmla="*/ 609007 w 1562624"/>
                  <a:gd name="connsiteY14" fmla="*/ 0 h 169806"/>
                  <a:gd name="connsiteX15" fmla="*/ 637665 w 1562624"/>
                  <a:gd name="connsiteY15" fmla="*/ 35186 h 169806"/>
                  <a:gd name="connsiteX16" fmla="*/ 666324 w 1562624"/>
                  <a:gd name="connsiteY16" fmla="*/ 0 h 169806"/>
                  <a:gd name="connsiteX17" fmla="*/ 694982 w 1562624"/>
                  <a:gd name="connsiteY17" fmla="*/ 35186 h 169806"/>
                  <a:gd name="connsiteX18" fmla="*/ 723641 w 1562624"/>
                  <a:gd name="connsiteY18" fmla="*/ 0 h 169806"/>
                  <a:gd name="connsiteX19" fmla="*/ 752299 w 1562624"/>
                  <a:gd name="connsiteY19" fmla="*/ 35186 h 169806"/>
                  <a:gd name="connsiteX20" fmla="*/ 780958 w 1562624"/>
                  <a:gd name="connsiteY20" fmla="*/ 0 h 169806"/>
                  <a:gd name="connsiteX21" fmla="*/ 809616 w 1562624"/>
                  <a:gd name="connsiteY21" fmla="*/ 35186 h 169806"/>
                  <a:gd name="connsiteX22" fmla="*/ 838275 w 1562624"/>
                  <a:gd name="connsiteY22" fmla="*/ 0 h 169806"/>
                  <a:gd name="connsiteX23" fmla="*/ 866933 w 1562624"/>
                  <a:gd name="connsiteY23" fmla="*/ 35186 h 169806"/>
                  <a:gd name="connsiteX24" fmla="*/ 895592 w 1562624"/>
                  <a:gd name="connsiteY24" fmla="*/ 0 h 169806"/>
                  <a:gd name="connsiteX25" fmla="*/ 924250 w 1562624"/>
                  <a:gd name="connsiteY25" fmla="*/ 35186 h 169806"/>
                  <a:gd name="connsiteX26" fmla="*/ 952909 w 1562624"/>
                  <a:gd name="connsiteY26" fmla="*/ 0 h 169806"/>
                  <a:gd name="connsiteX27" fmla="*/ 981567 w 1562624"/>
                  <a:gd name="connsiteY27" fmla="*/ 35186 h 169806"/>
                  <a:gd name="connsiteX28" fmla="*/ 1010226 w 1562624"/>
                  <a:gd name="connsiteY28" fmla="*/ 0 h 169806"/>
                  <a:gd name="connsiteX29" fmla="*/ 1038884 w 1562624"/>
                  <a:gd name="connsiteY29" fmla="*/ 35186 h 169806"/>
                  <a:gd name="connsiteX30" fmla="*/ 1067543 w 1562624"/>
                  <a:gd name="connsiteY30" fmla="*/ 0 h 169806"/>
                  <a:gd name="connsiteX31" fmla="*/ 1096201 w 1562624"/>
                  <a:gd name="connsiteY31" fmla="*/ 35186 h 169806"/>
                  <a:gd name="connsiteX32" fmla="*/ 1124860 w 1562624"/>
                  <a:gd name="connsiteY32" fmla="*/ 0 h 169806"/>
                  <a:gd name="connsiteX33" fmla="*/ 1153518 w 1562624"/>
                  <a:gd name="connsiteY33" fmla="*/ 35186 h 169806"/>
                  <a:gd name="connsiteX34" fmla="*/ 1182177 w 1562624"/>
                  <a:gd name="connsiteY34" fmla="*/ 0 h 169806"/>
                  <a:gd name="connsiteX35" fmla="*/ 1210835 w 1562624"/>
                  <a:gd name="connsiteY35" fmla="*/ 35186 h 169806"/>
                  <a:gd name="connsiteX36" fmla="*/ 1239494 w 1562624"/>
                  <a:gd name="connsiteY36" fmla="*/ 0 h 169806"/>
                  <a:gd name="connsiteX37" fmla="*/ 1268152 w 1562624"/>
                  <a:gd name="connsiteY37" fmla="*/ 35186 h 169806"/>
                  <a:gd name="connsiteX38" fmla="*/ 1296811 w 1562624"/>
                  <a:gd name="connsiteY38" fmla="*/ 0 h 169806"/>
                  <a:gd name="connsiteX39" fmla="*/ 1325469 w 1562624"/>
                  <a:gd name="connsiteY39" fmla="*/ 35186 h 169806"/>
                  <a:gd name="connsiteX40" fmla="*/ 1354128 w 1562624"/>
                  <a:gd name="connsiteY40" fmla="*/ 0 h 169806"/>
                  <a:gd name="connsiteX41" fmla="*/ 1382786 w 1562624"/>
                  <a:gd name="connsiteY41" fmla="*/ 35186 h 169806"/>
                  <a:gd name="connsiteX42" fmla="*/ 1395787 w 1562624"/>
                  <a:gd name="connsiteY42" fmla="*/ 19225 h 169806"/>
                  <a:gd name="connsiteX43" fmla="*/ 1400378 w 1562624"/>
                  <a:gd name="connsiteY43" fmla="*/ 22859 h 169806"/>
                  <a:gd name="connsiteX44" fmla="*/ 1562624 w 1562624"/>
                  <a:gd name="connsiteY44" fmla="*/ 160124 h 169806"/>
                  <a:gd name="connsiteX45" fmla="*/ 1554737 w 1562624"/>
                  <a:gd name="connsiteY45" fmla="*/ 169806 h 169806"/>
                  <a:gd name="connsiteX46" fmla="*/ 1526079 w 1562624"/>
                  <a:gd name="connsiteY46" fmla="*/ 134620 h 169806"/>
                  <a:gd name="connsiteX47" fmla="*/ 1497420 w 1562624"/>
                  <a:gd name="connsiteY47" fmla="*/ 169806 h 169806"/>
                  <a:gd name="connsiteX48" fmla="*/ 1468762 w 1562624"/>
                  <a:gd name="connsiteY48" fmla="*/ 134620 h 169806"/>
                  <a:gd name="connsiteX49" fmla="*/ 1440103 w 1562624"/>
                  <a:gd name="connsiteY49" fmla="*/ 169806 h 169806"/>
                  <a:gd name="connsiteX50" fmla="*/ 1411445 w 1562624"/>
                  <a:gd name="connsiteY50" fmla="*/ 134620 h 169806"/>
                  <a:gd name="connsiteX51" fmla="*/ 1382786 w 1562624"/>
                  <a:gd name="connsiteY51" fmla="*/ 169806 h 169806"/>
                  <a:gd name="connsiteX52" fmla="*/ 1354128 w 1562624"/>
                  <a:gd name="connsiteY52" fmla="*/ 134620 h 169806"/>
                  <a:gd name="connsiteX53" fmla="*/ 1325469 w 1562624"/>
                  <a:gd name="connsiteY53" fmla="*/ 169806 h 169806"/>
                  <a:gd name="connsiteX54" fmla="*/ 1296811 w 1562624"/>
                  <a:gd name="connsiteY54" fmla="*/ 134620 h 169806"/>
                  <a:gd name="connsiteX55" fmla="*/ 1268152 w 1562624"/>
                  <a:gd name="connsiteY55" fmla="*/ 169806 h 169806"/>
                  <a:gd name="connsiteX56" fmla="*/ 1239494 w 1562624"/>
                  <a:gd name="connsiteY56" fmla="*/ 134620 h 169806"/>
                  <a:gd name="connsiteX57" fmla="*/ 1210835 w 1562624"/>
                  <a:gd name="connsiteY57" fmla="*/ 169806 h 169806"/>
                  <a:gd name="connsiteX58" fmla="*/ 1182177 w 1562624"/>
                  <a:gd name="connsiteY58" fmla="*/ 134620 h 169806"/>
                  <a:gd name="connsiteX59" fmla="*/ 1153518 w 1562624"/>
                  <a:gd name="connsiteY59" fmla="*/ 169806 h 169806"/>
                  <a:gd name="connsiteX60" fmla="*/ 1124860 w 1562624"/>
                  <a:gd name="connsiteY60" fmla="*/ 134620 h 169806"/>
                  <a:gd name="connsiteX61" fmla="*/ 1096201 w 1562624"/>
                  <a:gd name="connsiteY61" fmla="*/ 169806 h 169806"/>
                  <a:gd name="connsiteX62" fmla="*/ 1067543 w 1562624"/>
                  <a:gd name="connsiteY62" fmla="*/ 134620 h 169806"/>
                  <a:gd name="connsiteX63" fmla="*/ 1038884 w 1562624"/>
                  <a:gd name="connsiteY63" fmla="*/ 169806 h 169806"/>
                  <a:gd name="connsiteX64" fmla="*/ 1010226 w 1562624"/>
                  <a:gd name="connsiteY64" fmla="*/ 134620 h 169806"/>
                  <a:gd name="connsiteX65" fmla="*/ 981567 w 1562624"/>
                  <a:gd name="connsiteY65" fmla="*/ 169806 h 169806"/>
                  <a:gd name="connsiteX66" fmla="*/ 952909 w 1562624"/>
                  <a:gd name="connsiteY66" fmla="*/ 134620 h 169806"/>
                  <a:gd name="connsiteX67" fmla="*/ 924250 w 1562624"/>
                  <a:gd name="connsiteY67" fmla="*/ 169806 h 169806"/>
                  <a:gd name="connsiteX68" fmla="*/ 895592 w 1562624"/>
                  <a:gd name="connsiteY68" fmla="*/ 134620 h 169806"/>
                  <a:gd name="connsiteX69" fmla="*/ 866933 w 1562624"/>
                  <a:gd name="connsiteY69" fmla="*/ 169806 h 169806"/>
                  <a:gd name="connsiteX70" fmla="*/ 838275 w 1562624"/>
                  <a:gd name="connsiteY70" fmla="*/ 134620 h 169806"/>
                  <a:gd name="connsiteX71" fmla="*/ 809616 w 1562624"/>
                  <a:gd name="connsiteY71" fmla="*/ 169806 h 169806"/>
                  <a:gd name="connsiteX72" fmla="*/ 780958 w 1562624"/>
                  <a:gd name="connsiteY72" fmla="*/ 134620 h 169806"/>
                  <a:gd name="connsiteX73" fmla="*/ 752299 w 1562624"/>
                  <a:gd name="connsiteY73" fmla="*/ 169806 h 169806"/>
                  <a:gd name="connsiteX74" fmla="*/ 723641 w 1562624"/>
                  <a:gd name="connsiteY74" fmla="*/ 134620 h 169806"/>
                  <a:gd name="connsiteX75" fmla="*/ 694982 w 1562624"/>
                  <a:gd name="connsiteY75" fmla="*/ 169806 h 169806"/>
                  <a:gd name="connsiteX76" fmla="*/ 666324 w 1562624"/>
                  <a:gd name="connsiteY76" fmla="*/ 134620 h 169806"/>
                  <a:gd name="connsiteX77" fmla="*/ 637665 w 1562624"/>
                  <a:gd name="connsiteY77" fmla="*/ 169806 h 169806"/>
                  <a:gd name="connsiteX78" fmla="*/ 609007 w 1562624"/>
                  <a:gd name="connsiteY78" fmla="*/ 134620 h 169806"/>
                  <a:gd name="connsiteX79" fmla="*/ 580348 w 1562624"/>
                  <a:gd name="connsiteY79" fmla="*/ 169806 h 169806"/>
                  <a:gd name="connsiteX80" fmla="*/ 551690 w 1562624"/>
                  <a:gd name="connsiteY80" fmla="*/ 134620 h 169806"/>
                  <a:gd name="connsiteX81" fmla="*/ 523031 w 1562624"/>
                  <a:gd name="connsiteY81" fmla="*/ 169806 h 169806"/>
                  <a:gd name="connsiteX82" fmla="*/ 494373 w 1562624"/>
                  <a:gd name="connsiteY82" fmla="*/ 134620 h 169806"/>
                  <a:gd name="connsiteX83" fmla="*/ 465714 w 1562624"/>
                  <a:gd name="connsiteY83" fmla="*/ 169806 h 169806"/>
                  <a:gd name="connsiteX84" fmla="*/ 437056 w 1562624"/>
                  <a:gd name="connsiteY84" fmla="*/ 134620 h 169806"/>
                  <a:gd name="connsiteX85" fmla="*/ 408397 w 1562624"/>
                  <a:gd name="connsiteY85" fmla="*/ 169806 h 169806"/>
                  <a:gd name="connsiteX86" fmla="*/ 379739 w 1562624"/>
                  <a:gd name="connsiteY86" fmla="*/ 134620 h 169806"/>
                  <a:gd name="connsiteX87" fmla="*/ 351080 w 1562624"/>
                  <a:gd name="connsiteY87" fmla="*/ 169806 h 169806"/>
                  <a:gd name="connsiteX88" fmla="*/ 322422 w 1562624"/>
                  <a:gd name="connsiteY88" fmla="*/ 134620 h 169806"/>
                  <a:gd name="connsiteX89" fmla="*/ 293763 w 1562624"/>
                  <a:gd name="connsiteY89" fmla="*/ 169806 h 169806"/>
                  <a:gd name="connsiteX90" fmla="*/ 265105 w 1562624"/>
                  <a:gd name="connsiteY90" fmla="*/ 134620 h 169806"/>
                  <a:gd name="connsiteX91" fmla="*/ 236446 w 1562624"/>
                  <a:gd name="connsiteY91" fmla="*/ 169806 h 169806"/>
                  <a:gd name="connsiteX92" fmla="*/ 207788 w 1562624"/>
                  <a:gd name="connsiteY92" fmla="*/ 134620 h 169806"/>
                  <a:gd name="connsiteX93" fmla="*/ 179129 w 1562624"/>
                  <a:gd name="connsiteY93" fmla="*/ 169806 h 169806"/>
                  <a:gd name="connsiteX94" fmla="*/ 150471 w 1562624"/>
                  <a:gd name="connsiteY94" fmla="*/ 134620 h 169806"/>
                  <a:gd name="connsiteX95" fmla="*/ 121812 w 1562624"/>
                  <a:gd name="connsiteY95" fmla="*/ 169806 h 169806"/>
                  <a:gd name="connsiteX96" fmla="*/ 93154 w 1562624"/>
                  <a:gd name="connsiteY96" fmla="*/ 134620 h 169806"/>
                  <a:gd name="connsiteX97" fmla="*/ 64495 w 1562624"/>
                  <a:gd name="connsiteY97" fmla="*/ 169806 h 169806"/>
                  <a:gd name="connsiteX98" fmla="*/ 35837 w 1562624"/>
                  <a:gd name="connsiteY98" fmla="*/ 134620 h 169806"/>
                  <a:gd name="connsiteX99" fmla="*/ 7178 w 1562624"/>
                  <a:gd name="connsiteY99" fmla="*/ 169806 h 169806"/>
                  <a:gd name="connsiteX100" fmla="*/ 0 w 1562624"/>
                  <a:gd name="connsiteY100" fmla="*/ 160993 h 169806"/>
                  <a:gd name="connsiteX101" fmla="*/ 134790 w 1562624"/>
                  <a:gd name="connsiteY101" fmla="*/ 48102 h 169806"/>
                  <a:gd name="connsiteX102" fmla="*/ 168301 w 1562624"/>
                  <a:gd name="connsiteY102" fmla="*/ 21892 h 169806"/>
                  <a:gd name="connsiteX103" fmla="*/ 179129 w 1562624"/>
                  <a:gd name="connsiteY103" fmla="*/ 35186 h 169806"/>
                  <a:gd name="connsiteX104" fmla="*/ 207788 w 1562624"/>
                  <a:gd name="connsiteY104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1562624" h="169806">
                    <a:moveTo>
                      <a:pt x="207788" y="0"/>
                    </a:moveTo>
                    <a:lnTo>
                      <a:pt x="236446" y="35186"/>
                    </a:lnTo>
                    <a:lnTo>
                      <a:pt x="265105" y="0"/>
                    </a:lnTo>
                    <a:lnTo>
                      <a:pt x="293763" y="35186"/>
                    </a:lnTo>
                    <a:lnTo>
                      <a:pt x="322422" y="0"/>
                    </a:lnTo>
                    <a:lnTo>
                      <a:pt x="351080" y="35186"/>
                    </a:lnTo>
                    <a:lnTo>
                      <a:pt x="379739" y="0"/>
                    </a:lnTo>
                    <a:lnTo>
                      <a:pt x="408397" y="35186"/>
                    </a:lnTo>
                    <a:lnTo>
                      <a:pt x="437056" y="0"/>
                    </a:lnTo>
                    <a:lnTo>
                      <a:pt x="465714" y="35186"/>
                    </a:lnTo>
                    <a:lnTo>
                      <a:pt x="494373" y="0"/>
                    </a:lnTo>
                    <a:lnTo>
                      <a:pt x="523031" y="35186"/>
                    </a:lnTo>
                    <a:lnTo>
                      <a:pt x="551690" y="0"/>
                    </a:lnTo>
                    <a:lnTo>
                      <a:pt x="580348" y="35186"/>
                    </a:lnTo>
                    <a:lnTo>
                      <a:pt x="609007" y="0"/>
                    </a:lnTo>
                    <a:lnTo>
                      <a:pt x="637665" y="35186"/>
                    </a:lnTo>
                    <a:lnTo>
                      <a:pt x="666324" y="0"/>
                    </a:lnTo>
                    <a:lnTo>
                      <a:pt x="694982" y="35186"/>
                    </a:lnTo>
                    <a:lnTo>
                      <a:pt x="723641" y="0"/>
                    </a:lnTo>
                    <a:lnTo>
                      <a:pt x="752299" y="35186"/>
                    </a:lnTo>
                    <a:lnTo>
                      <a:pt x="780958" y="0"/>
                    </a:lnTo>
                    <a:lnTo>
                      <a:pt x="809616" y="35186"/>
                    </a:lnTo>
                    <a:lnTo>
                      <a:pt x="838275" y="0"/>
                    </a:lnTo>
                    <a:lnTo>
                      <a:pt x="866933" y="35186"/>
                    </a:lnTo>
                    <a:lnTo>
                      <a:pt x="895592" y="0"/>
                    </a:lnTo>
                    <a:lnTo>
                      <a:pt x="924250" y="35186"/>
                    </a:lnTo>
                    <a:lnTo>
                      <a:pt x="952909" y="0"/>
                    </a:lnTo>
                    <a:lnTo>
                      <a:pt x="981567" y="35186"/>
                    </a:lnTo>
                    <a:lnTo>
                      <a:pt x="1010226" y="0"/>
                    </a:lnTo>
                    <a:lnTo>
                      <a:pt x="1038884" y="35186"/>
                    </a:lnTo>
                    <a:lnTo>
                      <a:pt x="1067543" y="0"/>
                    </a:lnTo>
                    <a:lnTo>
                      <a:pt x="1096201" y="35186"/>
                    </a:lnTo>
                    <a:lnTo>
                      <a:pt x="1124860" y="0"/>
                    </a:lnTo>
                    <a:lnTo>
                      <a:pt x="1153518" y="35186"/>
                    </a:lnTo>
                    <a:lnTo>
                      <a:pt x="1182177" y="0"/>
                    </a:lnTo>
                    <a:lnTo>
                      <a:pt x="1210835" y="35186"/>
                    </a:lnTo>
                    <a:lnTo>
                      <a:pt x="1239494" y="0"/>
                    </a:lnTo>
                    <a:lnTo>
                      <a:pt x="1268152" y="35186"/>
                    </a:lnTo>
                    <a:lnTo>
                      <a:pt x="1296811" y="0"/>
                    </a:lnTo>
                    <a:lnTo>
                      <a:pt x="1325469" y="35186"/>
                    </a:lnTo>
                    <a:lnTo>
                      <a:pt x="1354128" y="0"/>
                    </a:lnTo>
                    <a:lnTo>
                      <a:pt x="1382786" y="35186"/>
                    </a:lnTo>
                    <a:lnTo>
                      <a:pt x="1395787" y="19225"/>
                    </a:lnTo>
                    <a:lnTo>
                      <a:pt x="1400378" y="22859"/>
                    </a:lnTo>
                    <a:lnTo>
                      <a:pt x="1562624" y="160124"/>
                    </a:lnTo>
                    <a:lnTo>
                      <a:pt x="1554737" y="169806"/>
                    </a:lnTo>
                    <a:lnTo>
                      <a:pt x="1526079" y="134620"/>
                    </a:lnTo>
                    <a:lnTo>
                      <a:pt x="1497420" y="169806"/>
                    </a:lnTo>
                    <a:lnTo>
                      <a:pt x="1468762" y="134620"/>
                    </a:lnTo>
                    <a:lnTo>
                      <a:pt x="1440103" y="169806"/>
                    </a:lnTo>
                    <a:lnTo>
                      <a:pt x="1411445" y="134620"/>
                    </a:lnTo>
                    <a:lnTo>
                      <a:pt x="1382786" y="169806"/>
                    </a:lnTo>
                    <a:lnTo>
                      <a:pt x="1354128" y="134620"/>
                    </a:lnTo>
                    <a:lnTo>
                      <a:pt x="1325469" y="169806"/>
                    </a:lnTo>
                    <a:lnTo>
                      <a:pt x="1296811" y="134620"/>
                    </a:lnTo>
                    <a:lnTo>
                      <a:pt x="1268152" y="169806"/>
                    </a:lnTo>
                    <a:lnTo>
                      <a:pt x="1239494" y="134620"/>
                    </a:lnTo>
                    <a:lnTo>
                      <a:pt x="1210835" y="169806"/>
                    </a:lnTo>
                    <a:lnTo>
                      <a:pt x="1182177" y="134620"/>
                    </a:lnTo>
                    <a:lnTo>
                      <a:pt x="1153518" y="169806"/>
                    </a:lnTo>
                    <a:lnTo>
                      <a:pt x="1124860" y="134620"/>
                    </a:lnTo>
                    <a:lnTo>
                      <a:pt x="1096201" y="169806"/>
                    </a:lnTo>
                    <a:lnTo>
                      <a:pt x="1067543" y="134620"/>
                    </a:lnTo>
                    <a:lnTo>
                      <a:pt x="1038884" y="169806"/>
                    </a:lnTo>
                    <a:lnTo>
                      <a:pt x="1010226" y="134620"/>
                    </a:lnTo>
                    <a:lnTo>
                      <a:pt x="981567" y="169806"/>
                    </a:lnTo>
                    <a:lnTo>
                      <a:pt x="952909" y="134620"/>
                    </a:lnTo>
                    <a:lnTo>
                      <a:pt x="924250" y="169806"/>
                    </a:lnTo>
                    <a:lnTo>
                      <a:pt x="895592" y="134620"/>
                    </a:lnTo>
                    <a:lnTo>
                      <a:pt x="866933" y="169806"/>
                    </a:lnTo>
                    <a:lnTo>
                      <a:pt x="838275" y="134620"/>
                    </a:lnTo>
                    <a:lnTo>
                      <a:pt x="809616" y="169806"/>
                    </a:lnTo>
                    <a:lnTo>
                      <a:pt x="780958" y="134620"/>
                    </a:lnTo>
                    <a:lnTo>
                      <a:pt x="752299" y="169806"/>
                    </a:lnTo>
                    <a:lnTo>
                      <a:pt x="723641" y="134620"/>
                    </a:lnTo>
                    <a:lnTo>
                      <a:pt x="694982" y="169806"/>
                    </a:lnTo>
                    <a:lnTo>
                      <a:pt x="666324" y="134620"/>
                    </a:lnTo>
                    <a:lnTo>
                      <a:pt x="637665" y="169806"/>
                    </a:lnTo>
                    <a:lnTo>
                      <a:pt x="609007" y="134620"/>
                    </a:lnTo>
                    <a:lnTo>
                      <a:pt x="580348" y="169806"/>
                    </a:lnTo>
                    <a:lnTo>
                      <a:pt x="551690" y="134620"/>
                    </a:lnTo>
                    <a:lnTo>
                      <a:pt x="523031" y="169806"/>
                    </a:lnTo>
                    <a:lnTo>
                      <a:pt x="494373" y="134620"/>
                    </a:lnTo>
                    <a:lnTo>
                      <a:pt x="465714" y="169806"/>
                    </a:lnTo>
                    <a:lnTo>
                      <a:pt x="437056" y="134620"/>
                    </a:lnTo>
                    <a:lnTo>
                      <a:pt x="408397" y="169806"/>
                    </a:lnTo>
                    <a:lnTo>
                      <a:pt x="379739" y="134620"/>
                    </a:lnTo>
                    <a:lnTo>
                      <a:pt x="351080" y="169806"/>
                    </a:lnTo>
                    <a:lnTo>
                      <a:pt x="322422" y="134620"/>
                    </a:lnTo>
                    <a:lnTo>
                      <a:pt x="293763" y="169806"/>
                    </a:lnTo>
                    <a:lnTo>
                      <a:pt x="265105" y="134620"/>
                    </a:lnTo>
                    <a:lnTo>
                      <a:pt x="236446" y="169806"/>
                    </a:lnTo>
                    <a:lnTo>
                      <a:pt x="207788" y="134620"/>
                    </a:lnTo>
                    <a:lnTo>
                      <a:pt x="179129" y="169806"/>
                    </a:lnTo>
                    <a:lnTo>
                      <a:pt x="150471" y="134620"/>
                    </a:lnTo>
                    <a:lnTo>
                      <a:pt x="121812" y="169806"/>
                    </a:lnTo>
                    <a:lnTo>
                      <a:pt x="93154" y="134620"/>
                    </a:lnTo>
                    <a:lnTo>
                      <a:pt x="64495" y="169806"/>
                    </a:lnTo>
                    <a:lnTo>
                      <a:pt x="35837" y="134620"/>
                    </a:lnTo>
                    <a:lnTo>
                      <a:pt x="7178" y="169806"/>
                    </a:lnTo>
                    <a:lnTo>
                      <a:pt x="0" y="160993"/>
                    </a:lnTo>
                    <a:lnTo>
                      <a:pt x="134790" y="48102"/>
                    </a:lnTo>
                    <a:lnTo>
                      <a:pt x="168301" y="21892"/>
                    </a:lnTo>
                    <a:lnTo>
                      <a:pt x="179129" y="35186"/>
                    </a:lnTo>
                    <a:lnTo>
                      <a:pt x="20778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3" name="フリーフォーム: 図形 1372">
                <a:extLst>
                  <a:ext uri="{FF2B5EF4-FFF2-40B4-BE49-F238E27FC236}">
                    <a16:creationId xmlns:a16="http://schemas.microsoft.com/office/drawing/2014/main" id="{EE59478A-DE49-4460-A437-E6AB3D202C64}"/>
                  </a:ext>
                </a:extLst>
              </p:cNvPr>
              <p:cNvSpPr/>
              <p:nvPr/>
            </p:nvSpPr>
            <p:spPr>
              <a:xfrm>
                <a:off x="2800628" y="5402104"/>
                <a:ext cx="2185162" cy="170080"/>
              </a:xfrm>
              <a:custGeom>
                <a:avLst/>
                <a:gdLst>
                  <a:gd name="connsiteX0" fmla="*/ 213422 w 2145749"/>
                  <a:gd name="connsiteY0" fmla="*/ 0 h 169806"/>
                  <a:gd name="connsiteX1" fmla="*/ 242080 w 2145749"/>
                  <a:gd name="connsiteY1" fmla="*/ 35186 h 169806"/>
                  <a:gd name="connsiteX2" fmla="*/ 270739 w 2145749"/>
                  <a:gd name="connsiteY2" fmla="*/ 0 h 169806"/>
                  <a:gd name="connsiteX3" fmla="*/ 299397 w 2145749"/>
                  <a:gd name="connsiteY3" fmla="*/ 35186 h 169806"/>
                  <a:gd name="connsiteX4" fmla="*/ 328056 w 2145749"/>
                  <a:gd name="connsiteY4" fmla="*/ 0 h 169806"/>
                  <a:gd name="connsiteX5" fmla="*/ 356714 w 2145749"/>
                  <a:gd name="connsiteY5" fmla="*/ 35186 h 169806"/>
                  <a:gd name="connsiteX6" fmla="*/ 385373 w 2145749"/>
                  <a:gd name="connsiteY6" fmla="*/ 0 h 169806"/>
                  <a:gd name="connsiteX7" fmla="*/ 414031 w 2145749"/>
                  <a:gd name="connsiteY7" fmla="*/ 35186 h 169806"/>
                  <a:gd name="connsiteX8" fmla="*/ 442690 w 2145749"/>
                  <a:gd name="connsiteY8" fmla="*/ 0 h 169806"/>
                  <a:gd name="connsiteX9" fmla="*/ 471348 w 2145749"/>
                  <a:gd name="connsiteY9" fmla="*/ 35186 h 169806"/>
                  <a:gd name="connsiteX10" fmla="*/ 500007 w 2145749"/>
                  <a:gd name="connsiteY10" fmla="*/ 0 h 169806"/>
                  <a:gd name="connsiteX11" fmla="*/ 528665 w 2145749"/>
                  <a:gd name="connsiteY11" fmla="*/ 35186 h 169806"/>
                  <a:gd name="connsiteX12" fmla="*/ 557324 w 2145749"/>
                  <a:gd name="connsiteY12" fmla="*/ 0 h 169806"/>
                  <a:gd name="connsiteX13" fmla="*/ 585982 w 2145749"/>
                  <a:gd name="connsiteY13" fmla="*/ 35186 h 169806"/>
                  <a:gd name="connsiteX14" fmla="*/ 614641 w 2145749"/>
                  <a:gd name="connsiteY14" fmla="*/ 0 h 169806"/>
                  <a:gd name="connsiteX15" fmla="*/ 643299 w 2145749"/>
                  <a:gd name="connsiteY15" fmla="*/ 35186 h 169806"/>
                  <a:gd name="connsiteX16" fmla="*/ 671958 w 2145749"/>
                  <a:gd name="connsiteY16" fmla="*/ 0 h 169806"/>
                  <a:gd name="connsiteX17" fmla="*/ 700616 w 2145749"/>
                  <a:gd name="connsiteY17" fmla="*/ 35186 h 169806"/>
                  <a:gd name="connsiteX18" fmla="*/ 729275 w 2145749"/>
                  <a:gd name="connsiteY18" fmla="*/ 0 h 169806"/>
                  <a:gd name="connsiteX19" fmla="*/ 757933 w 2145749"/>
                  <a:gd name="connsiteY19" fmla="*/ 35186 h 169806"/>
                  <a:gd name="connsiteX20" fmla="*/ 786592 w 2145749"/>
                  <a:gd name="connsiteY20" fmla="*/ 0 h 169806"/>
                  <a:gd name="connsiteX21" fmla="*/ 815250 w 2145749"/>
                  <a:gd name="connsiteY21" fmla="*/ 35186 h 169806"/>
                  <a:gd name="connsiteX22" fmla="*/ 843909 w 2145749"/>
                  <a:gd name="connsiteY22" fmla="*/ 0 h 169806"/>
                  <a:gd name="connsiteX23" fmla="*/ 872567 w 2145749"/>
                  <a:gd name="connsiteY23" fmla="*/ 35186 h 169806"/>
                  <a:gd name="connsiteX24" fmla="*/ 901226 w 2145749"/>
                  <a:gd name="connsiteY24" fmla="*/ 0 h 169806"/>
                  <a:gd name="connsiteX25" fmla="*/ 929884 w 2145749"/>
                  <a:gd name="connsiteY25" fmla="*/ 35186 h 169806"/>
                  <a:gd name="connsiteX26" fmla="*/ 958543 w 2145749"/>
                  <a:gd name="connsiteY26" fmla="*/ 0 h 169806"/>
                  <a:gd name="connsiteX27" fmla="*/ 987201 w 2145749"/>
                  <a:gd name="connsiteY27" fmla="*/ 35186 h 169806"/>
                  <a:gd name="connsiteX28" fmla="*/ 1015860 w 2145749"/>
                  <a:gd name="connsiteY28" fmla="*/ 0 h 169806"/>
                  <a:gd name="connsiteX29" fmla="*/ 1044518 w 2145749"/>
                  <a:gd name="connsiteY29" fmla="*/ 35186 h 169806"/>
                  <a:gd name="connsiteX30" fmla="*/ 1073177 w 2145749"/>
                  <a:gd name="connsiteY30" fmla="*/ 0 h 169806"/>
                  <a:gd name="connsiteX31" fmla="*/ 1101835 w 2145749"/>
                  <a:gd name="connsiteY31" fmla="*/ 35186 h 169806"/>
                  <a:gd name="connsiteX32" fmla="*/ 1130494 w 2145749"/>
                  <a:gd name="connsiteY32" fmla="*/ 0 h 169806"/>
                  <a:gd name="connsiteX33" fmla="*/ 1159152 w 2145749"/>
                  <a:gd name="connsiteY33" fmla="*/ 35186 h 169806"/>
                  <a:gd name="connsiteX34" fmla="*/ 1187811 w 2145749"/>
                  <a:gd name="connsiteY34" fmla="*/ 0 h 169806"/>
                  <a:gd name="connsiteX35" fmla="*/ 1216469 w 2145749"/>
                  <a:gd name="connsiteY35" fmla="*/ 35186 h 169806"/>
                  <a:gd name="connsiteX36" fmla="*/ 1245128 w 2145749"/>
                  <a:gd name="connsiteY36" fmla="*/ 0 h 169806"/>
                  <a:gd name="connsiteX37" fmla="*/ 1273786 w 2145749"/>
                  <a:gd name="connsiteY37" fmla="*/ 35186 h 169806"/>
                  <a:gd name="connsiteX38" fmla="*/ 1302445 w 2145749"/>
                  <a:gd name="connsiteY38" fmla="*/ 0 h 169806"/>
                  <a:gd name="connsiteX39" fmla="*/ 1331103 w 2145749"/>
                  <a:gd name="connsiteY39" fmla="*/ 35186 h 169806"/>
                  <a:gd name="connsiteX40" fmla="*/ 1359762 w 2145749"/>
                  <a:gd name="connsiteY40" fmla="*/ 0 h 169806"/>
                  <a:gd name="connsiteX41" fmla="*/ 1388420 w 2145749"/>
                  <a:gd name="connsiteY41" fmla="*/ 35186 h 169806"/>
                  <a:gd name="connsiteX42" fmla="*/ 1417079 w 2145749"/>
                  <a:gd name="connsiteY42" fmla="*/ 0 h 169806"/>
                  <a:gd name="connsiteX43" fmla="*/ 1445737 w 2145749"/>
                  <a:gd name="connsiteY43" fmla="*/ 35186 h 169806"/>
                  <a:gd name="connsiteX44" fmla="*/ 1474396 w 2145749"/>
                  <a:gd name="connsiteY44" fmla="*/ 0 h 169806"/>
                  <a:gd name="connsiteX45" fmla="*/ 1503054 w 2145749"/>
                  <a:gd name="connsiteY45" fmla="*/ 35186 h 169806"/>
                  <a:gd name="connsiteX46" fmla="*/ 1531713 w 2145749"/>
                  <a:gd name="connsiteY46" fmla="*/ 0 h 169806"/>
                  <a:gd name="connsiteX47" fmla="*/ 1560371 w 2145749"/>
                  <a:gd name="connsiteY47" fmla="*/ 35186 h 169806"/>
                  <a:gd name="connsiteX48" fmla="*/ 1589030 w 2145749"/>
                  <a:gd name="connsiteY48" fmla="*/ 0 h 169806"/>
                  <a:gd name="connsiteX49" fmla="*/ 1617688 w 2145749"/>
                  <a:gd name="connsiteY49" fmla="*/ 35186 h 169806"/>
                  <a:gd name="connsiteX50" fmla="*/ 1646347 w 2145749"/>
                  <a:gd name="connsiteY50" fmla="*/ 0 h 169806"/>
                  <a:gd name="connsiteX51" fmla="*/ 1675005 w 2145749"/>
                  <a:gd name="connsiteY51" fmla="*/ 35186 h 169806"/>
                  <a:gd name="connsiteX52" fmla="*/ 1703664 w 2145749"/>
                  <a:gd name="connsiteY52" fmla="*/ 0 h 169806"/>
                  <a:gd name="connsiteX53" fmla="*/ 1732322 w 2145749"/>
                  <a:gd name="connsiteY53" fmla="*/ 35186 h 169806"/>
                  <a:gd name="connsiteX54" fmla="*/ 1760981 w 2145749"/>
                  <a:gd name="connsiteY54" fmla="*/ 0 h 169806"/>
                  <a:gd name="connsiteX55" fmla="*/ 1789639 w 2145749"/>
                  <a:gd name="connsiteY55" fmla="*/ 35186 h 169806"/>
                  <a:gd name="connsiteX56" fmla="*/ 1818298 w 2145749"/>
                  <a:gd name="connsiteY56" fmla="*/ 0 h 169806"/>
                  <a:gd name="connsiteX57" fmla="*/ 1846956 w 2145749"/>
                  <a:gd name="connsiteY57" fmla="*/ 35186 h 169806"/>
                  <a:gd name="connsiteX58" fmla="*/ 1875615 w 2145749"/>
                  <a:gd name="connsiteY58" fmla="*/ 0 h 169806"/>
                  <a:gd name="connsiteX59" fmla="*/ 1904273 w 2145749"/>
                  <a:gd name="connsiteY59" fmla="*/ 35186 h 169806"/>
                  <a:gd name="connsiteX60" fmla="*/ 1932932 w 2145749"/>
                  <a:gd name="connsiteY60" fmla="*/ 0 h 169806"/>
                  <a:gd name="connsiteX61" fmla="*/ 1961590 w 2145749"/>
                  <a:gd name="connsiteY61" fmla="*/ 35186 h 169806"/>
                  <a:gd name="connsiteX62" fmla="*/ 1985539 w 2145749"/>
                  <a:gd name="connsiteY62" fmla="*/ 5784 h 169806"/>
                  <a:gd name="connsiteX63" fmla="*/ 2048582 w 2145749"/>
                  <a:gd name="connsiteY63" fmla="*/ 63005 h 169806"/>
                  <a:gd name="connsiteX64" fmla="*/ 2121231 w 2145749"/>
                  <a:gd name="connsiteY64" fmla="*/ 130999 h 169806"/>
                  <a:gd name="connsiteX65" fmla="*/ 2145749 w 2145749"/>
                  <a:gd name="connsiteY65" fmla="*/ 154818 h 169806"/>
                  <a:gd name="connsiteX66" fmla="*/ 2133541 w 2145749"/>
                  <a:gd name="connsiteY66" fmla="*/ 169806 h 169806"/>
                  <a:gd name="connsiteX67" fmla="*/ 2104883 w 2145749"/>
                  <a:gd name="connsiteY67" fmla="*/ 134620 h 169806"/>
                  <a:gd name="connsiteX68" fmla="*/ 2076224 w 2145749"/>
                  <a:gd name="connsiteY68" fmla="*/ 169806 h 169806"/>
                  <a:gd name="connsiteX69" fmla="*/ 2047566 w 2145749"/>
                  <a:gd name="connsiteY69" fmla="*/ 134620 h 169806"/>
                  <a:gd name="connsiteX70" fmla="*/ 2018907 w 2145749"/>
                  <a:gd name="connsiteY70" fmla="*/ 169806 h 169806"/>
                  <a:gd name="connsiteX71" fmla="*/ 1990249 w 2145749"/>
                  <a:gd name="connsiteY71" fmla="*/ 134620 h 169806"/>
                  <a:gd name="connsiteX72" fmla="*/ 1961590 w 2145749"/>
                  <a:gd name="connsiteY72" fmla="*/ 169806 h 169806"/>
                  <a:gd name="connsiteX73" fmla="*/ 1932932 w 2145749"/>
                  <a:gd name="connsiteY73" fmla="*/ 134620 h 169806"/>
                  <a:gd name="connsiteX74" fmla="*/ 1904273 w 2145749"/>
                  <a:gd name="connsiteY74" fmla="*/ 169806 h 169806"/>
                  <a:gd name="connsiteX75" fmla="*/ 1875615 w 2145749"/>
                  <a:gd name="connsiteY75" fmla="*/ 134620 h 169806"/>
                  <a:gd name="connsiteX76" fmla="*/ 1846956 w 2145749"/>
                  <a:gd name="connsiteY76" fmla="*/ 169806 h 169806"/>
                  <a:gd name="connsiteX77" fmla="*/ 1818298 w 2145749"/>
                  <a:gd name="connsiteY77" fmla="*/ 134620 h 169806"/>
                  <a:gd name="connsiteX78" fmla="*/ 1789639 w 2145749"/>
                  <a:gd name="connsiteY78" fmla="*/ 169806 h 169806"/>
                  <a:gd name="connsiteX79" fmla="*/ 1760981 w 2145749"/>
                  <a:gd name="connsiteY79" fmla="*/ 134620 h 169806"/>
                  <a:gd name="connsiteX80" fmla="*/ 1732322 w 2145749"/>
                  <a:gd name="connsiteY80" fmla="*/ 169806 h 169806"/>
                  <a:gd name="connsiteX81" fmla="*/ 1703664 w 2145749"/>
                  <a:gd name="connsiteY81" fmla="*/ 134620 h 169806"/>
                  <a:gd name="connsiteX82" fmla="*/ 1675005 w 2145749"/>
                  <a:gd name="connsiteY82" fmla="*/ 169806 h 169806"/>
                  <a:gd name="connsiteX83" fmla="*/ 1646347 w 2145749"/>
                  <a:gd name="connsiteY83" fmla="*/ 134620 h 169806"/>
                  <a:gd name="connsiteX84" fmla="*/ 1617688 w 2145749"/>
                  <a:gd name="connsiteY84" fmla="*/ 169806 h 169806"/>
                  <a:gd name="connsiteX85" fmla="*/ 1589030 w 2145749"/>
                  <a:gd name="connsiteY85" fmla="*/ 134620 h 169806"/>
                  <a:gd name="connsiteX86" fmla="*/ 1560371 w 2145749"/>
                  <a:gd name="connsiteY86" fmla="*/ 169806 h 169806"/>
                  <a:gd name="connsiteX87" fmla="*/ 1531713 w 2145749"/>
                  <a:gd name="connsiteY87" fmla="*/ 134620 h 169806"/>
                  <a:gd name="connsiteX88" fmla="*/ 1503054 w 2145749"/>
                  <a:gd name="connsiteY88" fmla="*/ 169806 h 169806"/>
                  <a:gd name="connsiteX89" fmla="*/ 1474396 w 2145749"/>
                  <a:gd name="connsiteY89" fmla="*/ 134620 h 169806"/>
                  <a:gd name="connsiteX90" fmla="*/ 1445737 w 2145749"/>
                  <a:gd name="connsiteY90" fmla="*/ 169806 h 169806"/>
                  <a:gd name="connsiteX91" fmla="*/ 1417079 w 2145749"/>
                  <a:gd name="connsiteY91" fmla="*/ 134620 h 169806"/>
                  <a:gd name="connsiteX92" fmla="*/ 1388420 w 2145749"/>
                  <a:gd name="connsiteY92" fmla="*/ 169806 h 169806"/>
                  <a:gd name="connsiteX93" fmla="*/ 1359762 w 2145749"/>
                  <a:gd name="connsiteY93" fmla="*/ 134620 h 169806"/>
                  <a:gd name="connsiteX94" fmla="*/ 1331103 w 2145749"/>
                  <a:gd name="connsiteY94" fmla="*/ 169806 h 169806"/>
                  <a:gd name="connsiteX95" fmla="*/ 1302445 w 2145749"/>
                  <a:gd name="connsiteY95" fmla="*/ 134620 h 169806"/>
                  <a:gd name="connsiteX96" fmla="*/ 1273786 w 2145749"/>
                  <a:gd name="connsiteY96" fmla="*/ 169806 h 169806"/>
                  <a:gd name="connsiteX97" fmla="*/ 1245128 w 2145749"/>
                  <a:gd name="connsiteY97" fmla="*/ 134620 h 169806"/>
                  <a:gd name="connsiteX98" fmla="*/ 1216469 w 2145749"/>
                  <a:gd name="connsiteY98" fmla="*/ 169806 h 169806"/>
                  <a:gd name="connsiteX99" fmla="*/ 1187811 w 2145749"/>
                  <a:gd name="connsiteY99" fmla="*/ 134620 h 169806"/>
                  <a:gd name="connsiteX100" fmla="*/ 1159152 w 2145749"/>
                  <a:gd name="connsiteY100" fmla="*/ 169806 h 169806"/>
                  <a:gd name="connsiteX101" fmla="*/ 1130494 w 2145749"/>
                  <a:gd name="connsiteY101" fmla="*/ 134620 h 169806"/>
                  <a:gd name="connsiteX102" fmla="*/ 1101835 w 2145749"/>
                  <a:gd name="connsiteY102" fmla="*/ 169806 h 169806"/>
                  <a:gd name="connsiteX103" fmla="*/ 1073177 w 2145749"/>
                  <a:gd name="connsiteY103" fmla="*/ 134620 h 169806"/>
                  <a:gd name="connsiteX104" fmla="*/ 1044518 w 2145749"/>
                  <a:gd name="connsiteY104" fmla="*/ 169806 h 169806"/>
                  <a:gd name="connsiteX105" fmla="*/ 1015860 w 2145749"/>
                  <a:gd name="connsiteY105" fmla="*/ 134620 h 169806"/>
                  <a:gd name="connsiteX106" fmla="*/ 987201 w 2145749"/>
                  <a:gd name="connsiteY106" fmla="*/ 169806 h 169806"/>
                  <a:gd name="connsiteX107" fmla="*/ 958543 w 2145749"/>
                  <a:gd name="connsiteY107" fmla="*/ 134620 h 169806"/>
                  <a:gd name="connsiteX108" fmla="*/ 929884 w 2145749"/>
                  <a:gd name="connsiteY108" fmla="*/ 169806 h 169806"/>
                  <a:gd name="connsiteX109" fmla="*/ 901226 w 2145749"/>
                  <a:gd name="connsiteY109" fmla="*/ 134620 h 169806"/>
                  <a:gd name="connsiteX110" fmla="*/ 872567 w 2145749"/>
                  <a:gd name="connsiteY110" fmla="*/ 169806 h 169806"/>
                  <a:gd name="connsiteX111" fmla="*/ 843909 w 2145749"/>
                  <a:gd name="connsiteY111" fmla="*/ 134620 h 169806"/>
                  <a:gd name="connsiteX112" fmla="*/ 815250 w 2145749"/>
                  <a:gd name="connsiteY112" fmla="*/ 169806 h 169806"/>
                  <a:gd name="connsiteX113" fmla="*/ 786592 w 2145749"/>
                  <a:gd name="connsiteY113" fmla="*/ 134620 h 169806"/>
                  <a:gd name="connsiteX114" fmla="*/ 757933 w 2145749"/>
                  <a:gd name="connsiteY114" fmla="*/ 169806 h 169806"/>
                  <a:gd name="connsiteX115" fmla="*/ 729275 w 2145749"/>
                  <a:gd name="connsiteY115" fmla="*/ 134620 h 169806"/>
                  <a:gd name="connsiteX116" fmla="*/ 700616 w 2145749"/>
                  <a:gd name="connsiteY116" fmla="*/ 169806 h 169806"/>
                  <a:gd name="connsiteX117" fmla="*/ 671958 w 2145749"/>
                  <a:gd name="connsiteY117" fmla="*/ 134620 h 169806"/>
                  <a:gd name="connsiteX118" fmla="*/ 643299 w 2145749"/>
                  <a:gd name="connsiteY118" fmla="*/ 169806 h 169806"/>
                  <a:gd name="connsiteX119" fmla="*/ 614641 w 2145749"/>
                  <a:gd name="connsiteY119" fmla="*/ 134620 h 169806"/>
                  <a:gd name="connsiteX120" fmla="*/ 585982 w 2145749"/>
                  <a:gd name="connsiteY120" fmla="*/ 169806 h 169806"/>
                  <a:gd name="connsiteX121" fmla="*/ 557324 w 2145749"/>
                  <a:gd name="connsiteY121" fmla="*/ 134620 h 169806"/>
                  <a:gd name="connsiteX122" fmla="*/ 528665 w 2145749"/>
                  <a:gd name="connsiteY122" fmla="*/ 169806 h 169806"/>
                  <a:gd name="connsiteX123" fmla="*/ 500007 w 2145749"/>
                  <a:gd name="connsiteY123" fmla="*/ 134620 h 169806"/>
                  <a:gd name="connsiteX124" fmla="*/ 471348 w 2145749"/>
                  <a:gd name="connsiteY124" fmla="*/ 169806 h 169806"/>
                  <a:gd name="connsiteX125" fmla="*/ 442690 w 2145749"/>
                  <a:gd name="connsiteY125" fmla="*/ 134620 h 169806"/>
                  <a:gd name="connsiteX126" fmla="*/ 414031 w 2145749"/>
                  <a:gd name="connsiteY126" fmla="*/ 169806 h 169806"/>
                  <a:gd name="connsiteX127" fmla="*/ 385373 w 2145749"/>
                  <a:gd name="connsiteY127" fmla="*/ 134620 h 169806"/>
                  <a:gd name="connsiteX128" fmla="*/ 356714 w 2145749"/>
                  <a:gd name="connsiteY128" fmla="*/ 169806 h 169806"/>
                  <a:gd name="connsiteX129" fmla="*/ 328056 w 2145749"/>
                  <a:gd name="connsiteY129" fmla="*/ 134620 h 169806"/>
                  <a:gd name="connsiteX130" fmla="*/ 299397 w 2145749"/>
                  <a:gd name="connsiteY130" fmla="*/ 169806 h 169806"/>
                  <a:gd name="connsiteX131" fmla="*/ 270739 w 2145749"/>
                  <a:gd name="connsiteY131" fmla="*/ 134620 h 169806"/>
                  <a:gd name="connsiteX132" fmla="*/ 242080 w 2145749"/>
                  <a:gd name="connsiteY132" fmla="*/ 169806 h 169806"/>
                  <a:gd name="connsiteX133" fmla="*/ 213422 w 2145749"/>
                  <a:gd name="connsiteY133" fmla="*/ 134620 h 169806"/>
                  <a:gd name="connsiteX134" fmla="*/ 184763 w 2145749"/>
                  <a:gd name="connsiteY134" fmla="*/ 169806 h 169806"/>
                  <a:gd name="connsiteX135" fmla="*/ 156105 w 2145749"/>
                  <a:gd name="connsiteY135" fmla="*/ 134620 h 169806"/>
                  <a:gd name="connsiteX136" fmla="*/ 127446 w 2145749"/>
                  <a:gd name="connsiteY136" fmla="*/ 169806 h 169806"/>
                  <a:gd name="connsiteX137" fmla="*/ 98788 w 2145749"/>
                  <a:gd name="connsiteY137" fmla="*/ 134620 h 169806"/>
                  <a:gd name="connsiteX138" fmla="*/ 70129 w 2145749"/>
                  <a:gd name="connsiteY138" fmla="*/ 169806 h 169806"/>
                  <a:gd name="connsiteX139" fmla="*/ 41471 w 2145749"/>
                  <a:gd name="connsiteY139" fmla="*/ 134620 h 169806"/>
                  <a:gd name="connsiteX140" fmla="*/ 12812 w 2145749"/>
                  <a:gd name="connsiteY140" fmla="*/ 169806 h 169806"/>
                  <a:gd name="connsiteX141" fmla="*/ 0 w 2145749"/>
                  <a:gd name="connsiteY141" fmla="*/ 154075 h 169806"/>
                  <a:gd name="connsiteX142" fmla="*/ 66261 w 2145749"/>
                  <a:gd name="connsiteY142" fmla="*/ 90692 h 169806"/>
                  <a:gd name="connsiteX143" fmla="*/ 127278 w 2145749"/>
                  <a:gd name="connsiteY143" fmla="*/ 34979 h 169806"/>
                  <a:gd name="connsiteX144" fmla="*/ 127446 w 2145749"/>
                  <a:gd name="connsiteY144" fmla="*/ 35186 h 169806"/>
                  <a:gd name="connsiteX145" fmla="*/ 128592 w 2145749"/>
                  <a:gd name="connsiteY145" fmla="*/ 33780 h 169806"/>
                  <a:gd name="connsiteX146" fmla="*/ 145272 w 2145749"/>
                  <a:gd name="connsiteY146" fmla="*/ 18549 h 169806"/>
                  <a:gd name="connsiteX147" fmla="*/ 160384 w 2145749"/>
                  <a:gd name="connsiteY147" fmla="*/ 5254 h 169806"/>
                  <a:gd name="connsiteX148" fmla="*/ 184763 w 2145749"/>
                  <a:gd name="connsiteY148" fmla="*/ 35186 h 169806"/>
                  <a:gd name="connsiteX149" fmla="*/ 213422 w 2145749"/>
                  <a:gd name="connsiteY14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2145749" h="169806">
                    <a:moveTo>
                      <a:pt x="213422" y="0"/>
                    </a:moveTo>
                    <a:lnTo>
                      <a:pt x="242080" y="35186"/>
                    </a:lnTo>
                    <a:lnTo>
                      <a:pt x="270739" y="0"/>
                    </a:lnTo>
                    <a:lnTo>
                      <a:pt x="299397" y="35186"/>
                    </a:lnTo>
                    <a:lnTo>
                      <a:pt x="328056" y="0"/>
                    </a:lnTo>
                    <a:lnTo>
                      <a:pt x="356714" y="35186"/>
                    </a:lnTo>
                    <a:lnTo>
                      <a:pt x="385373" y="0"/>
                    </a:lnTo>
                    <a:lnTo>
                      <a:pt x="414031" y="35186"/>
                    </a:lnTo>
                    <a:lnTo>
                      <a:pt x="442690" y="0"/>
                    </a:lnTo>
                    <a:lnTo>
                      <a:pt x="471348" y="35186"/>
                    </a:lnTo>
                    <a:lnTo>
                      <a:pt x="500007" y="0"/>
                    </a:lnTo>
                    <a:lnTo>
                      <a:pt x="528665" y="35186"/>
                    </a:lnTo>
                    <a:lnTo>
                      <a:pt x="557324" y="0"/>
                    </a:lnTo>
                    <a:lnTo>
                      <a:pt x="585982" y="35186"/>
                    </a:lnTo>
                    <a:lnTo>
                      <a:pt x="614641" y="0"/>
                    </a:lnTo>
                    <a:lnTo>
                      <a:pt x="643299" y="35186"/>
                    </a:lnTo>
                    <a:lnTo>
                      <a:pt x="671958" y="0"/>
                    </a:lnTo>
                    <a:lnTo>
                      <a:pt x="700616" y="35186"/>
                    </a:lnTo>
                    <a:lnTo>
                      <a:pt x="729275" y="0"/>
                    </a:lnTo>
                    <a:lnTo>
                      <a:pt x="757933" y="35186"/>
                    </a:lnTo>
                    <a:lnTo>
                      <a:pt x="786592" y="0"/>
                    </a:lnTo>
                    <a:lnTo>
                      <a:pt x="815250" y="35186"/>
                    </a:lnTo>
                    <a:lnTo>
                      <a:pt x="843909" y="0"/>
                    </a:lnTo>
                    <a:lnTo>
                      <a:pt x="872567" y="35186"/>
                    </a:lnTo>
                    <a:lnTo>
                      <a:pt x="901226" y="0"/>
                    </a:lnTo>
                    <a:lnTo>
                      <a:pt x="929884" y="35186"/>
                    </a:lnTo>
                    <a:lnTo>
                      <a:pt x="958543" y="0"/>
                    </a:lnTo>
                    <a:lnTo>
                      <a:pt x="987201" y="35186"/>
                    </a:lnTo>
                    <a:lnTo>
                      <a:pt x="1015860" y="0"/>
                    </a:lnTo>
                    <a:lnTo>
                      <a:pt x="1044518" y="35186"/>
                    </a:lnTo>
                    <a:lnTo>
                      <a:pt x="1073177" y="0"/>
                    </a:lnTo>
                    <a:lnTo>
                      <a:pt x="1101835" y="35186"/>
                    </a:lnTo>
                    <a:lnTo>
                      <a:pt x="1130494" y="0"/>
                    </a:lnTo>
                    <a:lnTo>
                      <a:pt x="1159152" y="35186"/>
                    </a:lnTo>
                    <a:lnTo>
                      <a:pt x="1187811" y="0"/>
                    </a:lnTo>
                    <a:lnTo>
                      <a:pt x="1216469" y="35186"/>
                    </a:lnTo>
                    <a:lnTo>
                      <a:pt x="1245128" y="0"/>
                    </a:lnTo>
                    <a:lnTo>
                      <a:pt x="1273786" y="35186"/>
                    </a:lnTo>
                    <a:lnTo>
                      <a:pt x="1302445" y="0"/>
                    </a:lnTo>
                    <a:lnTo>
                      <a:pt x="1331103" y="35186"/>
                    </a:lnTo>
                    <a:lnTo>
                      <a:pt x="1359762" y="0"/>
                    </a:lnTo>
                    <a:lnTo>
                      <a:pt x="1388420" y="35186"/>
                    </a:lnTo>
                    <a:lnTo>
                      <a:pt x="1417079" y="0"/>
                    </a:lnTo>
                    <a:lnTo>
                      <a:pt x="1445737" y="35186"/>
                    </a:lnTo>
                    <a:lnTo>
                      <a:pt x="1474396" y="0"/>
                    </a:lnTo>
                    <a:lnTo>
                      <a:pt x="1503054" y="35186"/>
                    </a:lnTo>
                    <a:lnTo>
                      <a:pt x="1531713" y="0"/>
                    </a:lnTo>
                    <a:lnTo>
                      <a:pt x="1560371" y="35186"/>
                    </a:lnTo>
                    <a:lnTo>
                      <a:pt x="1589030" y="0"/>
                    </a:lnTo>
                    <a:lnTo>
                      <a:pt x="1617688" y="35186"/>
                    </a:lnTo>
                    <a:lnTo>
                      <a:pt x="1646347" y="0"/>
                    </a:lnTo>
                    <a:lnTo>
                      <a:pt x="1675005" y="35186"/>
                    </a:lnTo>
                    <a:lnTo>
                      <a:pt x="1703664" y="0"/>
                    </a:lnTo>
                    <a:lnTo>
                      <a:pt x="1732322" y="35186"/>
                    </a:lnTo>
                    <a:lnTo>
                      <a:pt x="1760981" y="0"/>
                    </a:lnTo>
                    <a:lnTo>
                      <a:pt x="1789639" y="35186"/>
                    </a:lnTo>
                    <a:lnTo>
                      <a:pt x="1818298" y="0"/>
                    </a:lnTo>
                    <a:lnTo>
                      <a:pt x="1846956" y="35186"/>
                    </a:lnTo>
                    <a:lnTo>
                      <a:pt x="1875615" y="0"/>
                    </a:lnTo>
                    <a:lnTo>
                      <a:pt x="1904273" y="35186"/>
                    </a:lnTo>
                    <a:lnTo>
                      <a:pt x="1932932" y="0"/>
                    </a:lnTo>
                    <a:lnTo>
                      <a:pt x="1961590" y="35186"/>
                    </a:lnTo>
                    <a:lnTo>
                      <a:pt x="1985539" y="5784"/>
                    </a:lnTo>
                    <a:lnTo>
                      <a:pt x="2048582" y="63005"/>
                    </a:lnTo>
                    <a:cubicBezTo>
                      <a:pt x="2074329" y="86724"/>
                      <a:pt x="2098655" y="109496"/>
                      <a:pt x="2121231" y="130999"/>
                    </a:cubicBezTo>
                    <a:lnTo>
                      <a:pt x="2145749" y="154818"/>
                    </a:lnTo>
                    <a:lnTo>
                      <a:pt x="2133541" y="169806"/>
                    </a:lnTo>
                    <a:lnTo>
                      <a:pt x="2104883" y="134620"/>
                    </a:lnTo>
                    <a:lnTo>
                      <a:pt x="2076224" y="169806"/>
                    </a:lnTo>
                    <a:lnTo>
                      <a:pt x="2047566" y="134620"/>
                    </a:lnTo>
                    <a:lnTo>
                      <a:pt x="2018907" y="169806"/>
                    </a:lnTo>
                    <a:lnTo>
                      <a:pt x="1990249" y="134620"/>
                    </a:lnTo>
                    <a:lnTo>
                      <a:pt x="1961590" y="169806"/>
                    </a:lnTo>
                    <a:lnTo>
                      <a:pt x="1932932" y="134620"/>
                    </a:lnTo>
                    <a:lnTo>
                      <a:pt x="1904273" y="169806"/>
                    </a:lnTo>
                    <a:lnTo>
                      <a:pt x="1875615" y="134620"/>
                    </a:lnTo>
                    <a:lnTo>
                      <a:pt x="1846956" y="169806"/>
                    </a:lnTo>
                    <a:lnTo>
                      <a:pt x="1818298" y="134620"/>
                    </a:lnTo>
                    <a:lnTo>
                      <a:pt x="1789639" y="169806"/>
                    </a:lnTo>
                    <a:lnTo>
                      <a:pt x="1760981" y="134620"/>
                    </a:lnTo>
                    <a:lnTo>
                      <a:pt x="1732322" y="169806"/>
                    </a:lnTo>
                    <a:lnTo>
                      <a:pt x="1703664" y="134620"/>
                    </a:lnTo>
                    <a:lnTo>
                      <a:pt x="1675005" y="169806"/>
                    </a:lnTo>
                    <a:lnTo>
                      <a:pt x="1646347" y="134620"/>
                    </a:lnTo>
                    <a:lnTo>
                      <a:pt x="1617688" y="169806"/>
                    </a:lnTo>
                    <a:lnTo>
                      <a:pt x="1589030" y="134620"/>
                    </a:lnTo>
                    <a:lnTo>
                      <a:pt x="1560371" y="169806"/>
                    </a:lnTo>
                    <a:lnTo>
                      <a:pt x="1531713" y="134620"/>
                    </a:lnTo>
                    <a:lnTo>
                      <a:pt x="1503054" y="169806"/>
                    </a:lnTo>
                    <a:lnTo>
                      <a:pt x="1474396" y="134620"/>
                    </a:lnTo>
                    <a:lnTo>
                      <a:pt x="1445737" y="169806"/>
                    </a:lnTo>
                    <a:lnTo>
                      <a:pt x="1417079" y="134620"/>
                    </a:lnTo>
                    <a:lnTo>
                      <a:pt x="1388420" y="169806"/>
                    </a:lnTo>
                    <a:lnTo>
                      <a:pt x="1359762" y="134620"/>
                    </a:lnTo>
                    <a:lnTo>
                      <a:pt x="1331103" y="169806"/>
                    </a:lnTo>
                    <a:lnTo>
                      <a:pt x="1302445" y="134620"/>
                    </a:lnTo>
                    <a:lnTo>
                      <a:pt x="1273786" y="169806"/>
                    </a:lnTo>
                    <a:lnTo>
                      <a:pt x="1245128" y="134620"/>
                    </a:lnTo>
                    <a:lnTo>
                      <a:pt x="1216469" y="169806"/>
                    </a:lnTo>
                    <a:lnTo>
                      <a:pt x="1187811" y="134620"/>
                    </a:lnTo>
                    <a:lnTo>
                      <a:pt x="1159152" y="169806"/>
                    </a:lnTo>
                    <a:lnTo>
                      <a:pt x="1130494" y="134620"/>
                    </a:lnTo>
                    <a:lnTo>
                      <a:pt x="1101835" y="169806"/>
                    </a:lnTo>
                    <a:lnTo>
                      <a:pt x="1073177" y="134620"/>
                    </a:lnTo>
                    <a:lnTo>
                      <a:pt x="1044518" y="169806"/>
                    </a:lnTo>
                    <a:lnTo>
                      <a:pt x="1015860" y="134620"/>
                    </a:lnTo>
                    <a:lnTo>
                      <a:pt x="987201" y="169806"/>
                    </a:lnTo>
                    <a:lnTo>
                      <a:pt x="958543" y="134620"/>
                    </a:lnTo>
                    <a:lnTo>
                      <a:pt x="929884" y="169806"/>
                    </a:lnTo>
                    <a:lnTo>
                      <a:pt x="901226" y="134620"/>
                    </a:lnTo>
                    <a:lnTo>
                      <a:pt x="872567" y="169806"/>
                    </a:lnTo>
                    <a:lnTo>
                      <a:pt x="843909" y="134620"/>
                    </a:lnTo>
                    <a:lnTo>
                      <a:pt x="815250" y="169806"/>
                    </a:lnTo>
                    <a:lnTo>
                      <a:pt x="786592" y="134620"/>
                    </a:lnTo>
                    <a:lnTo>
                      <a:pt x="757933" y="169806"/>
                    </a:lnTo>
                    <a:lnTo>
                      <a:pt x="729275" y="134620"/>
                    </a:lnTo>
                    <a:lnTo>
                      <a:pt x="700616" y="169806"/>
                    </a:lnTo>
                    <a:lnTo>
                      <a:pt x="671958" y="134620"/>
                    </a:lnTo>
                    <a:lnTo>
                      <a:pt x="643299" y="169806"/>
                    </a:lnTo>
                    <a:lnTo>
                      <a:pt x="614641" y="134620"/>
                    </a:lnTo>
                    <a:lnTo>
                      <a:pt x="585982" y="169806"/>
                    </a:lnTo>
                    <a:lnTo>
                      <a:pt x="557324" y="134620"/>
                    </a:lnTo>
                    <a:lnTo>
                      <a:pt x="528665" y="169806"/>
                    </a:lnTo>
                    <a:lnTo>
                      <a:pt x="500007" y="134620"/>
                    </a:lnTo>
                    <a:lnTo>
                      <a:pt x="471348" y="169806"/>
                    </a:lnTo>
                    <a:lnTo>
                      <a:pt x="442690" y="134620"/>
                    </a:lnTo>
                    <a:lnTo>
                      <a:pt x="414031" y="169806"/>
                    </a:lnTo>
                    <a:lnTo>
                      <a:pt x="385373" y="134620"/>
                    </a:lnTo>
                    <a:lnTo>
                      <a:pt x="356714" y="169806"/>
                    </a:lnTo>
                    <a:lnTo>
                      <a:pt x="328056" y="134620"/>
                    </a:lnTo>
                    <a:lnTo>
                      <a:pt x="299397" y="169806"/>
                    </a:lnTo>
                    <a:lnTo>
                      <a:pt x="270739" y="134620"/>
                    </a:lnTo>
                    <a:lnTo>
                      <a:pt x="242080" y="169806"/>
                    </a:lnTo>
                    <a:lnTo>
                      <a:pt x="213422" y="134620"/>
                    </a:lnTo>
                    <a:lnTo>
                      <a:pt x="184763" y="169806"/>
                    </a:lnTo>
                    <a:lnTo>
                      <a:pt x="156105" y="134620"/>
                    </a:lnTo>
                    <a:lnTo>
                      <a:pt x="127446" y="169806"/>
                    </a:lnTo>
                    <a:lnTo>
                      <a:pt x="98788" y="134620"/>
                    </a:lnTo>
                    <a:lnTo>
                      <a:pt x="70129" y="169806"/>
                    </a:lnTo>
                    <a:lnTo>
                      <a:pt x="41471" y="134620"/>
                    </a:lnTo>
                    <a:lnTo>
                      <a:pt x="12812" y="169806"/>
                    </a:lnTo>
                    <a:lnTo>
                      <a:pt x="0" y="154075"/>
                    </a:lnTo>
                    <a:lnTo>
                      <a:pt x="66261" y="90692"/>
                    </a:lnTo>
                    <a:lnTo>
                      <a:pt x="127278" y="34979"/>
                    </a:lnTo>
                    <a:lnTo>
                      <a:pt x="127446" y="35186"/>
                    </a:lnTo>
                    <a:lnTo>
                      <a:pt x="128592" y="33780"/>
                    </a:lnTo>
                    <a:lnTo>
                      <a:pt x="145272" y="18549"/>
                    </a:lnTo>
                    <a:lnTo>
                      <a:pt x="160384" y="5254"/>
                    </a:lnTo>
                    <a:lnTo>
                      <a:pt x="184763" y="35186"/>
                    </a:lnTo>
                    <a:lnTo>
                      <a:pt x="21342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4" name="フリーフォーム: 図形 1373">
                <a:extLst>
                  <a:ext uri="{FF2B5EF4-FFF2-40B4-BE49-F238E27FC236}">
                    <a16:creationId xmlns:a16="http://schemas.microsoft.com/office/drawing/2014/main" id="{0214A18F-0D8D-4AED-8786-43E89192D1B8}"/>
                  </a:ext>
                </a:extLst>
              </p:cNvPr>
              <p:cNvSpPr/>
              <p:nvPr/>
            </p:nvSpPr>
            <p:spPr>
              <a:xfrm>
                <a:off x="3664678" y="4760530"/>
                <a:ext cx="462108" cy="138530"/>
              </a:xfrm>
              <a:custGeom>
                <a:avLst/>
                <a:gdLst>
                  <a:gd name="connsiteX0" fmla="*/ 230342 w 453773"/>
                  <a:gd name="connsiteY0" fmla="*/ 1 h 138307"/>
                  <a:gd name="connsiteX1" fmla="*/ 400570 w 453773"/>
                  <a:gd name="connsiteY1" fmla="*/ 69670 h 138307"/>
                  <a:gd name="connsiteX2" fmla="*/ 453773 w 453773"/>
                  <a:gd name="connsiteY2" fmla="*/ 103319 h 138307"/>
                  <a:gd name="connsiteX3" fmla="*/ 425275 w 453773"/>
                  <a:gd name="connsiteY3" fmla="*/ 138307 h 138307"/>
                  <a:gd name="connsiteX4" fmla="*/ 396617 w 453773"/>
                  <a:gd name="connsiteY4" fmla="*/ 103121 h 138307"/>
                  <a:gd name="connsiteX5" fmla="*/ 367958 w 453773"/>
                  <a:gd name="connsiteY5" fmla="*/ 138307 h 138307"/>
                  <a:gd name="connsiteX6" fmla="*/ 339300 w 453773"/>
                  <a:gd name="connsiteY6" fmla="*/ 103121 h 138307"/>
                  <a:gd name="connsiteX7" fmla="*/ 310641 w 453773"/>
                  <a:gd name="connsiteY7" fmla="*/ 138307 h 138307"/>
                  <a:gd name="connsiteX8" fmla="*/ 281983 w 453773"/>
                  <a:gd name="connsiteY8" fmla="*/ 103121 h 138307"/>
                  <a:gd name="connsiteX9" fmla="*/ 253324 w 453773"/>
                  <a:gd name="connsiteY9" fmla="*/ 138307 h 138307"/>
                  <a:gd name="connsiteX10" fmla="*/ 224666 w 453773"/>
                  <a:gd name="connsiteY10" fmla="*/ 103121 h 138307"/>
                  <a:gd name="connsiteX11" fmla="*/ 196007 w 453773"/>
                  <a:gd name="connsiteY11" fmla="*/ 138307 h 138307"/>
                  <a:gd name="connsiteX12" fmla="*/ 167349 w 453773"/>
                  <a:gd name="connsiteY12" fmla="*/ 103121 h 138307"/>
                  <a:gd name="connsiteX13" fmla="*/ 138690 w 453773"/>
                  <a:gd name="connsiteY13" fmla="*/ 138307 h 138307"/>
                  <a:gd name="connsiteX14" fmla="*/ 110032 w 453773"/>
                  <a:gd name="connsiteY14" fmla="*/ 103121 h 138307"/>
                  <a:gd name="connsiteX15" fmla="*/ 81373 w 453773"/>
                  <a:gd name="connsiteY15" fmla="*/ 138307 h 138307"/>
                  <a:gd name="connsiteX16" fmla="*/ 52715 w 453773"/>
                  <a:gd name="connsiteY16" fmla="*/ 103121 h 138307"/>
                  <a:gd name="connsiteX17" fmla="*/ 24056 w 453773"/>
                  <a:gd name="connsiteY17" fmla="*/ 138307 h 138307"/>
                  <a:gd name="connsiteX18" fmla="*/ 0 w 453773"/>
                  <a:gd name="connsiteY18" fmla="*/ 108771 h 138307"/>
                  <a:gd name="connsiteX19" fmla="*/ 51408 w 453773"/>
                  <a:gd name="connsiteY19" fmla="*/ 76161 h 138307"/>
                  <a:gd name="connsiteX20" fmla="*/ 230342 w 453773"/>
                  <a:gd name="connsiteY20" fmla="*/ 1 h 138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3773" h="138307">
                    <a:moveTo>
                      <a:pt x="230342" y="1"/>
                    </a:moveTo>
                    <a:cubicBezTo>
                      <a:pt x="267174" y="-236"/>
                      <a:pt x="326889" y="25894"/>
                      <a:pt x="400570" y="69670"/>
                    </a:cubicBezTo>
                    <a:lnTo>
                      <a:pt x="453773" y="103319"/>
                    </a:lnTo>
                    <a:lnTo>
                      <a:pt x="425275" y="138307"/>
                    </a:lnTo>
                    <a:lnTo>
                      <a:pt x="396617" y="103121"/>
                    </a:lnTo>
                    <a:lnTo>
                      <a:pt x="367958" y="138307"/>
                    </a:lnTo>
                    <a:lnTo>
                      <a:pt x="339300" y="103121"/>
                    </a:lnTo>
                    <a:lnTo>
                      <a:pt x="310641" y="138307"/>
                    </a:lnTo>
                    <a:lnTo>
                      <a:pt x="281983" y="103121"/>
                    </a:lnTo>
                    <a:lnTo>
                      <a:pt x="253324" y="138307"/>
                    </a:lnTo>
                    <a:lnTo>
                      <a:pt x="224666" y="103121"/>
                    </a:lnTo>
                    <a:lnTo>
                      <a:pt x="196007" y="138307"/>
                    </a:lnTo>
                    <a:lnTo>
                      <a:pt x="167349" y="103121"/>
                    </a:lnTo>
                    <a:lnTo>
                      <a:pt x="138690" y="138307"/>
                    </a:lnTo>
                    <a:lnTo>
                      <a:pt x="110032" y="103121"/>
                    </a:lnTo>
                    <a:lnTo>
                      <a:pt x="81373" y="138307"/>
                    </a:lnTo>
                    <a:lnTo>
                      <a:pt x="52715" y="103121"/>
                    </a:lnTo>
                    <a:lnTo>
                      <a:pt x="24056" y="138307"/>
                    </a:lnTo>
                    <a:lnTo>
                      <a:pt x="0" y="108771"/>
                    </a:lnTo>
                    <a:lnTo>
                      <a:pt x="51408" y="76161"/>
                    </a:lnTo>
                    <a:cubicBezTo>
                      <a:pt x="130224" y="28942"/>
                      <a:pt x="193510" y="238"/>
                      <a:pt x="230342" y="1"/>
                    </a:cubicBez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5" name="フリーフォーム: 図形 1374">
                <a:extLst>
                  <a:ext uri="{FF2B5EF4-FFF2-40B4-BE49-F238E27FC236}">
                    <a16:creationId xmlns:a16="http://schemas.microsoft.com/office/drawing/2014/main" id="{CA7F0ECE-9B93-409A-A66D-73E901913F4C}"/>
                  </a:ext>
                </a:extLst>
              </p:cNvPr>
              <p:cNvSpPr/>
              <p:nvPr/>
            </p:nvSpPr>
            <p:spPr>
              <a:xfrm>
                <a:off x="3269581" y="4998244"/>
                <a:ext cx="1250032" cy="170080"/>
              </a:xfrm>
              <a:custGeom>
                <a:avLst/>
                <a:gdLst>
                  <a:gd name="connsiteX0" fmla="*/ 211438 w 1227486"/>
                  <a:gd name="connsiteY0" fmla="*/ 0 h 169806"/>
                  <a:gd name="connsiteX1" fmla="*/ 240096 w 1227486"/>
                  <a:gd name="connsiteY1" fmla="*/ 35186 h 169806"/>
                  <a:gd name="connsiteX2" fmla="*/ 268755 w 1227486"/>
                  <a:gd name="connsiteY2" fmla="*/ 0 h 169806"/>
                  <a:gd name="connsiteX3" fmla="*/ 297413 w 1227486"/>
                  <a:gd name="connsiteY3" fmla="*/ 35186 h 169806"/>
                  <a:gd name="connsiteX4" fmla="*/ 326072 w 1227486"/>
                  <a:gd name="connsiteY4" fmla="*/ 0 h 169806"/>
                  <a:gd name="connsiteX5" fmla="*/ 354730 w 1227486"/>
                  <a:gd name="connsiteY5" fmla="*/ 35186 h 169806"/>
                  <a:gd name="connsiteX6" fmla="*/ 383389 w 1227486"/>
                  <a:gd name="connsiteY6" fmla="*/ 0 h 169806"/>
                  <a:gd name="connsiteX7" fmla="*/ 412047 w 1227486"/>
                  <a:gd name="connsiteY7" fmla="*/ 35186 h 169806"/>
                  <a:gd name="connsiteX8" fmla="*/ 440706 w 1227486"/>
                  <a:gd name="connsiteY8" fmla="*/ 0 h 169806"/>
                  <a:gd name="connsiteX9" fmla="*/ 469364 w 1227486"/>
                  <a:gd name="connsiteY9" fmla="*/ 35186 h 169806"/>
                  <a:gd name="connsiteX10" fmla="*/ 498023 w 1227486"/>
                  <a:gd name="connsiteY10" fmla="*/ 0 h 169806"/>
                  <a:gd name="connsiteX11" fmla="*/ 526681 w 1227486"/>
                  <a:gd name="connsiteY11" fmla="*/ 35186 h 169806"/>
                  <a:gd name="connsiteX12" fmla="*/ 555340 w 1227486"/>
                  <a:gd name="connsiteY12" fmla="*/ 0 h 169806"/>
                  <a:gd name="connsiteX13" fmla="*/ 583998 w 1227486"/>
                  <a:gd name="connsiteY13" fmla="*/ 35186 h 169806"/>
                  <a:gd name="connsiteX14" fmla="*/ 612657 w 1227486"/>
                  <a:gd name="connsiteY14" fmla="*/ 0 h 169806"/>
                  <a:gd name="connsiteX15" fmla="*/ 641315 w 1227486"/>
                  <a:gd name="connsiteY15" fmla="*/ 35186 h 169806"/>
                  <a:gd name="connsiteX16" fmla="*/ 669974 w 1227486"/>
                  <a:gd name="connsiteY16" fmla="*/ 0 h 169806"/>
                  <a:gd name="connsiteX17" fmla="*/ 698632 w 1227486"/>
                  <a:gd name="connsiteY17" fmla="*/ 35186 h 169806"/>
                  <a:gd name="connsiteX18" fmla="*/ 727291 w 1227486"/>
                  <a:gd name="connsiteY18" fmla="*/ 0 h 169806"/>
                  <a:gd name="connsiteX19" fmla="*/ 755949 w 1227486"/>
                  <a:gd name="connsiteY19" fmla="*/ 35186 h 169806"/>
                  <a:gd name="connsiteX20" fmla="*/ 784608 w 1227486"/>
                  <a:gd name="connsiteY20" fmla="*/ 0 h 169806"/>
                  <a:gd name="connsiteX21" fmla="*/ 813266 w 1227486"/>
                  <a:gd name="connsiteY21" fmla="*/ 35186 h 169806"/>
                  <a:gd name="connsiteX22" fmla="*/ 841925 w 1227486"/>
                  <a:gd name="connsiteY22" fmla="*/ 0 h 169806"/>
                  <a:gd name="connsiteX23" fmla="*/ 870583 w 1227486"/>
                  <a:gd name="connsiteY23" fmla="*/ 35186 h 169806"/>
                  <a:gd name="connsiteX24" fmla="*/ 899242 w 1227486"/>
                  <a:gd name="connsiteY24" fmla="*/ 0 h 169806"/>
                  <a:gd name="connsiteX25" fmla="*/ 927900 w 1227486"/>
                  <a:gd name="connsiteY25" fmla="*/ 35186 h 169806"/>
                  <a:gd name="connsiteX26" fmla="*/ 956559 w 1227486"/>
                  <a:gd name="connsiteY26" fmla="*/ 0 h 169806"/>
                  <a:gd name="connsiteX27" fmla="*/ 985217 w 1227486"/>
                  <a:gd name="connsiteY27" fmla="*/ 35186 h 169806"/>
                  <a:gd name="connsiteX28" fmla="*/ 1013876 w 1227486"/>
                  <a:gd name="connsiteY28" fmla="*/ 0 h 169806"/>
                  <a:gd name="connsiteX29" fmla="*/ 1042534 w 1227486"/>
                  <a:gd name="connsiteY29" fmla="*/ 35186 h 169806"/>
                  <a:gd name="connsiteX30" fmla="*/ 1056279 w 1227486"/>
                  <a:gd name="connsiteY30" fmla="*/ 18311 h 169806"/>
                  <a:gd name="connsiteX31" fmla="*/ 1227486 w 1227486"/>
                  <a:gd name="connsiteY31" fmla="*/ 153845 h 169806"/>
                  <a:gd name="connsiteX32" fmla="*/ 1214485 w 1227486"/>
                  <a:gd name="connsiteY32" fmla="*/ 169806 h 169806"/>
                  <a:gd name="connsiteX33" fmla="*/ 1185827 w 1227486"/>
                  <a:gd name="connsiteY33" fmla="*/ 134620 h 169806"/>
                  <a:gd name="connsiteX34" fmla="*/ 1157168 w 1227486"/>
                  <a:gd name="connsiteY34" fmla="*/ 169806 h 169806"/>
                  <a:gd name="connsiteX35" fmla="*/ 1128510 w 1227486"/>
                  <a:gd name="connsiteY35" fmla="*/ 134620 h 169806"/>
                  <a:gd name="connsiteX36" fmla="*/ 1099851 w 1227486"/>
                  <a:gd name="connsiteY36" fmla="*/ 169806 h 169806"/>
                  <a:gd name="connsiteX37" fmla="*/ 1071193 w 1227486"/>
                  <a:gd name="connsiteY37" fmla="*/ 134620 h 169806"/>
                  <a:gd name="connsiteX38" fmla="*/ 1042534 w 1227486"/>
                  <a:gd name="connsiteY38" fmla="*/ 169806 h 169806"/>
                  <a:gd name="connsiteX39" fmla="*/ 1013876 w 1227486"/>
                  <a:gd name="connsiteY39" fmla="*/ 134620 h 169806"/>
                  <a:gd name="connsiteX40" fmla="*/ 985217 w 1227486"/>
                  <a:gd name="connsiteY40" fmla="*/ 169806 h 169806"/>
                  <a:gd name="connsiteX41" fmla="*/ 956559 w 1227486"/>
                  <a:gd name="connsiteY41" fmla="*/ 134620 h 169806"/>
                  <a:gd name="connsiteX42" fmla="*/ 927900 w 1227486"/>
                  <a:gd name="connsiteY42" fmla="*/ 169806 h 169806"/>
                  <a:gd name="connsiteX43" fmla="*/ 899242 w 1227486"/>
                  <a:gd name="connsiteY43" fmla="*/ 134620 h 169806"/>
                  <a:gd name="connsiteX44" fmla="*/ 870583 w 1227486"/>
                  <a:gd name="connsiteY44" fmla="*/ 169806 h 169806"/>
                  <a:gd name="connsiteX45" fmla="*/ 841925 w 1227486"/>
                  <a:gd name="connsiteY45" fmla="*/ 134620 h 169806"/>
                  <a:gd name="connsiteX46" fmla="*/ 813266 w 1227486"/>
                  <a:gd name="connsiteY46" fmla="*/ 169806 h 169806"/>
                  <a:gd name="connsiteX47" fmla="*/ 784608 w 1227486"/>
                  <a:gd name="connsiteY47" fmla="*/ 134620 h 169806"/>
                  <a:gd name="connsiteX48" fmla="*/ 755949 w 1227486"/>
                  <a:gd name="connsiteY48" fmla="*/ 169806 h 169806"/>
                  <a:gd name="connsiteX49" fmla="*/ 727291 w 1227486"/>
                  <a:gd name="connsiteY49" fmla="*/ 134620 h 169806"/>
                  <a:gd name="connsiteX50" fmla="*/ 698632 w 1227486"/>
                  <a:gd name="connsiteY50" fmla="*/ 169806 h 169806"/>
                  <a:gd name="connsiteX51" fmla="*/ 669974 w 1227486"/>
                  <a:gd name="connsiteY51" fmla="*/ 134620 h 169806"/>
                  <a:gd name="connsiteX52" fmla="*/ 641315 w 1227486"/>
                  <a:gd name="connsiteY52" fmla="*/ 169806 h 169806"/>
                  <a:gd name="connsiteX53" fmla="*/ 612657 w 1227486"/>
                  <a:gd name="connsiteY53" fmla="*/ 134620 h 169806"/>
                  <a:gd name="connsiteX54" fmla="*/ 583998 w 1227486"/>
                  <a:gd name="connsiteY54" fmla="*/ 169806 h 169806"/>
                  <a:gd name="connsiteX55" fmla="*/ 555340 w 1227486"/>
                  <a:gd name="connsiteY55" fmla="*/ 134620 h 169806"/>
                  <a:gd name="connsiteX56" fmla="*/ 526681 w 1227486"/>
                  <a:gd name="connsiteY56" fmla="*/ 169806 h 169806"/>
                  <a:gd name="connsiteX57" fmla="*/ 498023 w 1227486"/>
                  <a:gd name="connsiteY57" fmla="*/ 134620 h 169806"/>
                  <a:gd name="connsiteX58" fmla="*/ 469364 w 1227486"/>
                  <a:gd name="connsiteY58" fmla="*/ 169806 h 169806"/>
                  <a:gd name="connsiteX59" fmla="*/ 440706 w 1227486"/>
                  <a:gd name="connsiteY59" fmla="*/ 134620 h 169806"/>
                  <a:gd name="connsiteX60" fmla="*/ 412047 w 1227486"/>
                  <a:gd name="connsiteY60" fmla="*/ 169806 h 169806"/>
                  <a:gd name="connsiteX61" fmla="*/ 383389 w 1227486"/>
                  <a:gd name="connsiteY61" fmla="*/ 134620 h 169806"/>
                  <a:gd name="connsiteX62" fmla="*/ 354730 w 1227486"/>
                  <a:gd name="connsiteY62" fmla="*/ 169806 h 169806"/>
                  <a:gd name="connsiteX63" fmla="*/ 326072 w 1227486"/>
                  <a:gd name="connsiteY63" fmla="*/ 134620 h 169806"/>
                  <a:gd name="connsiteX64" fmla="*/ 297413 w 1227486"/>
                  <a:gd name="connsiteY64" fmla="*/ 169806 h 169806"/>
                  <a:gd name="connsiteX65" fmla="*/ 268755 w 1227486"/>
                  <a:gd name="connsiteY65" fmla="*/ 134620 h 169806"/>
                  <a:gd name="connsiteX66" fmla="*/ 240096 w 1227486"/>
                  <a:gd name="connsiteY66" fmla="*/ 169806 h 169806"/>
                  <a:gd name="connsiteX67" fmla="*/ 211438 w 1227486"/>
                  <a:gd name="connsiteY67" fmla="*/ 134620 h 169806"/>
                  <a:gd name="connsiteX68" fmla="*/ 182779 w 1227486"/>
                  <a:gd name="connsiteY68" fmla="*/ 169806 h 169806"/>
                  <a:gd name="connsiteX69" fmla="*/ 154121 w 1227486"/>
                  <a:gd name="connsiteY69" fmla="*/ 134620 h 169806"/>
                  <a:gd name="connsiteX70" fmla="*/ 125462 w 1227486"/>
                  <a:gd name="connsiteY70" fmla="*/ 169806 h 169806"/>
                  <a:gd name="connsiteX71" fmla="*/ 96804 w 1227486"/>
                  <a:gd name="connsiteY71" fmla="*/ 134620 h 169806"/>
                  <a:gd name="connsiteX72" fmla="*/ 68145 w 1227486"/>
                  <a:gd name="connsiteY72" fmla="*/ 169806 h 169806"/>
                  <a:gd name="connsiteX73" fmla="*/ 39487 w 1227486"/>
                  <a:gd name="connsiteY73" fmla="*/ 134620 h 169806"/>
                  <a:gd name="connsiteX74" fmla="*/ 10828 w 1227486"/>
                  <a:gd name="connsiteY74" fmla="*/ 169806 h 169806"/>
                  <a:gd name="connsiteX75" fmla="*/ 0 w 1227486"/>
                  <a:gd name="connsiteY75" fmla="*/ 156512 h 169806"/>
                  <a:gd name="connsiteX76" fmla="*/ 167289 w 1227486"/>
                  <a:gd name="connsiteY76" fmla="*/ 25666 h 169806"/>
                  <a:gd name="connsiteX77" fmla="*/ 172134 w 1227486"/>
                  <a:gd name="connsiteY77" fmla="*/ 22117 h 169806"/>
                  <a:gd name="connsiteX78" fmla="*/ 182779 w 1227486"/>
                  <a:gd name="connsiteY78" fmla="*/ 35186 h 169806"/>
                  <a:gd name="connsiteX79" fmla="*/ 211438 w 1227486"/>
                  <a:gd name="connsiteY7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27486" h="169806">
                    <a:moveTo>
                      <a:pt x="211438" y="0"/>
                    </a:moveTo>
                    <a:lnTo>
                      <a:pt x="240096" y="35186"/>
                    </a:lnTo>
                    <a:lnTo>
                      <a:pt x="268755" y="0"/>
                    </a:lnTo>
                    <a:lnTo>
                      <a:pt x="297413" y="35186"/>
                    </a:lnTo>
                    <a:lnTo>
                      <a:pt x="326072" y="0"/>
                    </a:lnTo>
                    <a:lnTo>
                      <a:pt x="354730" y="35186"/>
                    </a:lnTo>
                    <a:lnTo>
                      <a:pt x="383389" y="0"/>
                    </a:lnTo>
                    <a:lnTo>
                      <a:pt x="412047" y="35186"/>
                    </a:lnTo>
                    <a:lnTo>
                      <a:pt x="440706" y="0"/>
                    </a:lnTo>
                    <a:lnTo>
                      <a:pt x="469364" y="35186"/>
                    </a:lnTo>
                    <a:lnTo>
                      <a:pt x="498023" y="0"/>
                    </a:lnTo>
                    <a:lnTo>
                      <a:pt x="526681" y="35186"/>
                    </a:lnTo>
                    <a:lnTo>
                      <a:pt x="555340" y="0"/>
                    </a:lnTo>
                    <a:lnTo>
                      <a:pt x="583998" y="35186"/>
                    </a:lnTo>
                    <a:lnTo>
                      <a:pt x="612657" y="0"/>
                    </a:lnTo>
                    <a:lnTo>
                      <a:pt x="641315" y="35186"/>
                    </a:lnTo>
                    <a:lnTo>
                      <a:pt x="669974" y="0"/>
                    </a:lnTo>
                    <a:lnTo>
                      <a:pt x="698632" y="35186"/>
                    </a:lnTo>
                    <a:lnTo>
                      <a:pt x="727291" y="0"/>
                    </a:lnTo>
                    <a:lnTo>
                      <a:pt x="755949" y="35186"/>
                    </a:lnTo>
                    <a:lnTo>
                      <a:pt x="784608" y="0"/>
                    </a:lnTo>
                    <a:lnTo>
                      <a:pt x="813266" y="35186"/>
                    </a:lnTo>
                    <a:lnTo>
                      <a:pt x="841925" y="0"/>
                    </a:lnTo>
                    <a:lnTo>
                      <a:pt x="870583" y="35186"/>
                    </a:lnTo>
                    <a:lnTo>
                      <a:pt x="899242" y="0"/>
                    </a:lnTo>
                    <a:lnTo>
                      <a:pt x="927900" y="35186"/>
                    </a:lnTo>
                    <a:lnTo>
                      <a:pt x="956559" y="0"/>
                    </a:lnTo>
                    <a:lnTo>
                      <a:pt x="985217" y="35186"/>
                    </a:lnTo>
                    <a:lnTo>
                      <a:pt x="1013876" y="0"/>
                    </a:lnTo>
                    <a:lnTo>
                      <a:pt x="1042534" y="35186"/>
                    </a:lnTo>
                    <a:lnTo>
                      <a:pt x="1056279" y="18311"/>
                    </a:lnTo>
                    <a:lnTo>
                      <a:pt x="1227486" y="153845"/>
                    </a:lnTo>
                    <a:lnTo>
                      <a:pt x="1214485" y="169806"/>
                    </a:lnTo>
                    <a:lnTo>
                      <a:pt x="1185827" y="134620"/>
                    </a:lnTo>
                    <a:lnTo>
                      <a:pt x="1157168" y="169806"/>
                    </a:lnTo>
                    <a:lnTo>
                      <a:pt x="1128510" y="134620"/>
                    </a:lnTo>
                    <a:lnTo>
                      <a:pt x="1099851" y="169806"/>
                    </a:lnTo>
                    <a:lnTo>
                      <a:pt x="1071193" y="134620"/>
                    </a:lnTo>
                    <a:lnTo>
                      <a:pt x="1042534" y="169806"/>
                    </a:lnTo>
                    <a:lnTo>
                      <a:pt x="1013876" y="134620"/>
                    </a:lnTo>
                    <a:lnTo>
                      <a:pt x="985217" y="169806"/>
                    </a:lnTo>
                    <a:lnTo>
                      <a:pt x="956559" y="134620"/>
                    </a:lnTo>
                    <a:lnTo>
                      <a:pt x="927900" y="169806"/>
                    </a:lnTo>
                    <a:lnTo>
                      <a:pt x="899242" y="134620"/>
                    </a:lnTo>
                    <a:lnTo>
                      <a:pt x="870583" y="169806"/>
                    </a:lnTo>
                    <a:lnTo>
                      <a:pt x="841925" y="134620"/>
                    </a:lnTo>
                    <a:lnTo>
                      <a:pt x="813266" y="169806"/>
                    </a:lnTo>
                    <a:lnTo>
                      <a:pt x="784608" y="134620"/>
                    </a:lnTo>
                    <a:lnTo>
                      <a:pt x="755949" y="169806"/>
                    </a:lnTo>
                    <a:lnTo>
                      <a:pt x="727291" y="134620"/>
                    </a:lnTo>
                    <a:lnTo>
                      <a:pt x="698632" y="169806"/>
                    </a:lnTo>
                    <a:lnTo>
                      <a:pt x="669974" y="134620"/>
                    </a:lnTo>
                    <a:lnTo>
                      <a:pt x="641315" y="169806"/>
                    </a:lnTo>
                    <a:lnTo>
                      <a:pt x="612657" y="134620"/>
                    </a:lnTo>
                    <a:lnTo>
                      <a:pt x="583998" y="169806"/>
                    </a:lnTo>
                    <a:lnTo>
                      <a:pt x="555340" y="134620"/>
                    </a:lnTo>
                    <a:lnTo>
                      <a:pt x="526681" y="169806"/>
                    </a:lnTo>
                    <a:lnTo>
                      <a:pt x="498023" y="134620"/>
                    </a:lnTo>
                    <a:lnTo>
                      <a:pt x="469364" y="169806"/>
                    </a:lnTo>
                    <a:lnTo>
                      <a:pt x="440706" y="134620"/>
                    </a:lnTo>
                    <a:lnTo>
                      <a:pt x="412047" y="169806"/>
                    </a:lnTo>
                    <a:lnTo>
                      <a:pt x="383389" y="134620"/>
                    </a:lnTo>
                    <a:lnTo>
                      <a:pt x="354730" y="169806"/>
                    </a:lnTo>
                    <a:lnTo>
                      <a:pt x="326072" y="134620"/>
                    </a:lnTo>
                    <a:lnTo>
                      <a:pt x="297413" y="169806"/>
                    </a:lnTo>
                    <a:lnTo>
                      <a:pt x="268755" y="134620"/>
                    </a:lnTo>
                    <a:lnTo>
                      <a:pt x="240096" y="169806"/>
                    </a:lnTo>
                    <a:lnTo>
                      <a:pt x="211438" y="134620"/>
                    </a:lnTo>
                    <a:lnTo>
                      <a:pt x="182779" y="169806"/>
                    </a:lnTo>
                    <a:lnTo>
                      <a:pt x="154121" y="134620"/>
                    </a:lnTo>
                    <a:lnTo>
                      <a:pt x="125462" y="169806"/>
                    </a:lnTo>
                    <a:lnTo>
                      <a:pt x="96804" y="134620"/>
                    </a:lnTo>
                    <a:lnTo>
                      <a:pt x="68145" y="169806"/>
                    </a:lnTo>
                    <a:lnTo>
                      <a:pt x="39487" y="134620"/>
                    </a:lnTo>
                    <a:lnTo>
                      <a:pt x="10828" y="169806"/>
                    </a:lnTo>
                    <a:lnTo>
                      <a:pt x="0" y="156512"/>
                    </a:lnTo>
                    <a:lnTo>
                      <a:pt x="167289" y="25666"/>
                    </a:lnTo>
                    <a:lnTo>
                      <a:pt x="172134" y="22117"/>
                    </a:lnTo>
                    <a:lnTo>
                      <a:pt x="182779" y="35186"/>
                    </a:lnTo>
                    <a:lnTo>
                      <a:pt x="21143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6" name="フリーフォーム: 図形 1375">
                <a:extLst>
                  <a:ext uri="{FF2B5EF4-FFF2-40B4-BE49-F238E27FC236}">
                    <a16:creationId xmlns:a16="http://schemas.microsoft.com/office/drawing/2014/main" id="{BCC74C5A-8DD5-4166-AB46-1EF41B5E7868}"/>
                  </a:ext>
                </a:extLst>
              </p:cNvPr>
              <p:cNvSpPr/>
              <p:nvPr/>
            </p:nvSpPr>
            <p:spPr>
              <a:xfrm>
                <a:off x="2963956" y="5267484"/>
                <a:ext cx="1858680" cy="170080"/>
              </a:xfrm>
              <a:custGeom>
                <a:avLst/>
                <a:gdLst>
                  <a:gd name="connsiteX0" fmla="*/ 167672 w 1825155"/>
                  <a:gd name="connsiteY0" fmla="*/ 0 h 169806"/>
                  <a:gd name="connsiteX1" fmla="*/ 196330 w 1825155"/>
                  <a:gd name="connsiteY1" fmla="*/ 35186 h 169806"/>
                  <a:gd name="connsiteX2" fmla="*/ 224989 w 1825155"/>
                  <a:gd name="connsiteY2" fmla="*/ 0 h 169806"/>
                  <a:gd name="connsiteX3" fmla="*/ 253647 w 1825155"/>
                  <a:gd name="connsiteY3" fmla="*/ 35186 h 169806"/>
                  <a:gd name="connsiteX4" fmla="*/ 282306 w 1825155"/>
                  <a:gd name="connsiteY4" fmla="*/ 0 h 169806"/>
                  <a:gd name="connsiteX5" fmla="*/ 310964 w 1825155"/>
                  <a:gd name="connsiteY5" fmla="*/ 35186 h 169806"/>
                  <a:gd name="connsiteX6" fmla="*/ 339623 w 1825155"/>
                  <a:gd name="connsiteY6" fmla="*/ 0 h 169806"/>
                  <a:gd name="connsiteX7" fmla="*/ 368281 w 1825155"/>
                  <a:gd name="connsiteY7" fmla="*/ 35186 h 169806"/>
                  <a:gd name="connsiteX8" fmla="*/ 396940 w 1825155"/>
                  <a:gd name="connsiteY8" fmla="*/ 0 h 169806"/>
                  <a:gd name="connsiteX9" fmla="*/ 425598 w 1825155"/>
                  <a:gd name="connsiteY9" fmla="*/ 35186 h 169806"/>
                  <a:gd name="connsiteX10" fmla="*/ 454257 w 1825155"/>
                  <a:gd name="connsiteY10" fmla="*/ 0 h 169806"/>
                  <a:gd name="connsiteX11" fmla="*/ 482915 w 1825155"/>
                  <a:gd name="connsiteY11" fmla="*/ 35186 h 169806"/>
                  <a:gd name="connsiteX12" fmla="*/ 511574 w 1825155"/>
                  <a:gd name="connsiteY12" fmla="*/ 0 h 169806"/>
                  <a:gd name="connsiteX13" fmla="*/ 540232 w 1825155"/>
                  <a:gd name="connsiteY13" fmla="*/ 35186 h 169806"/>
                  <a:gd name="connsiteX14" fmla="*/ 568891 w 1825155"/>
                  <a:gd name="connsiteY14" fmla="*/ 0 h 169806"/>
                  <a:gd name="connsiteX15" fmla="*/ 597549 w 1825155"/>
                  <a:gd name="connsiteY15" fmla="*/ 35186 h 169806"/>
                  <a:gd name="connsiteX16" fmla="*/ 626208 w 1825155"/>
                  <a:gd name="connsiteY16" fmla="*/ 0 h 169806"/>
                  <a:gd name="connsiteX17" fmla="*/ 654866 w 1825155"/>
                  <a:gd name="connsiteY17" fmla="*/ 35186 h 169806"/>
                  <a:gd name="connsiteX18" fmla="*/ 683525 w 1825155"/>
                  <a:gd name="connsiteY18" fmla="*/ 0 h 169806"/>
                  <a:gd name="connsiteX19" fmla="*/ 712183 w 1825155"/>
                  <a:gd name="connsiteY19" fmla="*/ 35186 h 169806"/>
                  <a:gd name="connsiteX20" fmla="*/ 740842 w 1825155"/>
                  <a:gd name="connsiteY20" fmla="*/ 0 h 169806"/>
                  <a:gd name="connsiteX21" fmla="*/ 769500 w 1825155"/>
                  <a:gd name="connsiteY21" fmla="*/ 35186 h 169806"/>
                  <a:gd name="connsiteX22" fmla="*/ 798159 w 1825155"/>
                  <a:gd name="connsiteY22" fmla="*/ 0 h 169806"/>
                  <a:gd name="connsiteX23" fmla="*/ 826817 w 1825155"/>
                  <a:gd name="connsiteY23" fmla="*/ 35186 h 169806"/>
                  <a:gd name="connsiteX24" fmla="*/ 855476 w 1825155"/>
                  <a:gd name="connsiteY24" fmla="*/ 0 h 169806"/>
                  <a:gd name="connsiteX25" fmla="*/ 884134 w 1825155"/>
                  <a:gd name="connsiteY25" fmla="*/ 35186 h 169806"/>
                  <a:gd name="connsiteX26" fmla="*/ 912793 w 1825155"/>
                  <a:gd name="connsiteY26" fmla="*/ 0 h 169806"/>
                  <a:gd name="connsiteX27" fmla="*/ 941451 w 1825155"/>
                  <a:gd name="connsiteY27" fmla="*/ 35186 h 169806"/>
                  <a:gd name="connsiteX28" fmla="*/ 970110 w 1825155"/>
                  <a:gd name="connsiteY28" fmla="*/ 0 h 169806"/>
                  <a:gd name="connsiteX29" fmla="*/ 998768 w 1825155"/>
                  <a:gd name="connsiteY29" fmla="*/ 35186 h 169806"/>
                  <a:gd name="connsiteX30" fmla="*/ 1027427 w 1825155"/>
                  <a:gd name="connsiteY30" fmla="*/ 0 h 169806"/>
                  <a:gd name="connsiteX31" fmla="*/ 1056085 w 1825155"/>
                  <a:gd name="connsiteY31" fmla="*/ 35186 h 169806"/>
                  <a:gd name="connsiteX32" fmla="*/ 1084744 w 1825155"/>
                  <a:gd name="connsiteY32" fmla="*/ 0 h 169806"/>
                  <a:gd name="connsiteX33" fmla="*/ 1113402 w 1825155"/>
                  <a:gd name="connsiteY33" fmla="*/ 35186 h 169806"/>
                  <a:gd name="connsiteX34" fmla="*/ 1142061 w 1825155"/>
                  <a:gd name="connsiteY34" fmla="*/ 0 h 169806"/>
                  <a:gd name="connsiteX35" fmla="*/ 1170719 w 1825155"/>
                  <a:gd name="connsiteY35" fmla="*/ 35186 h 169806"/>
                  <a:gd name="connsiteX36" fmla="*/ 1199378 w 1825155"/>
                  <a:gd name="connsiteY36" fmla="*/ 0 h 169806"/>
                  <a:gd name="connsiteX37" fmla="*/ 1228036 w 1825155"/>
                  <a:gd name="connsiteY37" fmla="*/ 35186 h 169806"/>
                  <a:gd name="connsiteX38" fmla="*/ 1256695 w 1825155"/>
                  <a:gd name="connsiteY38" fmla="*/ 0 h 169806"/>
                  <a:gd name="connsiteX39" fmla="*/ 1285353 w 1825155"/>
                  <a:gd name="connsiteY39" fmla="*/ 35186 h 169806"/>
                  <a:gd name="connsiteX40" fmla="*/ 1314012 w 1825155"/>
                  <a:gd name="connsiteY40" fmla="*/ 0 h 169806"/>
                  <a:gd name="connsiteX41" fmla="*/ 1342670 w 1825155"/>
                  <a:gd name="connsiteY41" fmla="*/ 35186 h 169806"/>
                  <a:gd name="connsiteX42" fmla="*/ 1371329 w 1825155"/>
                  <a:gd name="connsiteY42" fmla="*/ 0 h 169806"/>
                  <a:gd name="connsiteX43" fmla="*/ 1399987 w 1825155"/>
                  <a:gd name="connsiteY43" fmla="*/ 35186 h 169806"/>
                  <a:gd name="connsiteX44" fmla="*/ 1428646 w 1825155"/>
                  <a:gd name="connsiteY44" fmla="*/ 0 h 169806"/>
                  <a:gd name="connsiteX45" fmla="*/ 1457304 w 1825155"/>
                  <a:gd name="connsiteY45" fmla="*/ 35186 h 169806"/>
                  <a:gd name="connsiteX46" fmla="*/ 1485963 w 1825155"/>
                  <a:gd name="connsiteY46" fmla="*/ 0 h 169806"/>
                  <a:gd name="connsiteX47" fmla="*/ 1514621 w 1825155"/>
                  <a:gd name="connsiteY47" fmla="*/ 35186 h 169806"/>
                  <a:gd name="connsiteX48" fmla="*/ 1543280 w 1825155"/>
                  <a:gd name="connsiteY48" fmla="*/ 0 h 169806"/>
                  <a:gd name="connsiteX49" fmla="*/ 1571938 w 1825155"/>
                  <a:gd name="connsiteY49" fmla="*/ 35186 h 169806"/>
                  <a:gd name="connsiteX50" fmla="*/ 1600597 w 1825155"/>
                  <a:gd name="connsiteY50" fmla="*/ 0 h 169806"/>
                  <a:gd name="connsiteX51" fmla="*/ 1629255 w 1825155"/>
                  <a:gd name="connsiteY51" fmla="*/ 35186 h 169806"/>
                  <a:gd name="connsiteX52" fmla="*/ 1657914 w 1825155"/>
                  <a:gd name="connsiteY52" fmla="*/ 0 h 169806"/>
                  <a:gd name="connsiteX53" fmla="*/ 1686572 w 1825155"/>
                  <a:gd name="connsiteY53" fmla="*/ 35186 h 169806"/>
                  <a:gd name="connsiteX54" fmla="*/ 1694459 w 1825155"/>
                  <a:gd name="connsiteY54" fmla="*/ 25504 h 169806"/>
                  <a:gd name="connsiteX55" fmla="*/ 1719321 w 1825155"/>
                  <a:gd name="connsiteY55" fmla="*/ 46538 h 169806"/>
                  <a:gd name="connsiteX56" fmla="*/ 1807029 w 1825155"/>
                  <a:gd name="connsiteY56" fmla="*/ 123952 h 169806"/>
                  <a:gd name="connsiteX57" fmla="*/ 1825155 w 1825155"/>
                  <a:gd name="connsiteY57" fmla="*/ 140404 h 169806"/>
                  <a:gd name="connsiteX58" fmla="*/ 1801206 w 1825155"/>
                  <a:gd name="connsiteY58" fmla="*/ 169806 h 169806"/>
                  <a:gd name="connsiteX59" fmla="*/ 1772548 w 1825155"/>
                  <a:gd name="connsiteY59" fmla="*/ 134620 h 169806"/>
                  <a:gd name="connsiteX60" fmla="*/ 1743889 w 1825155"/>
                  <a:gd name="connsiteY60" fmla="*/ 169806 h 169806"/>
                  <a:gd name="connsiteX61" fmla="*/ 1715231 w 1825155"/>
                  <a:gd name="connsiteY61" fmla="*/ 134620 h 169806"/>
                  <a:gd name="connsiteX62" fmla="*/ 1686572 w 1825155"/>
                  <a:gd name="connsiteY62" fmla="*/ 169806 h 169806"/>
                  <a:gd name="connsiteX63" fmla="*/ 1657914 w 1825155"/>
                  <a:gd name="connsiteY63" fmla="*/ 134620 h 169806"/>
                  <a:gd name="connsiteX64" fmla="*/ 1629255 w 1825155"/>
                  <a:gd name="connsiteY64" fmla="*/ 169806 h 169806"/>
                  <a:gd name="connsiteX65" fmla="*/ 1600597 w 1825155"/>
                  <a:gd name="connsiteY65" fmla="*/ 134620 h 169806"/>
                  <a:gd name="connsiteX66" fmla="*/ 1571938 w 1825155"/>
                  <a:gd name="connsiteY66" fmla="*/ 169806 h 169806"/>
                  <a:gd name="connsiteX67" fmla="*/ 1543280 w 1825155"/>
                  <a:gd name="connsiteY67" fmla="*/ 134620 h 169806"/>
                  <a:gd name="connsiteX68" fmla="*/ 1514621 w 1825155"/>
                  <a:gd name="connsiteY68" fmla="*/ 169806 h 169806"/>
                  <a:gd name="connsiteX69" fmla="*/ 1485963 w 1825155"/>
                  <a:gd name="connsiteY69" fmla="*/ 134620 h 169806"/>
                  <a:gd name="connsiteX70" fmla="*/ 1457304 w 1825155"/>
                  <a:gd name="connsiteY70" fmla="*/ 169806 h 169806"/>
                  <a:gd name="connsiteX71" fmla="*/ 1428646 w 1825155"/>
                  <a:gd name="connsiteY71" fmla="*/ 134620 h 169806"/>
                  <a:gd name="connsiteX72" fmla="*/ 1399987 w 1825155"/>
                  <a:gd name="connsiteY72" fmla="*/ 169806 h 169806"/>
                  <a:gd name="connsiteX73" fmla="*/ 1371329 w 1825155"/>
                  <a:gd name="connsiteY73" fmla="*/ 134620 h 169806"/>
                  <a:gd name="connsiteX74" fmla="*/ 1342670 w 1825155"/>
                  <a:gd name="connsiteY74" fmla="*/ 169806 h 169806"/>
                  <a:gd name="connsiteX75" fmla="*/ 1314012 w 1825155"/>
                  <a:gd name="connsiteY75" fmla="*/ 134620 h 169806"/>
                  <a:gd name="connsiteX76" fmla="*/ 1285353 w 1825155"/>
                  <a:gd name="connsiteY76" fmla="*/ 169806 h 169806"/>
                  <a:gd name="connsiteX77" fmla="*/ 1256695 w 1825155"/>
                  <a:gd name="connsiteY77" fmla="*/ 134620 h 169806"/>
                  <a:gd name="connsiteX78" fmla="*/ 1228036 w 1825155"/>
                  <a:gd name="connsiteY78" fmla="*/ 169806 h 169806"/>
                  <a:gd name="connsiteX79" fmla="*/ 1199378 w 1825155"/>
                  <a:gd name="connsiteY79" fmla="*/ 134620 h 169806"/>
                  <a:gd name="connsiteX80" fmla="*/ 1170719 w 1825155"/>
                  <a:gd name="connsiteY80" fmla="*/ 169806 h 169806"/>
                  <a:gd name="connsiteX81" fmla="*/ 1142061 w 1825155"/>
                  <a:gd name="connsiteY81" fmla="*/ 134620 h 169806"/>
                  <a:gd name="connsiteX82" fmla="*/ 1113402 w 1825155"/>
                  <a:gd name="connsiteY82" fmla="*/ 169806 h 169806"/>
                  <a:gd name="connsiteX83" fmla="*/ 1084744 w 1825155"/>
                  <a:gd name="connsiteY83" fmla="*/ 134620 h 169806"/>
                  <a:gd name="connsiteX84" fmla="*/ 1056085 w 1825155"/>
                  <a:gd name="connsiteY84" fmla="*/ 169806 h 169806"/>
                  <a:gd name="connsiteX85" fmla="*/ 1027427 w 1825155"/>
                  <a:gd name="connsiteY85" fmla="*/ 134620 h 169806"/>
                  <a:gd name="connsiteX86" fmla="*/ 998768 w 1825155"/>
                  <a:gd name="connsiteY86" fmla="*/ 169806 h 169806"/>
                  <a:gd name="connsiteX87" fmla="*/ 970110 w 1825155"/>
                  <a:gd name="connsiteY87" fmla="*/ 134620 h 169806"/>
                  <a:gd name="connsiteX88" fmla="*/ 941451 w 1825155"/>
                  <a:gd name="connsiteY88" fmla="*/ 169806 h 169806"/>
                  <a:gd name="connsiteX89" fmla="*/ 912793 w 1825155"/>
                  <a:gd name="connsiteY89" fmla="*/ 134620 h 169806"/>
                  <a:gd name="connsiteX90" fmla="*/ 884134 w 1825155"/>
                  <a:gd name="connsiteY90" fmla="*/ 169806 h 169806"/>
                  <a:gd name="connsiteX91" fmla="*/ 855476 w 1825155"/>
                  <a:gd name="connsiteY91" fmla="*/ 134620 h 169806"/>
                  <a:gd name="connsiteX92" fmla="*/ 826817 w 1825155"/>
                  <a:gd name="connsiteY92" fmla="*/ 169806 h 169806"/>
                  <a:gd name="connsiteX93" fmla="*/ 798159 w 1825155"/>
                  <a:gd name="connsiteY93" fmla="*/ 134620 h 169806"/>
                  <a:gd name="connsiteX94" fmla="*/ 769500 w 1825155"/>
                  <a:gd name="connsiteY94" fmla="*/ 169806 h 169806"/>
                  <a:gd name="connsiteX95" fmla="*/ 740842 w 1825155"/>
                  <a:gd name="connsiteY95" fmla="*/ 134620 h 169806"/>
                  <a:gd name="connsiteX96" fmla="*/ 712183 w 1825155"/>
                  <a:gd name="connsiteY96" fmla="*/ 169806 h 169806"/>
                  <a:gd name="connsiteX97" fmla="*/ 683525 w 1825155"/>
                  <a:gd name="connsiteY97" fmla="*/ 134620 h 169806"/>
                  <a:gd name="connsiteX98" fmla="*/ 654866 w 1825155"/>
                  <a:gd name="connsiteY98" fmla="*/ 169806 h 169806"/>
                  <a:gd name="connsiteX99" fmla="*/ 626208 w 1825155"/>
                  <a:gd name="connsiteY99" fmla="*/ 134620 h 169806"/>
                  <a:gd name="connsiteX100" fmla="*/ 597549 w 1825155"/>
                  <a:gd name="connsiteY100" fmla="*/ 169806 h 169806"/>
                  <a:gd name="connsiteX101" fmla="*/ 568891 w 1825155"/>
                  <a:gd name="connsiteY101" fmla="*/ 134620 h 169806"/>
                  <a:gd name="connsiteX102" fmla="*/ 540232 w 1825155"/>
                  <a:gd name="connsiteY102" fmla="*/ 169806 h 169806"/>
                  <a:gd name="connsiteX103" fmla="*/ 511574 w 1825155"/>
                  <a:gd name="connsiteY103" fmla="*/ 134620 h 169806"/>
                  <a:gd name="connsiteX104" fmla="*/ 482915 w 1825155"/>
                  <a:gd name="connsiteY104" fmla="*/ 169806 h 169806"/>
                  <a:gd name="connsiteX105" fmla="*/ 454257 w 1825155"/>
                  <a:gd name="connsiteY105" fmla="*/ 134620 h 169806"/>
                  <a:gd name="connsiteX106" fmla="*/ 425598 w 1825155"/>
                  <a:gd name="connsiteY106" fmla="*/ 169806 h 169806"/>
                  <a:gd name="connsiteX107" fmla="*/ 396940 w 1825155"/>
                  <a:gd name="connsiteY107" fmla="*/ 134620 h 169806"/>
                  <a:gd name="connsiteX108" fmla="*/ 368281 w 1825155"/>
                  <a:gd name="connsiteY108" fmla="*/ 169806 h 169806"/>
                  <a:gd name="connsiteX109" fmla="*/ 339623 w 1825155"/>
                  <a:gd name="connsiteY109" fmla="*/ 134620 h 169806"/>
                  <a:gd name="connsiteX110" fmla="*/ 310964 w 1825155"/>
                  <a:gd name="connsiteY110" fmla="*/ 169806 h 169806"/>
                  <a:gd name="connsiteX111" fmla="*/ 282306 w 1825155"/>
                  <a:gd name="connsiteY111" fmla="*/ 134620 h 169806"/>
                  <a:gd name="connsiteX112" fmla="*/ 253647 w 1825155"/>
                  <a:gd name="connsiteY112" fmla="*/ 169806 h 169806"/>
                  <a:gd name="connsiteX113" fmla="*/ 224989 w 1825155"/>
                  <a:gd name="connsiteY113" fmla="*/ 134620 h 169806"/>
                  <a:gd name="connsiteX114" fmla="*/ 196330 w 1825155"/>
                  <a:gd name="connsiteY114" fmla="*/ 169806 h 169806"/>
                  <a:gd name="connsiteX115" fmla="*/ 167672 w 1825155"/>
                  <a:gd name="connsiteY115" fmla="*/ 134620 h 169806"/>
                  <a:gd name="connsiteX116" fmla="*/ 139013 w 1825155"/>
                  <a:gd name="connsiteY116" fmla="*/ 169806 h 169806"/>
                  <a:gd name="connsiteX117" fmla="*/ 110355 w 1825155"/>
                  <a:gd name="connsiteY117" fmla="*/ 134620 h 169806"/>
                  <a:gd name="connsiteX118" fmla="*/ 81696 w 1825155"/>
                  <a:gd name="connsiteY118" fmla="*/ 169806 h 169806"/>
                  <a:gd name="connsiteX119" fmla="*/ 53038 w 1825155"/>
                  <a:gd name="connsiteY119" fmla="*/ 134620 h 169806"/>
                  <a:gd name="connsiteX120" fmla="*/ 24379 w 1825155"/>
                  <a:gd name="connsiteY120" fmla="*/ 169806 h 169806"/>
                  <a:gd name="connsiteX121" fmla="*/ 0 w 1825155"/>
                  <a:gd name="connsiteY121" fmla="*/ 139874 h 169806"/>
                  <a:gd name="connsiteX122" fmla="*/ 72968 w 1825155"/>
                  <a:gd name="connsiteY122" fmla="*/ 75675 h 169806"/>
                  <a:gd name="connsiteX123" fmla="*/ 131835 w 1825155"/>
                  <a:gd name="connsiteY123" fmla="*/ 26373 h 169806"/>
                  <a:gd name="connsiteX124" fmla="*/ 139013 w 1825155"/>
                  <a:gd name="connsiteY124" fmla="*/ 35186 h 169806"/>
                  <a:gd name="connsiteX125" fmla="*/ 167672 w 1825155"/>
                  <a:gd name="connsiteY125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825155" h="169806">
                    <a:moveTo>
                      <a:pt x="167672" y="0"/>
                    </a:moveTo>
                    <a:lnTo>
                      <a:pt x="196330" y="35186"/>
                    </a:lnTo>
                    <a:lnTo>
                      <a:pt x="224989" y="0"/>
                    </a:lnTo>
                    <a:lnTo>
                      <a:pt x="253647" y="35186"/>
                    </a:lnTo>
                    <a:lnTo>
                      <a:pt x="282306" y="0"/>
                    </a:lnTo>
                    <a:lnTo>
                      <a:pt x="310964" y="35186"/>
                    </a:lnTo>
                    <a:lnTo>
                      <a:pt x="339623" y="0"/>
                    </a:lnTo>
                    <a:lnTo>
                      <a:pt x="368281" y="35186"/>
                    </a:lnTo>
                    <a:lnTo>
                      <a:pt x="396940" y="0"/>
                    </a:lnTo>
                    <a:lnTo>
                      <a:pt x="425598" y="35186"/>
                    </a:lnTo>
                    <a:lnTo>
                      <a:pt x="454257" y="0"/>
                    </a:lnTo>
                    <a:lnTo>
                      <a:pt x="482915" y="35186"/>
                    </a:lnTo>
                    <a:lnTo>
                      <a:pt x="511574" y="0"/>
                    </a:lnTo>
                    <a:lnTo>
                      <a:pt x="540232" y="35186"/>
                    </a:lnTo>
                    <a:lnTo>
                      <a:pt x="568891" y="0"/>
                    </a:lnTo>
                    <a:lnTo>
                      <a:pt x="597549" y="35186"/>
                    </a:lnTo>
                    <a:lnTo>
                      <a:pt x="626208" y="0"/>
                    </a:lnTo>
                    <a:lnTo>
                      <a:pt x="654866" y="35186"/>
                    </a:lnTo>
                    <a:lnTo>
                      <a:pt x="683525" y="0"/>
                    </a:lnTo>
                    <a:lnTo>
                      <a:pt x="712183" y="35186"/>
                    </a:lnTo>
                    <a:lnTo>
                      <a:pt x="740842" y="0"/>
                    </a:lnTo>
                    <a:lnTo>
                      <a:pt x="769500" y="35186"/>
                    </a:lnTo>
                    <a:lnTo>
                      <a:pt x="798159" y="0"/>
                    </a:lnTo>
                    <a:lnTo>
                      <a:pt x="826817" y="35186"/>
                    </a:lnTo>
                    <a:lnTo>
                      <a:pt x="855476" y="0"/>
                    </a:lnTo>
                    <a:lnTo>
                      <a:pt x="884134" y="35186"/>
                    </a:lnTo>
                    <a:lnTo>
                      <a:pt x="912793" y="0"/>
                    </a:lnTo>
                    <a:lnTo>
                      <a:pt x="941451" y="35186"/>
                    </a:lnTo>
                    <a:lnTo>
                      <a:pt x="970110" y="0"/>
                    </a:lnTo>
                    <a:lnTo>
                      <a:pt x="998768" y="35186"/>
                    </a:lnTo>
                    <a:lnTo>
                      <a:pt x="1027427" y="0"/>
                    </a:lnTo>
                    <a:lnTo>
                      <a:pt x="1056085" y="35186"/>
                    </a:lnTo>
                    <a:lnTo>
                      <a:pt x="1084744" y="0"/>
                    </a:lnTo>
                    <a:lnTo>
                      <a:pt x="1113402" y="35186"/>
                    </a:lnTo>
                    <a:lnTo>
                      <a:pt x="1142061" y="0"/>
                    </a:lnTo>
                    <a:lnTo>
                      <a:pt x="1170719" y="35186"/>
                    </a:lnTo>
                    <a:lnTo>
                      <a:pt x="1199378" y="0"/>
                    </a:lnTo>
                    <a:lnTo>
                      <a:pt x="1228036" y="35186"/>
                    </a:lnTo>
                    <a:lnTo>
                      <a:pt x="1256695" y="0"/>
                    </a:lnTo>
                    <a:lnTo>
                      <a:pt x="1285353" y="35186"/>
                    </a:lnTo>
                    <a:lnTo>
                      <a:pt x="1314012" y="0"/>
                    </a:lnTo>
                    <a:lnTo>
                      <a:pt x="1342670" y="35186"/>
                    </a:lnTo>
                    <a:lnTo>
                      <a:pt x="1371329" y="0"/>
                    </a:lnTo>
                    <a:lnTo>
                      <a:pt x="1399987" y="35186"/>
                    </a:lnTo>
                    <a:lnTo>
                      <a:pt x="1428646" y="0"/>
                    </a:lnTo>
                    <a:lnTo>
                      <a:pt x="1457304" y="35186"/>
                    </a:lnTo>
                    <a:lnTo>
                      <a:pt x="1485963" y="0"/>
                    </a:lnTo>
                    <a:lnTo>
                      <a:pt x="1514621" y="35186"/>
                    </a:lnTo>
                    <a:lnTo>
                      <a:pt x="1543280" y="0"/>
                    </a:lnTo>
                    <a:lnTo>
                      <a:pt x="1571938" y="35186"/>
                    </a:lnTo>
                    <a:lnTo>
                      <a:pt x="1600597" y="0"/>
                    </a:lnTo>
                    <a:lnTo>
                      <a:pt x="1629255" y="35186"/>
                    </a:lnTo>
                    <a:lnTo>
                      <a:pt x="1657914" y="0"/>
                    </a:lnTo>
                    <a:lnTo>
                      <a:pt x="1686572" y="35186"/>
                    </a:lnTo>
                    <a:lnTo>
                      <a:pt x="1694459" y="25504"/>
                    </a:lnTo>
                    <a:lnTo>
                      <a:pt x="1719321" y="46538"/>
                    </a:lnTo>
                    <a:cubicBezTo>
                      <a:pt x="1749427" y="72751"/>
                      <a:pt x="1778773" y="98664"/>
                      <a:pt x="1807029" y="123952"/>
                    </a:cubicBezTo>
                    <a:lnTo>
                      <a:pt x="1825155" y="140404"/>
                    </a:lnTo>
                    <a:lnTo>
                      <a:pt x="1801206" y="169806"/>
                    </a:lnTo>
                    <a:lnTo>
                      <a:pt x="1772548" y="134620"/>
                    </a:lnTo>
                    <a:lnTo>
                      <a:pt x="1743889" y="169806"/>
                    </a:lnTo>
                    <a:lnTo>
                      <a:pt x="1715231" y="134620"/>
                    </a:lnTo>
                    <a:lnTo>
                      <a:pt x="1686572" y="169806"/>
                    </a:lnTo>
                    <a:lnTo>
                      <a:pt x="1657914" y="134620"/>
                    </a:lnTo>
                    <a:lnTo>
                      <a:pt x="1629255" y="169806"/>
                    </a:lnTo>
                    <a:lnTo>
                      <a:pt x="1600597" y="134620"/>
                    </a:lnTo>
                    <a:lnTo>
                      <a:pt x="1571938" y="169806"/>
                    </a:lnTo>
                    <a:lnTo>
                      <a:pt x="1543280" y="134620"/>
                    </a:lnTo>
                    <a:lnTo>
                      <a:pt x="1514621" y="169806"/>
                    </a:lnTo>
                    <a:lnTo>
                      <a:pt x="1485963" y="134620"/>
                    </a:lnTo>
                    <a:lnTo>
                      <a:pt x="1457304" y="169806"/>
                    </a:lnTo>
                    <a:lnTo>
                      <a:pt x="1428646" y="134620"/>
                    </a:lnTo>
                    <a:lnTo>
                      <a:pt x="1399987" y="169806"/>
                    </a:lnTo>
                    <a:lnTo>
                      <a:pt x="1371329" y="134620"/>
                    </a:lnTo>
                    <a:lnTo>
                      <a:pt x="1342670" y="169806"/>
                    </a:lnTo>
                    <a:lnTo>
                      <a:pt x="1314012" y="134620"/>
                    </a:lnTo>
                    <a:lnTo>
                      <a:pt x="1285353" y="169806"/>
                    </a:lnTo>
                    <a:lnTo>
                      <a:pt x="1256695" y="134620"/>
                    </a:lnTo>
                    <a:lnTo>
                      <a:pt x="1228036" y="169806"/>
                    </a:lnTo>
                    <a:lnTo>
                      <a:pt x="1199378" y="134620"/>
                    </a:lnTo>
                    <a:lnTo>
                      <a:pt x="1170719" y="169806"/>
                    </a:lnTo>
                    <a:lnTo>
                      <a:pt x="1142061" y="134620"/>
                    </a:lnTo>
                    <a:lnTo>
                      <a:pt x="1113402" y="169806"/>
                    </a:lnTo>
                    <a:lnTo>
                      <a:pt x="1084744" y="134620"/>
                    </a:lnTo>
                    <a:lnTo>
                      <a:pt x="1056085" y="169806"/>
                    </a:lnTo>
                    <a:lnTo>
                      <a:pt x="1027427" y="134620"/>
                    </a:lnTo>
                    <a:lnTo>
                      <a:pt x="998768" y="169806"/>
                    </a:lnTo>
                    <a:lnTo>
                      <a:pt x="970110" y="134620"/>
                    </a:lnTo>
                    <a:lnTo>
                      <a:pt x="941451" y="169806"/>
                    </a:lnTo>
                    <a:lnTo>
                      <a:pt x="912793" y="134620"/>
                    </a:lnTo>
                    <a:lnTo>
                      <a:pt x="884134" y="169806"/>
                    </a:lnTo>
                    <a:lnTo>
                      <a:pt x="855476" y="134620"/>
                    </a:lnTo>
                    <a:lnTo>
                      <a:pt x="826817" y="169806"/>
                    </a:lnTo>
                    <a:lnTo>
                      <a:pt x="798159" y="134620"/>
                    </a:lnTo>
                    <a:lnTo>
                      <a:pt x="769500" y="169806"/>
                    </a:lnTo>
                    <a:lnTo>
                      <a:pt x="740842" y="134620"/>
                    </a:lnTo>
                    <a:lnTo>
                      <a:pt x="712183" y="169806"/>
                    </a:lnTo>
                    <a:lnTo>
                      <a:pt x="683525" y="134620"/>
                    </a:lnTo>
                    <a:lnTo>
                      <a:pt x="654866" y="169806"/>
                    </a:lnTo>
                    <a:lnTo>
                      <a:pt x="626208" y="134620"/>
                    </a:lnTo>
                    <a:lnTo>
                      <a:pt x="597549" y="169806"/>
                    </a:lnTo>
                    <a:lnTo>
                      <a:pt x="568891" y="134620"/>
                    </a:lnTo>
                    <a:lnTo>
                      <a:pt x="540232" y="169806"/>
                    </a:lnTo>
                    <a:lnTo>
                      <a:pt x="511574" y="134620"/>
                    </a:lnTo>
                    <a:lnTo>
                      <a:pt x="482915" y="169806"/>
                    </a:lnTo>
                    <a:lnTo>
                      <a:pt x="454257" y="134620"/>
                    </a:lnTo>
                    <a:lnTo>
                      <a:pt x="425598" y="169806"/>
                    </a:lnTo>
                    <a:lnTo>
                      <a:pt x="396940" y="134620"/>
                    </a:lnTo>
                    <a:lnTo>
                      <a:pt x="368281" y="169806"/>
                    </a:lnTo>
                    <a:lnTo>
                      <a:pt x="339623" y="134620"/>
                    </a:lnTo>
                    <a:lnTo>
                      <a:pt x="310964" y="169806"/>
                    </a:lnTo>
                    <a:lnTo>
                      <a:pt x="282306" y="134620"/>
                    </a:lnTo>
                    <a:lnTo>
                      <a:pt x="253647" y="169806"/>
                    </a:lnTo>
                    <a:lnTo>
                      <a:pt x="224989" y="134620"/>
                    </a:lnTo>
                    <a:lnTo>
                      <a:pt x="196330" y="169806"/>
                    </a:lnTo>
                    <a:lnTo>
                      <a:pt x="167672" y="134620"/>
                    </a:lnTo>
                    <a:lnTo>
                      <a:pt x="139013" y="169806"/>
                    </a:lnTo>
                    <a:lnTo>
                      <a:pt x="110355" y="134620"/>
                    </a:lnTo>
                    <a:lnTo>
                      <a:pt x="81696" y="169806"/>
                    </a:lnTo>
                    <a:lnTo>
                      <a:pt x="53038" y="134620"/>
                    </a:lnTo>
                    <a:lnTo>
                      <a:pt x="24379" y="169806"/>
                    </a:lnTo>
                    <a:lnTo>
                      <a:pt x="0" y="139874"/>
                    </a:lnTo>
                    <a:lnTo>
                      <a:pt x="72968" y="75675"/>
                    </a:lnTo>
                    <a:lnTo>
                      <a:pt x="131835" y="26373"/>
                    </a:lnTo>
                    <a:lnTo>
                      <a:pt x="139013" y="35186"/>
                    </a:lnTo>
                    <a:lnTo>
                      <a:pt x="1676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7" name="台形 1376">
                <a:extLst>
                  <a:ext uri="{FF2B5EF4-FFF2-40B4-BE49-F238E27FC236}">
                    <a16:creationId xmlns:a16="http://schemas.microsoft.com/office/drawing/2014/main" id="{C612C4E3-2C58-4FAF-B374-6B51F6CD27F3}"/>
                  </a:ext>
                </a:extLst>
              </p:cNvPr>
              <p:cNvSpPr/>
              <p:nvPr/>
            </p:nvSpPr>
            <p:spPr>
              <a:xfrm rot="10800000">
                <a:off x="3876327" y="4625227"/>
                <a:ext cx="45719" cy="90487"/>
              </a:xfrm>
              <a:prstGeom prst="trapezoid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8" name="二等辺三角形 9">
                <a:extLst>
                  <a:ext uri="{FF2B5EF4-FFF2-40B4-BE49-F238E27FC236}">
                    <a16:creationId xmlns:a16="http://schemas.microsoft.com/office/drawing/2014/main" id="{6923B325-ED5B-4417-9E09-20A43EBCE0E9}"/>
                  </a:ext>
                </a:extLst>
              </p:cNvPr>
              <p:cNvSpPr/>
              <p:nvPr/>
            </p:nvSpPr>
            <p:spPr>
              <a:xfrm>
                <a:off x="3762949" y="4703763"/>
                <a:ext cx="272476" cy="106602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46000">
                    <a:srgbClr val="FFC000">
                      <a:lumMod val="95000"/>
                      <a:lumOff val="5000"/>
                    </a:srgbClr>
                  </a:gs>
                  <a:gs pos="100000">
                    <a:srgbClr val="FFC000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37" name="グループ化 1336">
              <a:extLst>
                <a:ext uri="{FF2B5EF4-FFF2-40B4-BE49-F238E27FC236}">
                  <a16:creationId xmlns:a16="http://schemas.microsoft.com/office/drawing/2014/main" id="{EF52262A-B8EE-4AFF-80B5-FE426D0A509C}"/>
                </a:ext>
              </a:extLst>
            </p:cNvPr>
            <p:cNvGrpSpPr/>
            <p:nvPr/>
          </p:nvGrpSpPr>
          <p:grpSpPr>
            <a:xfrm>
              <a:off x="5364099" y="5207000"/>
              <a:ext cx="1290635" cy="1097056"/>
              <a:chOff x="2709799" y="4625227"/>
              <a:chExt cx="2378776" cy="1678829"/>
            </a:xfrm>
          </p:grpSpPr>
          <p:sp>
            <p:nvSpPr>
              <p:cNvPr id="1338" name="正方形/長方形 1337">
                <a:extLst>
                  <a:ext uri="{FF2B5EF4-FFF2-40B4-BE49-F238E27FC236}">
                    <a16:creationId xmlns:a16="http://schemas.microsoft.com/office/drawing/2014/main" id="{3DAA7232-4F9F-4BAA-9FF1-B452096C3C42}"/>
                  </a:ext>
                </a:extLst>
              </p:cNvPr>
              <p:cNvSpPr/>
              <p:nvPr/>
            </p:nvSpPr>
            <p:spPr>
              <a:xfrm>
                <a:off x="2907820" y="5655897"/>
                <a:ext cx="1996809" cy="648159"/>
              </a:xfrm>
              <a:prstGeom prst="rect">
                <a:avLst/>
              </a:pr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9" name="正方形/長方形 1338">
                <a:extLst>
                  <a:ext uri="{FF2B5EF4-FFF2-40B4-BE49-F238E27FC236}">
                    <a16:creationId xmlns:a16="http://schemas.microsoft.com/office/drawing/2014/main" id="{0D9109F8-A09D-419D-B136-343E25D2E1DE}"/>
                  </a:ext>
                </a:extLst>
              </p:cNvPr>
              <p:cNvSpPr/>
              <p:nvPr/>
            </p:nvSpPr>
            <p:spPr>
              <a:xfrm>
                <a:off x="2954699" y="5655897"/>
                <a:ext cx="1915752" cy="648159"/>
              </a:xfrm>
              <a:prstGeom prst="rect">
                <a:avLst/>
              </a:pr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0" name="正方形/長方形 1339">
                <a:extLst>
                  <a:ext uri="{FF2B5EF4-FFF2-40B4-BE49-F238E27FC236}">
                    <a16:creationId xmlns:a16="http://schemas.microsoft.com/office/drawing/2014/main" id="{FBC5B96A-50AE-4FF3-8103-13033F4703A6}"/>
                  </a:ext>
                </a:extLst>
              </p:cNvPr>
              <p:cNvSpPr/>
              <p:nvPr/>
            </p:nvSpPr>
            <p:spPr>
              <a:xfrm>
                <a:off x="2954699" y="5651465"/>
                <a:ext cx="1915752" cy="191961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41" name="グループ化 1340">
                <a:extLst>
                  <a:ext uri="{FF2B5EF4-FFF2-40B4-BE49-F238E27FC236}">
                    <a16:creationId xmlns:a16="http://schemas.microsoft.com/office/drawing/2014/main" id="{16D69BC4-D775-421B-AAD7-1CE75F555BFF}"/>
                  </a:ext>
                </a:extLst>
              </p:cNvPr>
              <p:cNvGrpSpPr/>
              <p:nvPr/>
            </p:nvGrpSpPr>
            <p:grpSpPr>
              <a:xfrm>
                <a:off x="3241744" y="5555920"/>
                <a:ext cx="1336468" cy="307571"/>
                <a:chOff x="3219316" y="5555920"/>
                <a:chExt cx="1983739" cy="307571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356" name="正方形/長方形 1355">
                  <a:extLst>
                    <a:ext uri="{FF2B5EF4-FFF2-40B4-BE49-F238E27FC236}">
                      <a16:creationId xmlns:a16="http://schemas.microsoft.com/office/drawing/2014/main" id="{6D215F9E-DE29-4E3E-BF3E-4524B312EDDF}"/>
                    </a:ext>
                  </a:extLst>
                </p:cNvPr>
                <p:cNvSpPr/>
                <p:nvPr/>
              </p:nvSpPr>
              <p:spPr>
                <a:xfrm>
                  <a:off x="3219316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7" name="正方形/長方形 1356">
                  <a:extLst>
                    <a:ext uri="{FF2B5EF4-FFF2-40B4-BE49-F238E27FC236}">
                      <a16:creationId xmlns:a16="http://schemas.microsoft.com/office/drawing/2014/main" id="{368F9E22-2206-4961-A59C-1ECED3C4EBE8}"/>
                    </a:ext>
                  </a:extLst>
                </p:cNvPr>
                <p:cNvSpPr/>
                <p:nvPr/>
              </p:nvSpPr>
              <p:spPr>
                <a:xfrm>
                  <a:off x="3703821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8" name="正方形/長方形 1357">
                  <a:extLst>
                    <a:ext uri="{FF2B5EF4-FFF2-40B4-BE49-F238E27FC236}">
                      <a16:creationId xmlns:a16="http://schemas.microsoft.com/office/drawing/2014/main" id="{470EE400-88B0-47CD-9232-D0B6192059EC}"/>
                    </a:ext>
                  </a:extLst>
                </p:cNvPr>
                <p:cNvSpPr/>
                <p:nvPr/>
              </p:nvSpPr>
              <p:spPr>
                <a:xfrm>
                  <a:off x="4188326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9" name="正方形/長方形 1358">
                  <a:extLst>
                    <a:ext uri="{FF2B5EF4-FFF2-40B4-BE49-F238E27FC236}">
                      <a16:creationId xmlns:a16="http://schemas.microsoft.com/office/drawing/2014/main" id="{9D93B180-91AA-4BFF-916C-DBA4FE9C547D}"/>
                    </a:ext>
                  </a:extLst>
                </p:cNvPr>
                <p:cNvSpPr/>
                <p:nvPr/>
              </p:nvSpPr>
              <p:spPr>
                <a:xfrm>
                  <a:off x="4672831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0" name="正方形/長方形 1359">
                  <a:extLst>
                    <a:ext uri="{FF2B5EF4-FFF2-40B4-BE49-F238E27FC236}">
                      <a16:creationId xmlns:a16="http://schemas.microsoft.com/office/drawing/2014/main" id="{ECA9549E-DADB-4BAA-98FA-0B1A5E24837C}"/>
                    </a:ext>
                  </a:extLst>
                </p:cNvPr>
                <p:cNvSpPr/>
                <p:nvPr/>
              </p:nvSpPr>
              <p:spPr>
                <a:xfrm>
                  <a:off x="5157336" y="5555920"/>
                  <a:ext cx="45719" cy="30757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42" name="二等辺三角形 9">
                <a:extLst>
                  <a:ext uri="{FF2B5EF4-FFF2-40B4-BE49-F238E27FC236}">
                    <a16:creationId xmlns:a16="http://schemas.microsoft.com/office/drawing/2014/main" id="{5F981833-1318-4525-A5BF-33C9938F0C44}"/>
                  </a:ext>
                </a:extLst>
              </p:cNvPr>
              <p:cNvSpPr/>
              <p:nvPr/>
            </p:nvSpPr>
            <p:spPr>
              <a:xfrm>
                <a:off x="2709799" y="4760639"/>
                <a:ext cx="2378776" cy="923124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3" name="正方形/長方形 1342">
                <a:extLst>
                  <a:ext uri="{FF2B5EF4-FFF2-40B4-BE49-F238E27FC236}">
                    <a16:creationId xmlns:a16="http://schemas.microsoft.com/office/drawing/2014/main" id="{F890FC01-A19B-4680-B675-D6202DAB2D5F}"/>
                  </a:ext>
                </a:extLst>
              </p:cNvPr>
              <p:cNvSpPr/>
              <p:nvPr/>
            </p:nvSpPr>
            <p:spPr>
              <a:xfrm>
                <a:off x="2954699" y="5817772"/>
                <a:ext cx="1915752" cy="45719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4" name="正方形/長方形 1343">
                <a:extLst>
                  <a:ext uri="{FF2B5EF4-FFF2-40B4-BE49-F238E27FC236}">
                    <a16:creationId xmlns:a16="http://schemas.microsoft.com/office/drawing/2014/main" id="{7EED61EF-4965-4CA9-905D-CCFFF2F1764C}"/>
                  </a:ext>
                </a:extLst>
              </p:cNvPr>
              <p:cNvSpPr/>
              <p:nvPr/>
            </p:nvSpPr>
            <p:spPr>
              <a:xfrm>
                <a:off x="3259962" y="5863491"/>
                <a:ext cx="1299343" cy="44056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5" name="正方形/長方形 1344">
                <a:extLst>
                  <a:ext uri="{FF2B5EF4-FFF2-40B4-BE49-F238E27FC236}">
                    <a16:creationId xmlns:a16="http://schemas.microsoft.com/office/drawing/2014/main" id="{D110B878-F019-41D6-9AEA-BDB8F31E0EDC}"/>
                  </a:ext>
                </a:extLst>
              </p:cNvPr>
              <p:cNvSpPr/>
              <p:nvPr/>
            </p:nvSpPr>
            <p:spPr>
              <a:xfrm>
                <a:off x="3298062" y="5863491"/>
                <a:ext cx="1219963" cy="44056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6" name="正方形/長方形 1345">
                <a:extLst>
                  <a:ext uri="{FF2B5EF4-FFF2-40B4-BE49-F238E27FC236}">
                    <a16:creationId xmlns:a16="http://schemas.microsoft.com/office/drawing/2014/main" id="{5F8711B7-4692-4C40-ACF5-E3805806EB6A}"/>
                  </a:ext>
                </a:extLst>
              </p:cNvPr>
              <p:cNvSpPr/>
              <p:nvPr/>
            </p:nvSpPr>
            <p:spPr>
              <a:xfrm>
                <a:off x="3588794" y="5863491"/>
                <a:ext cx="637132" cy="44056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7" name="正方形/長方形 1346">
                <a:extLst>
                  <a:ext uri="{FF2B5EF4-FFF2-40B4-BE49-F238E27FC236}">
                    <a16:creationId xmlns:a16="http://schemas.microsoft.com/office/drawing/2014/main" id="{2806C8DF-8932-47D0-9515-FA9CD55E9D38}"/>
                  </a:ext>
                </a:extLst>
              </p:cNvPr>
              <p:cNvSpPr/>
              <p:nvPr/>
            </p:nvSpPr>
            <p:spPr>
              <a:xfrm>
                <a:off x="3624158" y="5863491"/>
                <a:ext cx="573192" cy="440565"/>
              </a:xfrm>
              <a:prstGeom prst="rect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8" name="フリーフォーム: 図形 1347">
                <a:extLst>
                  <a:ext uri="{FF2B5EF4-FFF2-40B4-BE49-F238E27FC236}">
                    <a16:creationId xmlns:a16="http://schemas.microsoft.com/office/drawing/2014/main" id="{8613B29E-2D87-475B-9FBE-C5F8B6907C19}"/>
                  </a:ext>
                </a:extLst>
              </p:cNvPr>
              <p:cNvSpPr/>
              <p:nvPr/>
            </p:nvSpPr>
            <p:spPr>
              <a:xfrm>
                <a:off x="3444868" y="4863624"/>
                <a:ext cx="900386" cy="170080"/>
              </a:xfrm>
              <a:custGeom>
                <a:avLst/>
                <a:gdLst>
                  <a:gd name="connsiteX0" fmla="*/ 268572 w 884145"/>
                  <a:gd name="connsiteY0" fmla="*/ 0 h 169806"/>
                  <a:gd name="connsiteX1" fmla="*/ 297230 w 884145"/>
                  <a:gd name="connsiteY1" fmla="*/ 35186 h 169806"/>
                  <a:gd name="connsiteX2" fmla="*/ 325889 w 884145"/>
                  <a:gd name="connsiteY2" fmla="*/ 0 h 169806"/>
                  <a:gd name="connsiteX3" fmla="*/ 354547 w 884145"/>
                  <a:gd name="connsiteY3" fmla="*/ 35186 h 169806"/>
                  <a:gd name="connsiteX4" fmla="*/ 383206 w 884145"/>
                  <a:gd name="connsiteY4" fmla="*/ 0 h 169806"/>
                  <a:gd name="connsiteX5" fmla="*/ 411864 w 884145"/>
                  <a:gd name="connsiteY5" fmla="*/ 35186 h 169806"/>
                  <a:gd name="connsiteX6" fmla="*/ 440523 w 884145"/>
                  <a:gd name="connsiteY6" fmla="*/ 0 h 169806"/>
                  <a:gd name="connsiteX7" fmla="*/ 469181 w 884145"/>
                  <a:gd name="connsiteY7" fmla="*/ 35186 h 169806"/>
                  <a:gd name="connsiteX8" fmla="*/ 497840 w 884145"/>
                  <a:gd name="connsiteY8" fmla="*/ 0 h 169806"/>
                  <a:gd name="connsiteX9" fmla="*/ 526498 w 884145"/>
                  <a:gd name="connsiteY9" fmla="*/ 35186 h 169806"/>
                  <a:gd name="connsiteX10" fmla="*/ 555157 w 884145"/>
                  <a:gd name="connsiteY10" fmla="*/ 0 h 169806"/>
                  <a:gd name="connsiteX11" fmla="*/ 583815 w 884145"/>
                  <a:gd name="connsiteY11" fmla="*/ 35186 h 169806"/>
                  <a:gd name="connsiteX12" fmla="*/ 612474 w 884145"/>
                  <a:gd name="connsiteY12" fmla="*/ 0 h 169806"/>
                  <a:gd name="connsiteX13" fmla="*/ 641132 w 884145"/>
                  <a:gd name="connsiteY13" fmla="*/ 35186 h 169806"/>
                  <a:gd name="connsiteX14" fmla="*/ 669630 w 884145"/>
                  <a:gd name="connsiteY14" fmla="*/ 198 h 169806"/>
                  <a:gd name="connsiteX15" fmla="*/ 670294 w 884145"/>
                  <a:gd name="connsiteY15" fmla="*/ 617 h 169806"/>
                  <a:gd name="connsiteX16" fmla="*/ 698449 w 884145"/>
                  <a:gd name="connsiteY16" fmla="*/ 35186 h 169806"/>
                  <a:gd name="connsiteX17" fmla="*/ 707048 w 884145"/>
                  <a:gd name="connsiteY17" fmla="*/ 24629 h 169806"/>
                  <a:gd name="connsiteX18" fmla="*/ 779769 w 884145"/>
                  <a:gd name="connsiteY18" fmla="*/ 75044 h 169806"/>
                  <a:gd name="connsiteX19" fmla="*/ 870453 w 884145"/>
                  <a:gd name="connsiteY19" fmla="*/ 142092 h 169806"/>
                  <a:gd name="connsiteX20" fmla="*/ 884145 w 884145"/>
                  <a:gd name="connsiteY20" fmla="*/ 152931 h 169806"/>
                  <a:gd name="connsiteX21" fmla="*/ 870400 w 884145"/>
                  <a:gd name="connsiteY21" fmla="*/ 169806 h 169806"/>
                  <a:gd name="connsiteX22" fmla="*/ 841742 w 884145"/>
                  <a:gd name="connsiteY22" fmla="*/ 134620 h 169806"/>
                  <a:gd name="connsiteX23" fmla="*/ 813083 w 884145"/>
                  <a:gd name="connsiteY23" fmla="*/ 169806 h 169806"/>
                  <a:gd name="connsiteX24" fmla="*/ 784425 w 884145"/>
                  <a:gd name="connsiteY24" fmla="*/ 134620 h 169806"/>
                  <a:gd name="connsiteX25" fmla="*/ 755766 w 884145"/>
                  <a:gd name="connsiteY25" fmla="*/ 169806 h 169806"/>
                  <a:gd name="connsiteX26" fmla="*/ 727108 w 884145"/>
                  <a:gd name="connsiteY26" fmla="*/ 134620 h 169806"/>
                  <a:gd name="connsiteX27" fmla="*/ 698449 w 884145"/>
                  <a:gd name="connsiteY27" fmla="*/ 169806 h 169806"/>
                  <a:gd name="connsiteX28" fmla="*/ 669791 w 884145"/>
                  <a:gd name="connsiteY28" fmla="*/ 134620 h 169806"/>
                  <a:gd name="connsiteX29" fmla="*/ 641132 w 884145"/>
                  <a:gd name="connsiteY29" fmla="*/ 169806 h 169806"/>
                  <a:gd name="connsiteX30" fmla="*/ 612474 w 884145"/>
                  <a:gd name="connsiteY30" fmla="*/ 134620 h 169806"/>
                  <a:gd name="connsiteX31" fmla="*/ 583815 w 884145"/>
                  <a:gd name="connsiteY31" fmla="*/ 169806 h 169806"/>
                  <a:gd name="connsiteX32" fmla="*/ 555157 w 884145"/>
                  <a:gd name="connsiteY32" fmla="*/ 134620 h 169806"/>
                  <a:gd name="connsiteX33" fmla="*/ 526498 w 884145"/>
                  <a:gd name="connsiteY33" fmla="*/ 169806 h 169806"/>
                  <a:gd name="connsiteX34" fmla="*/ 497840 w 884145"/>
                  <a:gd name="connsiteY34" fmla="*/ 134620 h 169806"/>
                  <a:gd name="connsiteX35" fmla="*/ 469181 w 884145"/>
                  <a:gd name="connsiteY35" fmla="*/ 169806 h 169806"/>
                  <a:gd name="connsiteX36" fmla="*/ 440523 w 884145"/>
                  <a:gd name="connsiteY36" fmla="*/ 134620 h 169806"/>
                  <a:gd name="connsiteX37" fmla="*/ 411864 w 884145"/>
                  <a:gd name="connsiteY37" fmla="*/ 169806 h 169806"/>
                  <a:gd name="connsiteX38" fmla="*/ 383206 w 884145"/>
                  <a:gd name="connsiteY38" fmla="*/ 134620 h 169806"/>
                  <a:gd name="connsiteX39" fmla="*/ 354547 w 884145"/>
                  <a:gd name="connsiteY39" fmla="*/ 169806 h 169806"/>
                  <a:gd name="connsiteX40" fmla="*/ 325889 w 884145"/>
                  <a:gd name="connsiteY40" fmla="*/ 134620 h 169806"/>
                  <a:gd name="connsiteX41" fmla="*/ 297230 w 884145"/>
                  <a:gd name="connsiteY41" fmla="*/ 169806 h 169806"/>
                  <a:gd name="connsiteX42" fmla="*/ 268572 w 884145"/>
                  <a:gd name="connsiteY42" fmla="*/ 134620 h 169806"/>
                  <a:gd name="connsiteX43" fmla="*/ 239913 w 884145"/>
                  <a:gd name="connsiteY43" fmla="*/ 169806 h 169806"/>
                  <a:gd name="connsiteX44" fmla="*/ 211255 w 884145"/>
                  <a:gd name="connsiteY44" fmla="*/ 134620 h 169806"/>
                  <a:gd name="connsiteX45" fmla="*/ 182596 w 884145"/>
                  <a:gd name="connsiteY45" fmla="*/ 169806 h 169806"/>
                  <a:gd name="connsiteX46" fmla="*/ 153938 w 884145"/>
                  <a:gd name="connsiteY46" fmla="*/ 134620 h 169806"/>
                  <a:gd name="connsiteX47" fmla="*/ 125279 w 884145"/>
                  <a:gd name="connsiteY47" fmla="*/ 169806 h 169806"/>
                  <a:gd name="connsiteX48" fmla="*/ 96621 w 884145"/>
                  <a:gd name="connsiteY48" fmla="*/ 134620 h 169806"/>
                  <a:gd name="connsiteX49" fmla="*/ 67962 w 884145"/>
                  <a:gd name="connsiteY49" fmla="*/ 169806 h 169806"/>
                  <a:gd name="connsiteX50" fmla="*/ 39304 w 884145"/>
                  <a:gd name="connsiteY50" fmla="*/ 134620 h 169806"/>
                  <a:gd name="connsiteX51" fmla="*/ 10645 w 884145"/>
                  <a:gd name="connsiteY51" fmla="*/ 169806 h 169806"/>
                  <a:gd name="connsiteX52" fmla="*/ 0 w 884145"/>
                  <a:gd name="connsiteY52" fmla="*/ 156737 h 169806"/>
                  <a:gd name="connsiteX53" fmla="*/ 92165 w 884145"/>
                  <a:gd name="connsiteY53" fmla="*/ 89214 h 169806"/>
                  <a:gd name="connsiteX54" fmla="*/ 178228 w 884145"/>
                  <a:gd name="connsiteY54" fmla="*/ 29823 h 169806"/>
                  <a:gd name="connsiteX55" fmla="*/ 182596 w 884145"/>
                  <a:gd name="connsiteY55" fmla="*/ 35186 h 169806"/>
                  <a:gd name="connsiteX56" fmla="*/ 196815 w 884145"/>
                  <a:gd name="connsiteY56" fmla="*/ 17729 h 169806"/>
                  <a:gd name="connsiteX57" fmla="*/ 215857 w 884145"/>
                  <a:gd name="connsiteY57" fmla="*/ 5650 h 169806"/>
                  <a:gd name="connsiteX58" fmla="*/ 239913 w 884145"/>
                  <a:gd name="connsiteY58" fmla="*/ 35186 h 169806"/>
                  <a:gd name="connsiteX59" fmla="*/ 268572 w 884145"/>
                  <a:gd name="connsiteY5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884145" h="169806">
                    <a:moveTo>
                      <a:pt x="268572" y="0"/>
                    </a:moveTo>
                    <a:lnTo>
                      <a:pt x="297230" y="35186"/>
                    </a:lnTo>
                    <a:lnTo>
                      <a:pt x="325889" y="0"/>
                    </a:lnTo>
                    <a:lnTo>
                      <a:pt x="354547" y="35186"/>
                    </a:lnTo>
                    <a:lnTo>
                      <a:pt x="383206" y="0"/>
                    </a:lnTo>
                    <a:lnTo>
                      <a:pt x="411864" y="35186"/>
                    </a:lnTo>
                    <a:lnTo>
                      <a:pt x="440523" y="0"/>
                    </a:lnTo>
                    <a:lnTo>
                      <a:pt x="469181" y="35186"/>
                    </a:lnTo>
                    <a:lnTo>
                      <a:pt x="497840" y="0"/>
                    </a:lnTo>
                    <a:lnTo>
                      <a:pt x="526498" y="35186"/>
                    </a:lnTo>
                    <a:lnTo>
                      <a:pt x="555157" y="0"/>
                    </a:lnTo>
                    <a:lnTo>
                      <a:pt x="583815" y="35186"/>
                    </a:lnTo>
                    <a:lnTo>
                      <a:pt x="612474" y="0"/>
                    </a:lnTo>
                    <a:lnTo>
                      <a:pt x="641132" y="35186"/>
                    </a:lnTo>
                    <a:lnTo>
                      <a:pt x="669630" y="198"/>
                    </a:lnTo>
                    <a:lnTo>
                      <a:pt x="670294" y="617"/>
                    </a:lnTo>
                    <a:lnTo>
                      <a:pt x="698449" y="35186"/>
                    </a:lnTo>
                    <a:lnTo>
                      <a:pt x="707048" y="24629"/>
                    </a:lnTo>
                    <a:lnTo>
                      <a:pt x="779769" y="75044"/>
                    </a:lnTo>
                    <a:cubicBezTo>
                      <a:pt x="809216" y="96187"/>
                      <a:pt x="839554" y="118644"/>
                      <a:pt x="870453" y="142092"/>
                    </a:cubicBezTo>
                    <a:lnTo>
                      <a:pt x="884145" y="152931"/>
                    </a:lnTo>
                    <a:lnTo>
                      <a:pt x="870400" y="169806"/>
                    </a:lnTo>
                    <a:lnTo>
                      <a:pt x="841742" y="134620"/>
                    </a:lnTo>
                    <a:lnTo>
                      <a:pt x="813083" y="169806"/>
                    </a:lnTo>
                    <a:lnTo>
                      <a:pt x="784425" y="134620"/>
                    </a:lnTo>
                    <a:lnTo>
                      <a:pt x="755766" y="169806"/>
                    </a:lnTo>
                    <a:lnTo>
                      <a:pt x="727108" y="134620"/>
                    </a:lnTo>
                    <a:lnTo>
                      <a:pt x="698449" y="169806"/>
                    </a:lnTo>
                    <a:lnTo>
                      <a:pt x="669791" y="134620"/>
                    </a:lnTo>
                    <a:lnTo>
                      <a:pt x="641132" y="169806"/>
                    </a:lnTo>
                    <a:lnTo>
                      <a:pt x="612474" y="134620"/>
                    </a:lnTo>
                    <a:lnTo>
                      <a:pt x="583815" y="169806"/>
                    </a:lnTo>
                    <a:lnTo>
                      <a:pt x="555157" y="134620"/>
                    </a:lnTo>
                    <a:lnTo>
                      <a:pt x="526498" y="169806"/>
                    </a:lnTo>
                    <a:lnTo>
                      <a:pt x="497840" y="134620"/>
                    </a:lnTo>
                    <a:lnTo>
                      <a:pt x="469181" y="169806"/>
                    </a:lnTo>
                    <a:lnTo>
                      <a:pt x="440523" y="134620"/>
                    </a:lnTo>
                    <a:lnTo>
                      <a:pt x="411864" y="169806"/>
                    </a:lnTo>
                    <a:lnTo>
                      <a:pt x="383206" y="134620"/>
                    </a:lnTo>
                    <a:lnTo>
                      <a:pt x="354547" y="169806"/>
                    </a:lnTo>
                    <a:lnTo>
                      <a:pt x="325889" y="134620"/>
                    </a:lnTo>
                    <a:lnTo>
                      <a:pt x="297230" y="169806"/>
                    </a:lnTo>
                    <a:lnTo>
                      <a:pt x="268572" y="134620"/>
                    </a:lnTo>
                    <a:lnTo>
                      <a:pt x="239913" y="169806"/>
                    </a:lnTo>
                    <a:lnTo>
                      <a:pt x="211255" y="134620"/>
                    </a:lnTo>
                    <a:lnTo>
                      <a:pt x="182596" y="169806"/>
                    </a:lnTo>
                    <a:lnTo>
                      <a:pt x="153938" y="134620"/>
                    </a:lnTo>
                    <a:lnTo>
                      <a:pt x="125279" y="169806"/>
                    </a:lnTo>
                    <a:lnTo>
                      <a:pt x="96621" y="134620"/>
                    </a:lnTo>
                    <a:lnTo>
                      <a:pt x="67962" y="169806"/>
                    </a:lnTo>
                    <a:lnTo>
                      <a:pt x="39304" y="134620"/>
                    </a:lnTo>
                    <a:lnTo>
                      <a:pt x="10645" y="169806"/>
                    </a:lnTo>
                    <a:lnTo>
                      <a:pt x="0" y="156737"/>
                    </a:lnTo>
                    <a:lnTo>
                      <a:pt x="92165" y="89214"/>
                    </a:lnTo>
                    <a:lnTo>
                      <a:pt x="178228" y="29823"/>
                    </a:lnTo>
                    <a:lnTo>
                      <a:pt x="182596" y="35186"/>
                    </a:lnTo>
                    <a:lnTo>
                      <a:pt x="196815" y="17729"/>
                    </a:lnTo>
                    <a:lnTo>
                      <a:pt x="215857" y="5650"/>
                    </a:lnTo>
                    <a:lnTo>
                      <a:pt x="239913" y="35186"/>
                    </a:lnTo>
                    <a:lnTo>
                      <a:pt x="2685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7ABB9228-27FE-4662-A796-04DA92AD37B3}"/>
                  </a:ext>
                </a:extLst>
              </p:cNvPr>
              <p:cNvSpPr/>
              <p:nvPr/>
            </p:nvSpPr>
            <p:spPr>
              <a:xfrm>
                <a:off x="3098202" y="5132864"/>
                <a:ext cx="1591326" cy="170080"/>
              </a:xfrm>
              <a:custGeom>
                <a:avLst/>
                <a:gdLst>
                  <a:gd name="connsiteX0" fmla="*/ 207788 w 1562624"/>
                  <a:gd name="connsiteY0" fmla="*/ 0 h 169806"/>
                  <a:gd name="connsiteX1" fmla="*/ 236446 w 1562624"/>
                  <a:gd name="connsiteY1" fmla="*/ 35186 h 169806"/>
                  <a:gd name="connsiteX2" fmla="*/ 265105 w 1562624"/>
                  <a:gd name="connsiteY2" fmla="*/ 0 h 169806"/>
                  <a:gd name="connsiteX3" fmla="*/ 293763 w 1562624"/>
                  <a:gd name="connsiteY3" fmla="*/ 35186 h 169806"/>
                  <a:gd name="connsiteX4" fmla="*/ 322422 w 1562624"/>
                  <a:gd name="connsiteY4" fmla="*/ 0 h 169806"/>
                  <a:gd name="connsiteX5" fmla="*/ 351080 w 1562624"/>
                  <a:gd name="connsiteY5" fmla="*/ 35186 h 169806"/>
                  <a:gd name="connsiteX6" fmla="*/ 379739 w 1562624"/>
                  <a:gd name="connsiteY6" fmla="*/ 0 h 169806"/>
                  <a:gd name="connsiteX7" fmla="*/ 408397 w 1562624"/>
                  <a:gd name="connsiteY7" fmla="*/ 35186 h 169806"/>
                  <a:gd name="connsiteX8" fmla="*/ 437056 w 1562624"/>
                  <a:gd name="connsiteY8" fmla="*/ 0 h 169806"/>
                  <a:gd name="connsiteX9" fmla="*/ 465714 w 1562624"/>
                  <a:gd name="connsiteY9" fmla="*/ 35186 h 169806"/>
                  <a:gd name="connsiteX10" fmla="*/ 494373 w 1562624"/>
                  <a:gd name="connsiteY10" fmla="*/ 0 h 169806"/>
                  <a:gd name="connsiteX11" fmla="*/ 523031 w 1562624"/>
                  <a:gd name="connsiteY11" fmla="*/ 35186 h 169806"/>
                  <a:gd name="connsiteX12" fmla="*/ 551690 w 1562624"/>
                  <a:gd name="connsiteY12" fmla="*/ 0 h 169806"/>
                  <a:gd name="connsiteX13" fmla="*/ 580348 w 1562624"/>
                  <a:gd name="connsiteY13" fmla="*/ 35186 h 169806"/>
                  <a:gd name="connsiteX14" fmla="*/ 609007 w 1562624"/>
                  <a:gd name="connsiteY14" fmla="*/ 0 h 169806"/>
                  <a:gd name="connsiteX15" fmla="*/ 637665 w 1562624"/>
                  <a:gd name="connsiteY15" fmla="*/ 35186 h 169806"/>
                  <a:gd name="connsiteX16" fmla="*/ 666324 w 1562624"/>
                  <a:gd name="connsiteY16" fmla="*/ 0 h 169806"/>
                  <a:gd name="connsiteX17" fmla="*/ 694982 w 1562624"/>
                  <a:gd name="connsiteY17" fmla="*/ 35186 h 169806"/>
                  <a:gd name="connsiteX18" fmla="*/ 723641 w 1562624"/>
                  <a:gd name="connsiteY18" fmla="*/ 0 h 169806"/>
                  <a:gd name="connsiteX19" fmla="*/ 752299 w 1562624"/>
                  <a:gd name="connsiteY19" fmla="*/ 35186 h 169806"/>
                  <a:gd name="connsiteX20" fmla="*/ 780958 w 1562624"/>
                  <a:gd name="connsiteY20" fmla="*/ 0 h 169806"/>
                  <a:gd name="connsiteX21" fmla="*/ 809616 w 1562624"/>
                  <a:gd name="connsiteY21" fmla="*/ 35186 h 169806"/>
                  <a:gd name="connsiteX22" fmla="*/ 838275 w 1562624"/>
                  <a:gd name="connsiteY22" fmla="*/ 0 h 169806"/>
                  <a:gd name="connsiteX23" fmla="*/ 866933 w 1562624"/>
                  <a:gd name="connsiteY23" fmla="*/ 35186 h 169806"/>
                  <a:gd name="connsiteX24" fmla="*/ 895592 w 1562624"/>
                  <a:gd name="connsiteY24" fmla="*/ 0 h 169806"/>
                  <a:gd name="connsiteX25" fmla="*/ 924250 w 1562624"/>
                  <a:gd name="connsiteY25" fmla="*/ 35186 h 169806"/>
                  <a:gd name="connsiteX26" fmla="*/ 952909 w 1562624"/>
                  <a:gd name="connsiteY26" fmla="*/ 0 h 169806"/>
                  <a:gd name="connsiteX27" fmla="*/ 981567 w 1562624"/>
                  <a:gd name="connsiteY27" fmla="*/ 35186 h 169806"/>
                  <a:gd name="connsiteX28" fmla="*/ 1010226 w 1562624"/>
                  <a:gd name="connsiteY28" fmla="*/ 0 h 169806"/>
                  <a:gd name="connsiteX29" fmla="*/ 1038884 w 1562624"/>
                  <a:gd name="connsiteY29" fmla="*/ 35186 h 169806"/>
                  <a:gd name="connsiteX30" fmla="*/ 1067543 w 1562624"/>
                  <a:gd name="connsiteY30" fmla="*/ 0 h 169806"/>
                  <a:gd name="connsiteX31" fmla="*/ 1096201 w 1562624"/>
                  <a:gd name="connsiteY31" fmla="*/ 35186 h 169806"/>
                  <a:gd name="connsiteX32" fmla="*/ 1124860 w 1562624"/>
                  <a:gd name="connsiteY32" fmla="*/ 0 h 169806"/>
                  <a:gd name="connsiteX33" fmla="*/ 1153518 w 1562624"/>
                  <a:gd name="connsiteY33" fmla="*/ 35186 h 169806"/>
                  <a:gd name="connsiteX34" fmla="*/ 1182177 w 1562624"/>
                  <a:gd name="connsiteY34" fmla="*/ 0 h 169806"/>
                  <a:gd name="connsiteX35" fmla="*/ 1210835 w 1562624"/>
                  <a:gd name="connsiteY35" fmla="*/ 35186 h 169806"/>
                  <a:gd name="connsiteX36" fmla="*/ 1239494 w 1562624"/>
                  <a:gd name="connsiteY36" fmla="*/ 0 h 169806"/>
                  <a:gd name="connsiteX37" fmla="*/ 1268152 w 1562624"/>
                  <a:gd name="connsiteY37" fmla="*/ 35186 h 169806"/>
                  <a:gd name="connsiteX38" fmla="*/ 1296811 w 1562624"/>
                  <a:gd name="connsiteY38" fmla="*/ 0 h 169806"/>
                  <a:gd name="connsiteX39" fmla="*/ 1325469 w 1562624"/>
                  <a:gd name="connsiteY39" fmla="*/ 35186 h 169806"/>
                  <a:gd name="connsiteX40" fmla="*/ 1354128 w 1562624"/>
                  <a:gd name="connsiteY40" fmla="*/ 0 h 169806"/>
                  <a:gd name="connsiteX41" fmla="*/ 1382786 w 1562624"/>
                  <a:gd name="connsiteY41" fmla="*/ 35186 h 169806"/>
                  <a:gd name="connsiteX42" fmla="*/ 1395787 w 1562624"/>
                  <a:gd name="connsiteY42" fmla="*/ 19225 h 169806"/>
                  <a:gd name="connsiteX43" fmla="*/ 1400378 w 1562624"/>
                  <a:gd name="connsiteY43" fmla="*/ 22859 h 169806"/>
                  <a:gd name="connsiteX44" fmla="*/ 1562624 w 1562624"/>
                  <a:gd name="connsiteY44" fmla="*/ 160124 h 169806"/>
                  <a:gd name="connsiteX45" fmla="*/ 1554737 w 1562624"/>
                  <a:gd name="connsiteY45" fmla="*/ 169806 h 169806"/>
                  <a:gd name="connsiteX46" fmla="*/ 1526079 w 1562624"/>
                  <a:gd name="connsiteY46" fmla="*/ 134620 h 169806"/>
                  <a:gd name="connsiteX47" fmla="*/ 1497420 w 1562624"/>
                  <a:gd name="connsiteY47" fmla="*/ 169806 h 169806"/>
                  <a:gd name="connsiteX48" fmla="*/ 1468762 w 1562624"/>
                  <a:gd name="connsiteY48" fmla="*/ 134620 h 169806"/>
                  <a:gd name="connsiteX49" fmla="*/ 1440103 w 1562624"/>
                  <a:gd name="connsiteY49" fmla="*/ 169806 h 169806"/>
                  <a:gd name="connsiteX50" fmla="*/ 1411445 w 1562624"/>
                  <a:gd name="connsiteY50" fmla="*/ 134620 h 169806"/>
                  <a:gd name="connsiteX51" fmla="*/ 1382786 w 1562624"/>
                  <a:gd name="connsiteY51" fmla="*/ 169806 h 169806"/>
                  <a:gd name="connsiteX52" fmla="*/ 1354128 w 1562624"/>
                  <a:gd name="connsiteY52" fmla="*/ 134620 h 169806"/>
                  <a:gd name="connsiteX53" fmla="*/ 1325469 w 1562624"/>
                  <a:gd name="connsiteY53" fmla="*/ 169806 h 169806"/>
                  <a:gd name="connsiteX54" fmla="*/ 1296811 w 1562624"/>
                  <a:gd name="connsiteY54" fmla="*/ 134620 h 169806"/>
                  <a:gd name="connsiteX55" fmla="*/ 1268152 w 1562624"/>
                  <a:gd name="connsiteY55" fmla="*/ 169806 h 169806"/>
                  <a:gd name="connsiteX56" fmla="*/ 1239494 w 1562624"/>
                  <a:gd name="connsiteY56" fmla="*/ 134620 h 169806"/>
                  <a:gd name="connsiteX57" fmla="*/ 1210835 w 1562624"/>
                  <a:gd name="connsiteY57" fmla="*/ 169806 h 169806"/>
                  <a:gd name="connsiteX58" fmla="*/ 1182177 w 1562624"/>
                  <a:gd name="connsiteY58" fmla="*/ 134620 h 169806"/>
                  <a:gd name="connsiteX59" fmla="*/ 1153518 w 1562624"/>
                  <a:gd name="connsiteY59" fmla="*/ 169806 h 169806"/>
                  <a:gd name="connsiteX60" fmla="*/ 1124860 w 1562624"/>
                  <a:gd name="connsiteY60" fmla="*/ 134620 h 169806"/>
                  <a:gd name="connsiteX61" fmla="*/ 1096201 w 1562624"/>
                  <a:gd name="connsiteY61" fmla="*/ 169806 h 169806"/>
                  <a:gd name="connsiteX62" fmla="*/ 1067543 w 1562624"/>
                  <a:gd name="connsiteY62" fmla="*/ 134620 h 169806"/>
                  <a:gd name="connsiteX63" fmla="*/ 1038884 w 1562624"/>
                  <a:gd name="connsiteY63" fmla="*/ 169806 h 169806"/>
                  <a:gd name="connsiteX64" fmla="*/ 1010226 w 1562624"/>
                  <a:gd name="connsiteY64" fmla="*/ 134620 h 169806"/>
                  <a:gd name="connsiteX65" fmla="*/ 981567 w 1562624"/>
                  <a:gd name="connsiteY65" fmla="*/ 169806 h 169806"/>
                  <a:gd name="connsiteX66" fmla="*/ 952909 w 1562624"/>
                  <a:gd name="connsiteY66" fmla="*/ 134620 h 169806"/>
                  <a:gd name="connsiteX67" fmla="*/ 924250 w 1562624"/>
                  <a:gd name="connsiteY67" fmla="*/ 169806 h 169806"/>
                  <a:gd name="connsiteX68" fmla="*/ 895592 w 1562624"/>
                  <a:gd name="connsiteY68" fmla="*/ 134620 h 169806"/>
                  <a:gd name="connsiteX69" fmla="*/ 866933 w 1562624"/>
                  <a:gd name="connsiteY69" fmla="*/ 169806 h 169806"/>
                  <a:gd name="connsiteX70" fmla="*/ 838275 w 1562624"/>
                  <a:gd name="connsiteY70" fmla="*/ 134620 h 169806"/>
                  <a:gd name="connsiteX71" fmla="*/ 809616 w 1562624"/>
                  <a:gd name="connsiteY71" fmla="*/ 169806 h 169806"/>
                  <a:gd name="connsiteX72" fmla="*/ 780958 w 1562624"/>
                  <a:gd name="connsiteY72" fmla="*/ 134620 h 169806"/>
                  <a:gd name="connsiteX73" fmla="*/ 752299 w 1562624"/>
                  <a:gd name="connsiteY73" fmla="*/ 169806 h 169806"/>
                  <a:gd name="connsiteX74" fmla="*/ 723641 w 1562624"/>
                  <a:gd name="connsiteY74" fmla="*/ 134620 h 169806"/>
                  <a:gd name="connsiteX75" fmla="*/ 694982 w 1562624"/>
                  <a:gd name="connsiteY75" fmla="*/ 169806 h 169806"/>
                  <a:gd name="connsiteX76" fmla="*/ 666324 w 1562624"/>
                  <a:gd name="connsiteY76" fmla="*/ 134620 h 169806"/>
                  <a:gd name="connsiteX77" fmla="*/ 637665 w 1562624"/>
                  <a:gd name="connsiteY77" fmla="*/ 169806 h 169806"/>
                  <a:gd name="connsiteX78" fmla="*/ 609007 w 1562624"/>
                  <a:gd name="connsiteY78" fmla="*/ 134620 h 169806"/>
                  <a:gd name="connsiteX79" fmla="*/ 580348 w 1562624"/>
                  <a:gd name="connsiteY79" fmla="*/ 169806 h 169806"/>
                  <a:gd name="connsiteX80" fmla="*/ 551690 w 1562624"/>
                  <a:gd name="connsiteY80" fmla="*/ 134620 h 169806"/>
                  <a:gd name="connsiteX81" fmla="*/ 523031 w 1562624"/>
                  <a:gd name="connsiteY81" fmla="*/ 169806 h 169806"/>
                  <a:gd name="connsiteX82" fmla="*/ 494373 w 1562624"/>
                  <a:gd name="connsiteY82" fmla="*/ 134620 h 169806"/>
                  <a:gd name="connsiteX83" fmla="*/ 465714 w 1562624"/>
                  <a:gd name="connsiteY83" fmla="*/ 169806 h 169806"/>
                  <a:gd name="connsiteX84" fmla="*/ 437056 w 1562624"/>
                  <a:gd name="connsiteY84" fmla="*/ 134620 h 169806"/>
                  <a:gd name="connsiteX85" fmla="*/ 408397 w 1562624"/>
                  <a:gd name="connsiteY85" fmla="*/ 169806 h 169806"/>
                  <a:gd name="connsiteX86" fmla="*/ 379739 w 1562624"/>
                  <a:gd name="connsiteY86" fmla="*/ 134620 h 169806"/>
                  <a:gd name="connsiteX87" fmla="*/ 351080 w 1562624"/>
                  <a:gd name="connsiteY87" fmla="*/ 169806 h 169806"/>
                  <a:gd name="connsiteX88" fmla="*/ 322422 w 1562624"/>
                  <a:gd name="connsiteY88" fmla="*/ 134620 h 169806"/>
                  <a:gd name="connsiteX89" fmla="*/ 293763 w 1562624"/>
                  <a:gd name="connsiteY89" fmla="*/ 169806 h 169806"/>
                  <a:gd name="connsiteX90" fmla="*/ 265105 w 1562624"/>
                  <a:gd name="connsiteY90" fmla="*/ 134620 h 169806"/>
                  <a:gd name="connsiteX91" fmla="*/ 236446 w 1562624"/>
                  <a:gd name="connsiteY91" fmla="*/ 169806 h 169806"/>
                  <a:gd name="connsiteX92" fmla="*/ 207788 w 1562624"/>
                  <a:gd name="connsiteY92" fmla="*/ 134620 h 169806"/>
                  <a:gd name="connsiteX93" fmla="*/ 179129 w 1562624"/>
                  <a:gd name="connsiteY93" fmla="*/ 169806 h 169806"/>
                  <a:gd name="connsiteX94" fmla="*/ 150471 w 1562624"/>
                  <a:gd name="connsiteY94" fmla="*/ 134620 h 169806"/>
                  <a:gd name="connsiteX95" fmla="*/ 121812 w 1562624"/>
                  <a:gd name="connsiteY95" fmla="*/ 169806 h 169806"/>
                  <a:gd name="connsiteX96" fmla="*/ 93154 w 1562624"/>
                  <a:gd name="connsiteY96" fmla="*/ 134620 h 169806"/>
                  <a:gd name="connsiteX97" fmla="*/ 64495 w 1562624"/>
                  <a:gd name="connsiteY97" fmla="*/ 169806 h 169806"/>
                  <a:gd name="connsiteX98" fmla="*/ 35837 w 1562624"/>
                  <a:gd name="connsiteY98" fmla="*/ 134620 h 169806"/>
                  <a:gd name="connsiteX99" fmla="*/ 7178 w 1562624"/>
                  <a:gd name="connsiteY99" fmla="*/ 169806 h 169806"/>
                  <a:gd name="connsiteX100" fmla="*/ 0 w 1562624"/>
                  <a:gd name="connsiteY100" fmla="*/ 160993 h 169806"/>
                  <a:gd name="connsiteX101" fmla="*/ 134790 w 1562624"/>
                  <a:gd name="connsiteY101" fmla="*/ 48102 h 169806"/>
                  <a:gd name="connsiteX102" fmla="*/ 168301 w 1562624"/>
                  <a:gd name="connsiteY102" fmla="*/ 21892 h 169806"/>
                  <a:gd name="connsiteX103" fmla="*/ 179129 w 1562624"/>
                  <a:gd name="connsiteY103" fmla="*/ 35186 h 169806"/>
                  <a:gd name="connsiteX104" fmla="*/ 207788 w 1562624"/>
                  <a:gd name="connsiteY104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1562624" h="169806">
                    <a:moveTo>
                      <a:pt x="207788" y="0"/>
                    </a:moveTo>
                    <a:lnTo>
                      <a:pt x="236446" y="35186"/>
                    </a:lnTo>
                    <a:lnTo>
                      <a:pt x="265105" y="0"/>
                    </a:lnTo>
                    <a:lnTo>
                      <a:pt x="293763" y="35186"/>
                    </a:lnTo>
                    <a:lnTo>
                      <a:pt x="322422" y="0"/>
                    </a:lnTo>
                    <a:lnTo>
                      <a:pt x="351080" y="35186"/>
                    </a:lnTo>
                    <a:lnTo>
                      <a:pt x="379739" y="0"/>
                    </a:lnTo>
                    <a:lnTo>
                      <a:pt x="408397" y="35186"/>
                    </a:lnTo>
                    <a:lnTo>
                      <a:pt x="437056" y="0"/>
                    </a:lnTo>
                    <a:lnTo>
                      <a:pt x="465714" y="35186"/>
                    </a:lnTo>
                    <a:lnTo>
                      <a:pt x="494373" y="0"/>
                    </a:lnTo>
                    <a:lnTo>
                      <a:pt x="523031" y="35186"/>
                    </a:lnTo>
                    <a:lnTo>
                      <a:pt x="551690" y="0"/>
                    </a:lnTo>
                    <a:lnTo>
                      <a:pt x="580348" y="35186"/>
                    </a:lnTo>
                    <a:lnTo>
                      <a:pt x="609007" y="0"/>
                    </a:lnTo>
                    <a:lnTo>
                      <a:pt x="637665" y="35186"/>
                    </a:lnTo>
                    <a:lnTo>
                      <a:pt x="666324" y="0"/>
                    </a:lnTo>
                    <a:lnTo>
                      <a:pt x="694982" y="35186"/>
                    </a:lnTo>
                    <a:lnTo>
                      <a:pt x="723641" y="0"/>
                    </a:lnTo>
                    <a:lnTo>
                      <a:pt x="752299" y="35186"/>
                    </a:lnTo>
                    <a:lnTo>
                      <a:pt x="780958" y="0"/>
                    </a:lnTo>
                    <a:lnTo>
                      <a:pt x="809616" y="35186"/>
                    </a:lnTo>
                    <a:lnTo>
                      <a:pt x="838275" y="0"/>
                    </a:lnTo>
                    <a:lnTo>
                      <a:pt x="866933" y="35186"/>
                    </a:lnTo>
                    <a:lnTo>
                      <a:pt x="895592" y="0"/>
                    </a:lnTo>
                    <a:lnTo>
                      <a:pt x="924250" y="35186"/>
                    </a:lnTo>
                    <a:lnTo>
                      <a:pt x="952909" y="0"/>
                    </a:lnTo>
                    <a:lnTo>
                      <a:pt x="981567" y="35186"/>
                    </a:lnTo>
                    <a:lnTo>
                      <a:pt x="1010226" y="0"/>
                    </a:lnTo>
                    <a:lnTo>
                      <a:pt x="1038884" y="35186"/>
                    </a:lnTo>
                    <a:lnTo>
                      <a:pt x="1067543" y="0"/>
                    </a:lnTo>
                    <a:lnTo>
                      <a:pt x="1096201" y="35186"/>
                    </a:lnTo>
                    <a:lnTo>
                      <a:pt x="1124860" y="0"/>
                    </a:lnTo>
                    <a:lnTo>
                      <a:pt x="1153518" y="35186"/>
                    </a:lnTo>
                    <a:lnTo>
                      <a:pt x="1182177" y="0"/>
                    </a:lnTo>
                    <a:lnTo>
                      <a:pt x="1210835" y="35186"/>
                    </a:lnTo>
                    <a:lnTo>
                      <a:pt x="1239494" y="0"/>
                    </a:lnTo>
                    <a:lnTo>
                      <a:pt x="1268152" y="35186"/>
                    </a:lnTo>
                    <a:lnTo>
                      <a:pt x="1296811" y="0"/>
                    </a:lnTo>
                    <a:lnTo>
                      <a:pt x="1325469" y="35186"/>
                    </a:lnTo>
                    <a:lnTo>
                      <a:pt x="1354128" y="0"/>
                    </a:lnTo>
                    <a:lnTo>
                      <a:pt x="1382786" y="35186"/>
                    </a:lnTo>
                    <a:lnTo>
                      <a:pt x="1395787" y="19225"/>
                    </a:lnTo>
                    <a:lnTo>
                      <a:pt x="1400378" y="22859"/>
                    </a:lnTo>
                    <a:lnTo>
                      <a:pt x="1562624" y="160124"/>
                    </a:lnTo>
                    <a:lnTo>
                      <a:pt x="1554737" y="169806"/>
                    </a:lnTo>
                    <a:lnTo>
                      <a:pt x="1526079" y="134620"/>
                    </a:lnTo>
                    <a:lnTo>
                      <a:pt x="1497420" y="169806"/>
                    </a:lnTo>
                    <a:lnTo>
                      <a:pt x="1468762" y="134620"/>
                    </a:lnTo>
                    <a:lnTo>
                      <a:pt x="1440103" y="169806"/>
                    </a:lnTo>
                    <a:lnTo>
                      <a:pt x="1411445" y="134620"/>
                    </a:lnTo>
                    <a:lnTo>
                      <a:pt x="1382786" y="169806"/>
                    </a:lnTo>
                    <a:lnTo>
                      <a:pt x="1354128" y="134620"/>
                    </a:lnTo>
                    <a:lnTo>
                      <a:pt x="1325469" y="169806"/>
                    </a:lnTo>
                    <a:lnTo>
                      <a:pt x="1296811" y="134620"/>
                    </a:lnTo>
                    <a:lnTo>
                      <a:pt x="1268152" y="169806"/>
                    </a:lnTo>
                    <a:lnTo>
                      <a:pt x="1239494" y="134620"/>
                    </a:lnTo>
                    <a:lnTo>
                      <a:pt x="1210835" y="169806"/>
                    </a:lnTo>
                    <a:lnTo>
                      <a:pt x="1182177" y="134620"/>
                    </a:lnTo>
                    <a:lnTo>
                      <a:pt x="1153518" y="169806"/>
                    </a:lnTo>
                    <a:lnTo>
                      <a:pt x="1124860" y="134620"/>
                    </a:lnTo>
                    <a:lnTo>
                      <a:pt x="1096201" y="169806"/>
                    </a:lnTo>
                    <a:lnTo>
                      <a:pt x="1067543" y="134620"/>
                    </a:lnTo>
                    <a:lnTo>
                      <a:pt x="1038884" y="169806"/>
                    </a:lnTo>
                    <a:lnTo>
                      <a:pt x="1010226" y="134620"/>
                    </a:lnTo>
                    <a:lnTo>
                      <a:pt x="981567" y="169806"/>
                    </a:lnTo>
                    <a:lnTo>
                      <a:pt x="952909" y="134620"/>
                    </a:lnTo>
                    <a:lnTo>
                      <a:pt x="924250" y="169806"/>
                    </a:lnTo>
                    <a:lnTo>
                      <a:pt x="895592" y="134620"/>
                    </a:lnTo>
                    <a:lnTo>
                      <a:pt x="866933" y="169806"/>
                    </a:lnTo>
                    <a:lnTo>
                      <a:pt x="838275" y="134620"/>
                    </a:lnTo>
                    <a:lnTo>
                      <a:pt x="809616" y="169806"/>
                    </a:lnTo>
                    <a:lnTo>
                      <a:pt x="780958" y="134620"/>
                    </a:lnTo>
                    <a:lnTo>
                      <a:pt x="752299" y="169806"/>
                    </a:lnTo>
                    <a:lnTo>
                      <a:pt x="723641" y="134620"/>
                    </a:lnTo>
                    <a:lnTo>
                      <a:pt x="694982" y="169806"/>
                    </a:lnTo>
                    <a:lnTo>
                      <a:pt x="666324" y="134620"/>
                    </a:lnTo>
                    <a:lnTo>
                      <a:pt x="637665" y="169806"/>
                    </a:lnTo>
                    <a:lnTo>
                      <a:pt x="609007" y="134620"/>
                    </a:lnTo>
                    <a:lnTo>
                      <a:pt x="580348" y="169806"/>
                    </a:lnTo>
                    <a:lnTo>
                      <a:pt x="551690" y="134620"/>
                    </a:lnTo>
                    <a:lnTo>
                      <a:pt x="523031" y="169806"/>
                    </a:lnTo>
                    <a:lnTo>
                      <a:pt x="494373" y="134620"/>
                    </a:lnTo>
                    <a:lnTo>
                      <a:pt x="465714" y="169806"/>
                    </a:lnTo>
                    <a:lnTo>
                      <a:pt x="437056" y="134620"/>
                    </a:lnTo>
                    <a:lnTo>
                      <a:pt x="408397" y="169806"/>
                    </a:lnTo>
                    <a:lnTo>
                      <a:pt x="379739" y="134620"/>
                    </a:lnTo>
                    <a:lnTo>
                      <a:pt x="351080" y="169806"/>
                    </a:lnTo>
                    <a:lnTo>
                      <a:pt x="322422" y="134620"/>
                    </a:lnTo>
                    <a:lnTo>
                      <a:pt x="293763" y="169806"/>
                    </a:lnTo>
                    <a:lnTo>
                      <a:pt x="265105" y="134620"/>
                    </a:lnTo>
                    <a:lnTo>
                      <a:pt x="236446" y="169806"/>
                    </a:lnTo>
                    <a:lnTo>
                      <a:pt x="207788" y="134620"/>
                    </a:lnTo>
                    <a:lnTo>
                      <a:pt x="179129" y="169806"/>
                    </a:lnTo>
                    <a:lnTo>
                      <a:pt x="150471" y="134620"/>
                    </a:lnTo>
                    <a:lnTo>
                      <a:pt x="121812" y="169806"/>
                    </a:lnTo>
                    <a:lnTo>
                      <a:pt x="93154" y="134620"/>
                    </a:lnTo>
                    <a:lnTo>
                      <a:pt x="64495" y="169806"/>
                    </a:lnTo>
                    <a:lnTo>
                      <a:pt x="35837" y="134620"/>
                    </a:lnTo>
                    <a:lnTo>
                      <a:pt x="7178" y="169806"/>
                    </a:lnTo>
                    <a:lnTo>
                      <a:pt x="0" y="160993"/>
                    </a:lnTo>
                    <a:lnTo>
                      <a:pt x="134790" y="48102"/>
                    </a:lnTo>
                    <a:lnTo>
                      <a:pt x="168301" y="21892"/>
                    </a:lnTo>
                    <a:lnTo>
                      <a:pt x="179129" y="35186"/>
                    </a:lnTo>
                    <a:lnTo>
                      <a:pt x="20778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B76EB9B6-2678-45E5-8EAF-D88892DC09EF}"/>
                  </a:ext>
                </a:extLst>
              </p:cNvPr>
              <p:cNvSpPr/>
              <p:nvPr/>
            </p:nvSpPr>
            <p:spPr>
              <a:xfrm>
                <a:off x="2800628" y="5402104"/>
                <a:ext cx="2185162" cy="170080"/>
              </a:xfrm>
              <a:custGeom>
                <a:avLst/>
                <a:gdLst>
                  <a:gd name="connsiteX0" fmla="*/ 213422 w 2145749"/>
                  <a:gd name="connsiteY0" fmla="*/ 0 h 169806"/>
                  <a:gd name="connsiteX1" fmla="*/ 242080 w 2145749"/>
                  <a:gd name="connsiteY1" fmla="*/ 35186 h 169806"/>
                  <a:gd name="connsiteX2" fmla="*/ 270739 w 2145749"/>
                  <a:gd name="connsiteY2" fmla="*/ 0 h 169806"/>
                  <a:gd name="connsiteX3" fmla="*/ 299397 w 2145749"/>
                  <a:gd name="connsiteY3" fmla="*/ 35186 h 169806"/>
                  <a:gd name="connsiteX4" fmla="*/ 328056 w 2145749"/>
                  <a:gd name="connsiteY4" fmla="*/ 0 h 169806"/>
                  <a:gd name="connsiteX5" fmla="*/ 356714 w 2145749"/>
                  <a:gd name="connsiteY5" fmla="*/ 35186 h 169806"/>
                  <a:gd name="connsiteX6" fmla="*/ 385373 w 2145749"/>
                  <a:gd name="connsiteY6" fmla="*/ 0 h 169806"/>
                  <a:gd name="connsiteX7" fmla="*/ 414031 w 2145749"/>
                  <a:gd name="connsiteY7" fmla="*/ 35186 h 169806"/>
                  <a:gd name="connsiteX8" fmla="*/ 442690 w 2145749"/>
                  <a:gd name="connsiteY8" fmla="*/ 0 h 169806"/>
                  <a:gd name="connsiteX9" fmla="*/ 471348 w 2145749"/>
                  <a:gd name="connsiteY9" fmla="*/ 35186 h 169806"/>
                  <a:gd name="connsiteX10" fmla="*/ 500007 w 2145749"/>
                  <a:gd name="connsiteY10" fmla="*/ 0 h 169806"/>
                  <a:gd name="connsiteX11" fmla="*/ 528665 w 2145749"/>
                  <a:gd name="connsiteY11" fmla="*/ 35186 h 169806"/>
                  <a:gd name="connsiteX12" fmla="*/ 557324 w 2145749"/>
                  <a:gd name="connsiteY12" fmla="*/ 0 h 169806"/>
                  <a:gd name="connsiteX13" fmla="*/ 585982 w 2145749"/>
                  <a:gd name="connsiteY13" fmla="*/ 35186 h 169806"/>
                  <a:gd name="connsiteX14" fmla="*/ 614641 w 2145749"/>
                  <a:gd name="connsiteY14" fmla="*/ 0 h 169806"/>
                  <a:gd name="connsiteX15" fmla="*/ 643299 w 2145749"/>
                  <a:gd name="connsiteY15" fmla="*/ 35186 h 169806"/>
                  <a:gd name="connsiteX16" fmla="*/ 671958 w 2145749"/>
                  <a:gd name="connsiteY16" fmla="*/ 0 h 169806"/>
                  <a:gd name="connsiteX17" fmla="*/ 700616 w 2145749"/>
                  <a:gd name="connsiteY17" fmla="*/ 35186 h 169806"/>
                  <a:gd name="connsiteX18" fmla="*/ 729275 w 2145749"/>
                  <a:gd name="connsiteY18" fmla="*/ 0 h 169806"/>
                  <a:gd name="connsiteX19" fmla="*/ 757933 w 2145749"/>
                  <a:gd name="connsiteY19" fmla="*/ 35186 h 169806"/>
                  <a:gd name="connsiteX20" fmla="*/ 786592 w 2145749"/>
                  <a:gd name="connsiteY20" fmla="*/ 0 h 169806"/>
                  <a:gd name="connsiteX21" fmla="*/ 815250 w 2145749"/>
                  <a:gd name="connsiteY21" fmla="*/ 35186 h 169806"/>
                  <a:gd name="connsiteX22" fmla="*/ 843909 w 2145749"/>
                  <a:gd name="connsiteY22" fmla="*/ 0 h 169806"/>
                  <a:gd name="connsiteX23" fmla="*/ 872567 w 2145749"/>
                  <a:gd name="connsiteY23" fmla="*/ 35186 h 169806"/>
                  <a:gd name="connsiteX24" fmla="*/ 901226 w 2145749"/>
                  <a:gd name="connsiteY24" fmla="*/ 0 h 169806"/>
                  <a:gd name="connsiteX25" fmla="*/ 929884 w 2145749"/>
                  <a:gd name="connsiteY25" fmla="*/ 35186 h 169806"/>
                  <a:gd name="connsiteX26" fmla="*/ 958543 w 2145749"/>
                  <a:gd name="connsiteY26" fmla="*/ 0 h 169806"/>
                  <a:gd name="connsiteX27" fmla="*/ 987201 w 2145749"/>
                  <a:gd name="connsiteY27" fmla="*/ 35186 h 169806"/>
                  <a:gd name="connsiteX28" fmla="*/ 1015860 w 2145749"/>
                  <a:gd name="connsiteY28" fmla="*/ 0 h 169806"/>
                  <a:gd name="connsiteX29" fmla="*/ 1044518 w 2145749"/>
                  <a:gd name="connsiteY29" fmla="*/ 35186 h 169806"/>
                  <a:gd name="connsiteX30" fmla="*/ 1073177 w 2145749"/>
                  <a:gd name="connsiteY30" fmla="*/ 0 h 169806"/>
                  <a:gd name="connsiteX31" fmla="*/ 1101835 w 2145749"/>
                  <a:gd name="connsiteY31" fmla="*/ 35186 h 169806"/>
                  <a:gd name="connsiteX32" fmla="*/ 1130494 w 2145749"/>
                  <a:gd name="connsiteY32" fmla="*/ 0 h 169806"/>
                  <a:gd name="connsiteX33" fmla="*/ 1159152 w 2145749"/>
                  <a:gd name="connsiteY33" fmla="*/ 35186 h 169806"/>
                  <a:gd name="connsiteX34" fmla="*/ 1187811 w 2145749"/>
                  <a:gd name="connsiteY34" fmla="*/ 0 h 169806"/>
                  <a:gd name="connsiteX35" fmla="*/ 1216469 w 2145749"/>
                  <a:gd name="connsiteY35" fmla="*/ 35186 h 169806"/>
                  <a:gd name="connsiteX36" fmla="*/ 1245128 w 2145749"/>
                  <a:gd name="connsiteY36" fmla="*/ 0 h 169806"/>
                  <a:gd name="connsiteX37" fmla="*/ 1273786 w 2145749"/>
                  <a:gd name="connsiteY37" fmla="*/ 35186 h 169806"/>
                  <a:gd name="connsiteX38" fmla="*/ 1302445 w 2145749"/>
                  <a:gd name="connsiteY38" fmla="*/ 0 h 169806"/>
                  <a:gd name="connsiteX39" fmla="*/ 1331103 w 2145749"/>
                  <a:gd name="connsiteY39" fmla="*/ 35186 h 169806"/>
                  <a:gd name="connsiteX40" fmla="*/ 1359762 w 2145749"/>
                  <a:gd name="connsiteY40" fmla="*/ 0 h 169806"/>
                  <a:gd name="connsiteX41" fmla="*/ 1388420 w 2145749"/>
                  <a:gd name="connsiteY41" fmla="*/ 35186 h 169806"/>
                  <a:gd name="connsiteX42" fmla="*/ 1417079 w 2145749"/>
                  <a:gd name="connsiteY42" fmla="*/ 0 h 169806"/>
                  <a:gd name="connsiteX43" fmla="*/ 1445737 w 2145749"/>
                  <a:gd name="connsiteY43" fmla="*/ 35186 h 169806"/>
                  <a:gd name="connsiteX44" fmla="*/ 1474396 w 2145749"/>
                  <a:gd name="connsiteY44" fmla="*/ 0 h 169806"/>
                  <a:gd name="connsiteX45" fmla="*/ 1503054 w 2145749"/>
                  <a:gd name="connsiteY45" fmla="*/ 35186 h 169806"/>
                  <a:gd name="connsiteX46" fmla="*/ 1531713 w 2145749"/>
                  <a:gd name="connsiteY46" fmla="*/ 0 h 169806"/>
                  <a:gd name="connsiteX47" fmla="*/ 1560371 w 2145749"/>
                  <a:gd name="connsiteY47" fmla="*/ 35186 h 169806"/>
                  <a:gd name="connsiteX48" fmla="*/ 1589030 w 2145749"/>
                  <a:gd name="connsiteY48" fmla="*/ 0 h 169806"/>
                  <a:gd name="connsiteX49" fmla="*/ 1617688 w 2145749"/>
                  <a:gd name="connsiteY49" fmla="*/ 35186 h 169806"/>
                  <a:gd name="connsiteX50" fmla="*/ 1646347 w 2145749"/>
                  <a:gd name="connsiteY50" fmla="*/ 0 h 169806"/>
                  <a:gd name="connsiteX51" fmla="*/ 1675005 w 2145749"/>
                  <a:gd name="connsiteY51" fmla="*/ 35186 h 169806"/>
                  <a:gd name="connsiteX52" fmla="*/ 1703664 w 2145749"/>
                  <a:gd name="connsiteY52" fmla="*/ 0 h 169806"/>
                  <a:gd name="connsiteX53" fmla="*/ 1732322 w 2145749"/>
                  <a:gd name="connsiteY53" fmla="*/ 35186 h 169806"/>
                  <a:gd name="connsiteX54" fmla="*/ 1760981 w 2145749"/>
                  <a:gd name="connsiteY54" fmla="*/ 0 h 169806"/>
                  <a:gd name="connsiteX55" fmla="*/ 1789639 w 2145749"/>
                  <a:gd name="connsiteY55" fmla="*/ 35186 h 169806"/>
                  <a:gd name="connsiteX56" fmla="*/ 1818298 w 2145749"/>
                  <a:gd name="connsiteY56" fmla="*/ 0 h 169806"/>
                  <a:gd name="connsiteX57" fmla="*/ 1846956 w 2145749"/>
                  <a:gd name="connsiteY57" fmla="*/ 35186 h 169806"/>
                  <a:gd name="connsiteX58" fmla="*/ 1875615 w 2145749"/>
                  <a:gd name="connsiteY58" fmla="*/ 0 h 169806"/>
                  <a:gd name="connsiteX59" fmla="*/ 1904273 w 2145749"/>
                  <a:gd name="connsiteY59" fmla="*/ 35186 h 169806"/>
                  <a:gd name="connsiteX60" fmla="*/ 1932932 w 2145749"/>
                  <a:gd name="connsiteY60" fmla="*/ 0 h 169806"/>
                  <a:gd name="connsiteX61" fmla="*/ 1961590 w 2145749"/>
                  <a:gd name="connsiteY61" fmla="*/ 35186 h 169806"/>
                  <a:gd name="connsiteX62" fmla="*/ 1985539 w 2145749"/>
                  <a:gd name="connsiteY62" fmla="*/ 5784 h 169806"/>
                  <a:gd name="connsiteX63" fmla="*/ 2048582 w 2145749"/>
                  <a:gd name="connsiteY63" fmla="*/ 63005 h 169806"/>
                  <a:gd name="connsiteX64" fmla="*/ 2121231 w 2145749"/>
                  <a:gd name="connsiteY64" fmla="*/ 130999 h 169806"/>
                  <a:gd name="connsiteX65" fmla="*/ 2145749 w 2145749"/>
                  <a:gd name="connsiteY65" fmla="*/ 154818 h 169806"/>
                  <a:gd name="connsiteX66" fmla="*/ 2133541 w 2145749"/>
                  <a:gd name="connsiteY66" fmla="*/ 169806 h 169806"/>
                  <a:gd name="connsiteX67" fmla="*/ 2104883 w 2145749"/>
                  <a:gd name="connsiteY67" fmla="*/ 134620 h 169806"/>
                  <a:gd name="connsiteX68" fmla="*/ 2076224 w 2145749"/>
                  <a:gd name="connsiteY68" fmla="*/ 169806 h 169806"/>
                  <a:gd name="connsiteX69" fmla="*/ 2047566 w 2145749"/>
                  <a:gd name="connsiteY69" fmla="*/ 134620 h 169806"/>
                  <a:gd name="connsiteX70" fmla="*/ 2018907 w 2145749"/>
                  <a:gd name="connsiteY70" fmla="*/ 169806 h 169806"/>
                  <a:gd name="connsiteX71" fmla="*/ 1990249 w 2145749"/>
                  <a:gd name="connsiteY71" fmla="*/ 134620 h 169806"/>
                  <a:gd name="connsiteX72" fmla="*/ 1961590 w 2145749"/>
                  <a:gd name="connsiteY72" fmla="*/ 169806 h 169806"/>
                  <a:gd name="connsiteX73" fmla="*/ 1932932 w 2145749"/>
                  <a:gd name="connsiteY73" fmla="*/ 134620 h 169806"/>
                  <a:gd name="connsiteX74" fmla="*/ 1904273 w 2145749"/>
                  <a:gd name="connsiteY74" fmla="*/ 169806 h 169806"/>
                  <a:gd name="connsiteX75" fmla="*/ 1875615 w 2145749"/>
                  <a:gd name="connsiteY75" fmla="*/ 134620 h 169806"/>
                  <a:gd name="connsiteX76" fmla="*/ 1846956 w 2145749"/>
                  <a:gd name="connsiteY76" fmla="*/ 169806 h 169806"/>
                  <a:gd name="connsiteX77" fmla="*/ 1818298 w 2145749"/>
                  <a:gd name="connsiteY77" fmla="*/ 134620 h 169806"/>
                  <a:gd name="connsiteX78" fmla="*/ 1789639 w 2145749"/>
                  <a:gd name="connsiteY78" fmla="*/ 169806 h 169806"/>
                  <a:gd name="connsiteX79" fmla="*/ 1760981 w 2145749"/>
                  <a:gd name="connsiteY79" fmla="*/ 134620 h 169806"/>
                  <a:gd name="connsiteX80" fmla="*/ 1732322 w 2145749"/>
                  <a:gd name="connsiteY80" fmla="*/ 169806 h 169806"/>
                  <a:gd name="connsiteX81" fmla="*/ 1703664 w 2145749"/>
                  <a:gd name="connsiteY81" fmla="*/ 134620 h 169806"/>
                  <a:gd name="connsiteX82" fmla="*/ 1675005 w 2145749"/>
                  <a:gd name="connsiteY82" fmla="*/ 169806 h 169806"/>
                  <a:gd name="connsiteX83" fmla="*/ 1646347 w 2145749"/>
                  <a:gd name="connsiteY83" fmla="*/ 134620 h 169806"/>
                  <a:gd name="connsiteX84" fmla="*/ 1617688 w 2145749"/>
                  <a:gd name="connsiteY84" fmla="*/ 169806 h 169806"/>
                  <a:gd name="connsiteX85" fmla="*/ 1589030 w 2145749"/>
                  <a:gd name="connsiteY85" fmla="*/ 134620 h 169806"/>
                  <a:gd name="connsiteX86" fmla="*/ 1560371 w 2145749"/>
                  <a:gd name="connsiteY86" fmla="*/ 169806 h 169806"/>
                  <a:gd name="connsiteX87" fmla="*/ 1531713 w 2145749"/>
                  <a:gd name="connsiteY87" fmla="*/ 134620 h 169806"/>
                  <a:gd name="connsiteX88" fmla="*/ 1503054 w 2145749"/>
                  <a:gd name="connsiteY88" fmla="*/ 169806 h 169806"/>
                  <a:gd name="connsiteX89" fmla="*/ 1474396 w 2145749"/>
                  <a:gd name="connsiteY89" fmla="*/ 134620 h 169806"/>
                  <a:gd name="connsiteX90" fmla="*/ 1445737 w 2145749"/>
                  <a:gd name="connsiteY90" fmla="*/ 169806 h 169806"/>
                  <a:gd name="connsiteX91" fmla="*/ 1417079 w 2145749"/>
                  <a:gd name="connsiteY91" fmla="*/ 134620 h 169806"/>
                  <a:gd name="connsiteX92" fmla="*/ 1388420 w 2145749"/>
                  <a:gd name="connsiteY92" fmla="*/ 169806 h 169806"/>
                  <a:gd name="connsiteX93" fmla="*/ 1359762 w 2145749"/>
                  <a:gd name="connsiteY93" fmla="*/ 134620 h 169806"/>
                  <a:gd name="connsiteX94" fmla="*/ 1331103 w 2145749"/>
                  <a:gd name="connsiteY94" fmla="*/ 169806 h 169806"/>
                  <a:gd name="connsiteX95" fmla="*/ 1302445 w 2145749"/>
                  <a:gd name="connsiteY95" fmla="*/ 134620 h 169806"/>
                  <a:gd name="connsiteX96" fmla="*/ 1273786 w 2145749"/>
                  <a:gd name="connsiteY96" fmla="*/ 169806 h 169806"/>
                  <a:gd name="connsiteX97" fmla="*/ 1245128 w 2145749"/>
                  <a:gd name="connsiteY97" fmla="*/ 134620 h 169806"/>
                  <a:gd name="connsiteX98" fmla="*/ 1216469 w 2145749"/>
                  <a:gd name="connsiteY98" fmla="*/ 169806 h 169806"/>
                  <a:gd name="connsiteX99" fmla="*/ 1187811 w 2145749"/>
                  <a:gd name="connsiteY99" fmla="*/ 134620 h 169806"/>
                  <a:gd name="connsiteX100" fmla="*/ 1159152 w 2145749"/>
                  <a:gd name="connsiteY100" fmla="*/ 169806 h 169806"/>
                  <a:gd name="connsiteX101" fmla="*/ 1130494 w 2145749"/>
                  <a:gd name="connsiteY101" fmla="*/ 134620 h 169806"/>
                  <a:gd name="connsiteX102" fmla="*/ 1101835 w 2145749"/>
                  <a:gd name="connsiteY102" fmla="*/ 169806 h 169806"/>
                  <a:gd name="connsiteX103" fmla="*/ 1073177 w 2145749"/>
                  <a:gd name="connsiteY103" fmla="*/ 134620 h 169806"/>
                  <a:gd name="connsiteX104" fmla="*/ 1044518 w 2145749"/>
                  <a:gd name="connsiteY104" fmla="*/ 169806 h 169806"/>
                  <a:gd name="connsiteX105" fmla="*/ 1015860 w 2145749"/>
                  <a:gd name="connsiteY105" fmla="*/ 134620 h 169806"/>
                  <a:gd name="connsiteX106" fmla="*/ 987201 w 2145749"/>
                  <a:gd name="connsiteY106" fmla="*/ 169806 h 169806"/>
                  <a:gd name="connsiteX107" fmla="*/ 958543 w 2145749"/>
                  <a:gd name="connsiteY107" fmla="*/ 134620 h 169806"/>
                  <a:gd name="connsiteX108" fmla="*/ 929884 w 2145749"/>
                  <a:gd name="connsiteY108" fmla="*/ 169806 h 169806"/>
                  <a:gd name="connsiteX109" fmla="*/ 901226 w 2145749"/>
                  <a:gd name="connsiteY109" fmla="*/ 134620 h 169806"/>
                  <a:gd name="connsiteX110" fmla="*/ 872567 w 2145749"/>
                  <a:gd name="connsiteY110" fmla="*/ 169806 h 169806"/>
                  <a:gd name="connsiteX111" fmla="*/ 843909 w 2145749"/>
                  <a:gd name="connsiteY111" fmla="*/ 134620 h 169806"/>
                  <a:gd name="connsiteX112" fmla="*/ 815250 w 2145749"/>
                  <a:gd name="connsiteY112" fmla="*/ 169806 h 169806"/>
                  <a:gd name="connsiteX113" fmla="*/ 786592 w 2145749"/>
                  <a:gd name="connsiteY113" fmla="*/ 134620 h 169806"/>
                  <a:gd name="connsiteX114" fmla="*/ 757933 w 2145749"/>
                  <a:gd name="connsiteY114" fmla="*/ 169806 h 169806"/>
                  <a:gd name="connsiteX115" fmla="*/ 729275 w 2145749"/>
                  <a:gd name="connsiteY115" fmla="*/ 134620 h 169806"/>
                  <a:gd name="connsiteX116" fmla="*/ 700616 w 2145749"/>
                  <a:gd name="connsiteY116" fmla="*/ 169806 h 169806"/>
                  <a:gd name="connsiteX117" fmla="*/ 671958 w 2145749"/>
                  <a:gd name="connsiteY117" fmla="*/ 134620 h 169806"/>
                  <a:gd name="connsiteX118" fmla="*/ 643299 w 2145749"/>
                  <a:gd name="connsiteY118" fmla="*/ 169806 h 169806"/>
                  <a:gd name="connsiteX119" fmla="*/ 614641 w 2145749"/>
                  <a:gd name="connsiteY119" fmla="*/ 134620 h 169806"/>
                  <a:gd name="connsiteX120" fmla="*/ 585982 w 2145749"/>
                  <a:gd name="connsiteY120" fmla="*/ 169806 h 169806"/>
                  <a:gd name="connsiteX121" fmla="*/ 557324 w 2145749"/>
                  <a:gd name="connsiteY121" fmla="*/ 134620 h 169806"/>
                  <a:gd name="connsiteX122" fmla="*/ 528665 w 2145749"/>
                  <a:gd name="connsiteY122" fmla="*/ 169806 h 169806"/>
                  <a:gd name="connsiteX123" fmla="*/ 500007 w 2145749"/>
                  <a:gd name="connsiteY123" fmla="*/ 134620 h 169806"/>
                  <a:gd name="connsiteX124" fmla="*/ 471348 w 2145749"/>
                  <a:gd name="connsiteY124" fmla="*/ 169806 h 169806"/>
                  <a:gd name="connsiteX125" fmla="*/ 442690 w 2145749"/>
                  <a:gd name="connsiteY125" fmla="*/ 134620 h 169806"/>
                  <a:gd name="connsiteX126" fmla="*/ 414031 w 2145749"/>
                  <a:gd name="connsiteY126" fmla="*/ 169806 h 169806"/>
                  <a:gd name="connsiteX127" fmla="*/ 385373 w 2145749"/>
                  <a:gd name="connsiteY127" fmla="*/ 134620 h 169806"/>
                  <a:gd name="connsiteX128" fmla="*/ 356714 w 2145749"/>
                  <a:gd name="connsiteY128" fmla="*/ 169806 h 169806"/>
                  <a:gd name="connsiteX129" fmla="*/ 328056 w 2145749"/>
                  <a:gd name="connsiteY129" fmla="*/ 134620 h 169806"/>
                  <a:gd name="connsiteX130" fmla="*/ 299397 w 2145749"/>
                  <a:gd name="connsiteY130" fmla="*/ 169806 h 169806"/>
                  <a:gd name="connsiteX131" fmla="*/ 270739 w 2145749"/>
                  <a:gd name="connsiteY131" fmla="*/ 134620 h 169806"/>
                  <a:gd name="connsiteX132" fmla="*/ 242080 w 2145749"/>
                  <a:gd name="connsiteY132" fmla="*/ 169806 h 169806"/>
                  <a:gd name="connsiteX133" fmla="*/ 213422 w 2145749"/>
                  <a:gd name="connsiteY133" fmla="*/ 134620 h 169806"/>
                  <a:gd name="connsiteX134" fmla="*/ 184763 w 2145749"/>
                  <a:gd name="connsiteY134" fmla="*/ 169806 h 169806"/>
                  <a:gd name="connsiteX135" fmla="*/ 156105 w 2145749"/>
                  <a:gd name="connsiteY135" fmla="*/ 134620 h 169806"/>
                  <a:gd name="connsiteX136" fmla="*/ 127446 w 2145749"/>
                  <a:gd name="connsiteY136" fmla="*/ 169806 h 169806"/>
                  <a:gd name="connsiteX137" fmla="*/ 98788 w 2145749"/>
                  <a:gd name="connsiteY137" fmla="*/ 134620 h 169806"/>
                  <a:gd name="connsiteX138" fmla="*/ 70129 w 2145749"/>
                  <a:gd name="connsiteY138" fmla="*/ 169806 h 169806"/>
                  <a:gd name="connsiteX139" fmla="*/ 41471 w 2145749"/>
                  <a:gd name="connsiteY139" fmla="*/ 134620 h 169806"/>
                  <a:gd name="connsiteX140" fmla="*/ 12812 w 2145749"/>
                  <a:gd name="connsiteY140" fmla="*/ 169806 h 169806"/>
                  <a:gd name="connsiteX141" fmla="*/ 0 w 2145749"/>
                  <a:gd name="connsiteY141" fmla="*/ 154075 h 169806"/>
                  <a:gd name="connsiteX142" fmla="*/ 66261 w 2145749"/>
                  <a:gd name="connsiteY142" fmla="*/ 90692 h 169806"/>
                  <a:gd name="connsiteX143" fmla="*/ 127278 w 2145749"/>
                  <a:gd name="connsiteY143" fmla="*/ 34979 h 169806"/>
                  <a:gd name="connsiteX144" fmla="*/ 127446 w 2145749"/>
                  <a:gd name="connsiteY144" fmla="*/ 35186 h 169806"/>
                  <a:gd name="connsiteX145" fmla="*/ 128592 w 2145749"/>
                  <a:gd name="connsiteY145" fmla="*/ 33780 h 169806"/>
                  <a:gd name="connsiteX146" fmla="*/ 145272 w 2145749"/>
                  <a:gd name="connsiteY146" fmla="*/ 18549 h 169806"/>
                  <a:gd name="connsiteX147" fmla="*/ 160384 w 2145749"/>
                  <a:gd name="connsiteY147" fmla="*/ 5254 h 169806"/>
                  <a:gd name="connsiteX148" fmla="*/ 184763 w 2145749"/>
                  <a:gd name="connsiteY148" fmla="*/ 35186 h 169806"/>
                  <a:gd name="connsiteX149" fmla="*/ 213422 w 2145749"/>
                  <a:gd name="connsiteY14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2145749" h="169806">
                    <a:moveTo>
                      <a:pt x="213422" y="0"/>
                    </a:moveTo>
                    <a:lnTo>
                      <a:pt x="242080" y="35186"/>
                    </a:lnTo>
                    <a:lnTo>
                      <a:pt x="270739" y="0"/>
                    </a:lnTo>
                    <a:lnTo>
                      <a:pt x="299397" y="35186"/>
                    </a:lnTo>
                    <a:lnTo>
                      <a:pt x="328056" y="0"/>
                    </a:lnTo>
                    <a:lnTo>
                      <a:pt x="356714" y="35186"/>
                    </a:lnTo>
                    <a:lnTo>
                      <a:pt x="385373" y="0"/>
                    </a:lnTo>
                    <a:lnTo>
                      <a:pt x="414031" y="35186"/>
                    </a:lnTo>
                    <a:lnTo>
                      <a:pt x="442690" y="0"/>
                    </a:lnTo>
                    <a:lnTo>
                      <a:pt x="471348" y="35186"/>
                    </a:lnTo>
                    <a:lnTo>
                      <a:pt x="500007" y="0"/>
                    </a:lnTo>
                    <a:lnTo>
                      <a:pt x="528665" y="35186"/>
                    </a:lnTo>
                    <a:lnTo>
                      <a:pt x="557324" y="0"/>
                    </a:lnTo>
                    <a:lnTo>
                      <a:pt x="585982" y="35186"/>
                    </a:lnTo>
                    <a:lnTo>
                      <a:pt x="614641" y="0"/>
                    </a:lnTo>
                    <a:lnTo>
                      <a:pt x="643299" y="35186"/>
                    </a:lnTo>
                    <a:lnTo>
                      <a:pt x="671958" y="0"/>
                    </a:lnTo>
                    <a:lnTo>
                      <a:pt x="700616" y="35186"/>
                    </a:lnTo>
                    <a:lnTo>
                      <a:pt x="729275" y="0"/>
                    </a:lnTo>
                    <a:lnTo>
                      <a:pt x="757933" y="35186"/>
                    </a:lnTo>
                    <a:lnTo>
                      <a:pt x="786592" y="0"/>
                    </a:lnTo>
                    <a:lnTo>
                      <a:pt x="815250" y="35186"/>
                    </a:lnTo>
                    <a:lnTo>
                      <a:pt x="843909" y="0"/>
                    </a:lnTo>
                    <a:lnTo>
                      <a:pt x="872567" y="35186"/>
                    </a:lnTo>
                    <a:lnTo>
                      <a:pt x="901226" y="0"/>
                    </a:lnTo>
                    <a:lnTo>
                      <a:pt x="929884" y="35186"/>
                    </a:lnTo>
                    <a:lnTo>
                      <a:pt x="958543" y="0"/>
                    </a:lnTo>
                    <a:lnTo>
                      <a:pt x="987201" y="35186"/>
                    </a:lnTo>
                    <a:lnTo>
                      <a:pt x="1015860" y="0"/>
                    </a:lnTo>
                    <a:lnTo>
                      <a:pt x="1044518" y="35186"/>
                    </a:lnTo>
                    <a:lnTo>
                      <a:pt x="1073177" y="0"/>
                    </a:lnTo>
                    <a:lnTo>
                      <a:pt x="1101835" y="35186"/>
                    </a:lnTo>
                    <a:lnTo>
                      <a:pt x="1130494" y="0"/>
                    </a:lnTo>
                    <a:lnTo>
                      <a:pt x="1159152" y="35186"/>
                    </a:lnTo>
                    <a:lnTo>
                      <a:pt x="1187811" y="0"/>
                    </a:lnTo>
                    <a:lnTo>
                      <a:pt x="1216469" y="35186"/>
                    </a:lnTo>
                    <a:lnTo>
                      <a:pt x="1245128" y="0"/>
                    </a:lnTo>
                    <a:lnTo>
                      <a:pt x="1273786" y="35186"/>
                    </a:lnTo>
                    <a:lnTo>
                      <a:pt x="1302445" y="0"/>
                    </a:lnTo>
                    <a:lnTo>
                      <a:pt x="1331103" y="35186"/>
                    </a:lnTo>
                    <a:lnTo>
                      <a:pt x="1359762" y="0"/>
                    </a:lnTo>
                    <a:lnTo>
                      <a:pt x="1388420" y="35186"/>
                    </a:lnTo>
                    <a:lnTo>
                      <a:pt x="1417079" y="0"/>
                    </a:lnTo>
                    <a:lnTo>
                      <a:pt x="1445737" y="35186"/>
                    </a:lnTo>
                    <a:lnTo>
                      <a:pt x="1474396" y="0"/>
                    </a:lnTo>
                    <a:lnTo>
                      <a:pt x="1503054" y="35186"/>
                    </a:lnTo>
                    <a:lnTo>
                      <a:pt x="1531713" y="0"/>
                    </a:lnTo>
                    <a:lnTo>
                      <a:pt x="1560371" y="35186"/>
                    </a:lnTo>
                    <a:lnTo>
                      <a:pt x="1589030" y="0"/>
                    </a:lnTo>
                    <a:lnTo>
                      <a:pt x="1617688" y="35186"/>
                    </a:lnTo>
                    <a:lnTo>
                      <a:pt x="1646347" y="0"/>
                    </a:lnTo>
                    <a:lnTo>
                      <a:pt x="1675005" y="35186"/>
                    </a:lnTo>
                    <a:lnTo>
                      <a:pt x="1703664" y="0"/>
                    </a:lnTo>
                    <a:lnTo>
                      <a:pt x="1732322" y="35186"/>
                    </a:lnTo>
                    <a:lnTo>
                      <a:pt x="1760981" y="0"/>
                    </a:lnTo>
                    <a:lnTo>
                      <a:pt x="1789639" y="35186"/>
                    </a:lnTo>
                    <a:lnTo>
                      <a:pt x="1818298" y="0"/>
                    </a:lnTo>
                    <a:lnTo>
                      <a:pt x="1846956" y="35186"/>
                    </a:lnTo>
                    <a:lnTo>
                      <a:pt x="1875615" y="0"/>
                    </a:lnTo>
                    <a:lnTo>
                      <a:pt x="1904273" y="35186"/>
                    </a:lnTo>
                    <a:lnTo>
                      <a:pt x="1932932" y="0"/>
                    </a:lnTo>
                    <a:lnTo>
                      <a:pt x="1961590" y="35186"/>
                    </a:lnTo>
                    <a:lnTo>
                      <a:pt x="1985539" y="5784"/>
                    </a:lnTo>
                    <a:lnTo>
                      <a:pt x="2048582" y="63005"/>
                    </a:lnTo>
                    <a:cubicBezTo>
                      <a:pt x="2074329" y="86724"/>
                      <a:pt x="2098655" y="109496"/>
                      <a:pt x="2121231" y="130999"/>
                    </a:cubicBezTo>
                    <a:lnTo>
                      <a:pt x="2145749" y="154818"/>
                    </a:lnTo>
                    <a:lnTo>
                      <a:pt x="2133541" y="169806"/>
                    </a:lnTo>
                    <a:lnTo>
                      <a:pt x="2104883" y="134620"/>
                    </a:lnTo>
                    <a:lnTo>
                      <a:pt x="2076224" y="169806"/>
                    </a:lnTo>
                    <a:lnTo>
                      <a:pt x="2047566" y="134620"/>
                    </a:lnTo>
                    <a:lnTo>
                      <a:pt x="2018907" y="169806"/>
                    </a:lnTo>
                    <a:lnTo>
                      <a:pt x="1990249" y="134620"/>
                    </a:lnTo>
                    <a:lnTo>
                      <a:pt x="1961590" y="169806"/>
                    </a:lnTo>
                    <a:lnTo>
                      <a:pt x="1932932" y="134620"/>
                    </a:lnTo>
                    <a:lnTo>
                      <a:pt x="1904273" y="169806"/>
                    </a:lnTo>
                    <a:lnTo>
                      <a:pt x="1875615" y="134620"/>
                    </a:lnTo>
                    <a:lnTo>
                      <a:pt x="1846956" y="169806"/>
                    </a:lnTo>
                    <a:lnTo>
                      <a:pt x="1818298" y="134620"/>
                    </a:lnTo>
                    <a:lnTo>
                      <a:pt x="1789639" y="169806"/>
                    </a:lnTo>
                    <a:lnTo>
                      <a:pt x="1760981" y="134620"/>
                    </a:lnTo>
                    <a:lnTo>
                      <a:pt x="1732322" y="169806"/>
                    </a:lnTo>
                    <a:lnTo>
                      <a:pt x="1703664" y="134620"/>
                    </a:lnTo>
                    <a:lnTo>
                      <a:pt x="1675005" y="169806"/>
                    </a:lnTo>
                    <a:lnTo>
                      <a:pt x="1646347" y="134620"/>
                    </a:lnTo>
                    <a:lnTo>
                      <a:pt x="1617688" y="169806"/>
                    </a:lnTo>
                    <a:lnTo>
                      <a:pt x="1589030" y="134620"/>
                    </a:lnTo>
                    <a:lnTo>
                      <a:pt x="1560371" y="169806"/>
                    </a:lnTo>
                    <a:lnTo>
                      <a:pt x="1531713" y="134620"/>
                    </a:lnTo>
                    <a:lnTo>
                      <a:pt x="1503054" y="169806"/>
                    </a:lnTo>
                    <a:lnTo>
                      <a:pt x="1474396" y="134620"/>
                    </a:lnTo>
                    <a:lnTo>
                      <a:pt x="1445737" y="169806"/>
                    </a:lnTo>
                    <a:lnTo>
                      <a:pt x="1417079" y="134620"/>
                    </a:lnTo>
                    <a:lnTo>
                      <a:pt x="1388420" y="169806"/>
                    </a:lnTo>
                    <a:lnTo>
                      <a:pt x="1359762" y="134620"/>
                    </a:lnTo>
                    <a:lnTo>
                      <a:pt x="1331103" y="169806"/>
                    </a:lnTo>
                    <a:lnTo>
                      <a:pt x="1302445" y="134620"/>
                    </a:lnTo>
                    <a:lnTo>
                      <a:pt x="1273786" y="169806"/>
                    </a:lnTo>
                    <a:lnTo>
                      <a:pt x="1245128" y="134620"/>
                    </a:lnTo>
                    <a:lnTo>
                      <a:pt x="1216469" y="169806"/>
                    </a:lnTo>
                    <a:lnTo>
                      <a:pt x="1187811" y="134620"/>
                    </a:lnTo>
                    <a:lnTo>
                      <a:pt x="1159152" y="169806"/>
                    </a:lnTo>
                    <a:lnTo>
                      <a:pt x="1130494" y="134620"/>
                    </a:lnTo>
                    <a:lnTo>
                      <a:pt x="1101835" y="169806"/>
                    </a:lnTo>
                    <a:lnTo>
                      <a:pt x="1073177" y="134620"/>
                    </a:lnTo>
                    <a:lnTo>
                      <a:pt x="1044518" y="169806"/>
                    </a:lnTo>
                    <a:lnTo>
                      <a:pt x="1015860" y="134620"/>
                    </a:lnTo>
                    <a:lnTo>
                      <a:pt x="987201" y="169806"/>
                    </a:lnTo>
                    <a:lnTo>
                      <a:pt x="958543" y="134620"/>
                    </a:lnTo>
                    <a:lnTo>
                      <a:pt x="929884" y="169806"/>
                    </a:lnTo>
                    <a:lnTo>
                      <a:pt x="901226" y="134620"/>
                    </a:lnTo>
                    <a:lnTo>
                      <a:pt x="872567" y="169806"/>
                    </a:lnTo>
                    <a:lnTo>
                      <a:pt x="843909" y="134620"/>
                    </a:lnTo>
                    <a:lnTo>
                      <a:pt x="815250" y="169806"/>
                    </a:lnTo>
                    <a:lnTo>
                      <a:pt x="786592" y="134620"/>
                    </a:lnTo>
                    <a:lnTo>
                      <a:pt x="757933" y="169806"/>
                    </a:lnTo>
                    <a:lnTo>
                      <a:pt x="729275" y="134620"/>
                    </a:lnTo>
                    <a:lnTo>
                      <a:pt x="700616" y="169806"/>
                    </a:lnTo>
                    <a:lnTo>
                      <a:pt x="671958" y="134620"/>
                    </a:lnTo>
                    <a:lnTo>
                      <a:pt x="643299" y="169806"/>
                    </a:lnTo>
                    <a:lnTo>
                      <a:pt x="614641" y="134620"/>
                    </a:lnTo>
                    <a:lnTo>
                      <a:pt x="585982" y="169806"/>
                    </a:lnTo>
                    <a:lnTo>
                      <a:pt x="557324" y="134620"/>
                    </a:lnTo>
                    <a:lnTo>
                      <a:pt x="528665" y="169806"/>
                    </a:lnTo>
                    <a:lnTo>
                      <a:pt x="500007" y="134620"/>
                    </a:lnTo>
                    <a:lnTo>
                      <a:pt x="471348" y="169806"/>
                    </a:lnTo>
                    <a:lnTo>
                      <a:pt x="442690" y="134620"/>
                    </a:lnTo>
                    <a:lnTo>
                      <a:pt x="414031" y="169806"/>
                    </a:lnTo>
                    <a:lnTo>
                      <a:pt x="385373" y="134620"/>
                    </a:lnTo>
                    <a:lnTo>
                      <a:pt x="356714" y="169806"/>
                    </a:lnTo>
                    <a:lnTo>
                      <a:pt x="328056" y="134620"/>
                    </a:lnTo>
                    <a:lnTo>
                      <a:pt x="299397" y="169806"/>
                    </a:lnTo>
                    <a:lnTo>
                      <a:pt x="270739" y="134620"/>
                    </a:lnTo>
                    <a:lnTo>
                      <a:pt x="242080" y="169806"/>
                    </a:lnTo>
                    <a:lnTo>
                      <a:pt x="213422" y="134620"/>
                    </a:lnTo>
                    <a:lnTo>
                      <a:pt x="184763" y="169806"/>
                    </a:lnTo>
                    <a:lnTo>
                      <a:pt x="156105" y="134620"/>
                    </a:lnTo>
                    <a:lnTo>
                      <a:pt x="127446" y="169806"/>
                    </a:lnTo>
                    <a:lnTo>
                      <a:pt x="98788" y="134620"/>
                    </a:lnTo>
                    <a:lnTo>
                      <a:pt x="70129" y="169806"/>
                    </a:lnTo>
                    <a:lnTo>
                      <a:pt x="41471" y="134620"/>
                    </a:lnTo>
                    <a:lnTo>
                      <a:pt x="12812" y="169806"/>
                    </a:lnTo>
                    <a:lnTo>
                      <a:pt x="0" y="154075"/>
                    </a:lnTo>
                    <a:lnTo>
                      <a:pt x="66261" y="90692"/>
                    </a:lnTo>
                    <a:lnTo>
                      <a:pt x="127278" y="34979"/>
                    </a:lnTo>
                    <a:lnTo>
                      <a:pt x="127446" y="35186"/>
                    </a:lnTo>
                    <a:lnTo>
                      <a:pt x="128592" y="33780"/>
                    </a:lnTo>
                    <a:lnTo>
                      <a:pt x="145272" y="18549"/>
                    </a:lnTo>
                    <a:lnTo>
                      <a:pt x="160384" y="5254"/>
                    </a:lnTo>
                    <a:lnTo>
                      <a:pt x="184763" y="35186"/>
                    </a:lnTo>
                    <a:lnTo>
                      <a:pt x="21342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1" name="フリーフォーム: 図形 1350">
                <a:extLst>
                  <a:ext uri="{FF2B5EF4-FFF2-40B4-BE49-F238E27FC236}">
                    <a16:creationId xmlns:a16="http://schemas.microsoft.com/office/drawing/2014/main" id="{F8666A61-8544-43F0-84E9-562668FD8B4C}"/>
                  </a:ext>
                </a:extLst>
              </p:cNvPr>
              <p:cNvSpPr/>
              <p:nvPr/>
            </p:nvSpPr>
            <p:spPr>
              <a:xfrm>
                <a:off x="3664678" y="4760530"/>
                <a:ext cx="462108" cy="138530"/>
              </a:xfrm>
              <a:custGeom>
                <a:avLst/>
                <a:gdLst>
                  <a:gd name="connsiteX0" fmla="*/ 230342 w 453773"/>
                  <a:gd name="connsiteY0" fmla="*/ 1 h 138307"/>
                  <a:gd name="connsiteX1" fmla="*/ 400570 w 453773"/>
                  <a:gd name="connsiteY1" fmla="*/ 69670 h 138307"/>
                  <a:gd name="connsiteX2" fmla="*/ 453773 w 453773"/>
                  <a:gd name="connsiteY2" fmla="*/ 103319 h 138307"/>
                  <a:gd name="connsiteX3" fmla="*/ 425275 w 453773"/>
                  <a:gd name="connsiteY3" fmla="*/ 138307 h 138307"/>
                  <a:gd name="connsiteX4" fmla="*/ 396617 w 453773"/>
                  <a:gd name="connsiteY4" fmla="*/ 103121 h 138307"/>
                  <a:gd name="connsiteX5" fmla="*/ 367958 w 453773"/>
                  <a:gd name="connsiteY5" fmla="*/ 138307 h 138307"/>
                  <a:gd name="connsiteX6" fmla="*/ 339300 w 453773"/>
                  <a:gd name="connsiteY6" fmla="*/ 103121 h 138307"/>
                  <a:gd name="connsiteX7" fmla="*/ 310641 w 453773"/>
                  <a:gd name="connsiteY7" fmla="*/ 138307 h 138307"/>
                  <a:gd name="connsiteX8" fmla="*/ 281983 w 453773"/>
                  <a:gd name="connsiteY8" fmla="*/ 103121 h 138307"/>
                  <a:gd name="connsiteX9" fmla="*/ 253324 w 453773"/>
                  <a:gd name="connsiteY9" fmla="*/ 138307 h 138307"/>
                  <a:gd name="connsiteX10" fmla="*/ 224666 w 453773"/>
                  <a:gd name="connsiteY10" fmla="*/ 103121 h 138307"/>
                  <a:gd name="connsiteX11" fmla="*/ 196007 w 453773"/>
                  <a:gd name="connsiteY11" fmla="*/ 138307 h 138307"/>
                  <a:gd name="connsiteX12" fmla="*/ 167349 w 453773"/>
                  <a:gd name="connsiteY12" fmla="*/ 103121 h 138307"/>
                  <a:gd name="connsiteX13" fmla="*/ 138690 w 453773"/>
                  <a:gd name="connsiteY13" fmla="*/ 138307 h 138307"/>
                  <a:gd name="connsiteX14" fmla="*/ 110032 w 453773"/>
                  <a:gd name="connsiteY14" fmla="*/ 103121 h 138307"/>
                  <a:gd name="connsiteX15" fmla="*/ 81373 w 453773"/>
                  <a:gd name="connsiteY15" fmla="*/ 138307 h 138307"/>
                  <a:gd name="connsiteX16" fmla="*/ 52715 w 453773"/>
                  <a:gd name="connsiteY16" fmla="*/ 103121 h 138307"/>
                  <a:gd name="connsiteX17" fmla="*/ 24056 w 453773"/>
                  <a:gd name="connsiteY17" fmla="*/ 138307 h 138307"/>
                  <a:gd name="connsiteX18" fmla="*/ 0 w 453773"/>
                  <a:gd name="connsiteY18" fmla="*/ 108771 h 138307"/>
                  <a:gd name="connsiteX19" fmla="*/ 51408 w 453773"/>
                  <a:gd name="connsiteY19" fmla="*/ 76161 h 138307"/>
                  <a:gd name="connsiteX20" fmla="*/ 230342 w 453773"/>
                  <a:gd name="connsiteY20" fmla="*/ 1 h 138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3773" h="138307">
                    <a:moveTo>
                      <a:pt x="230342" y="1"/>
                    </a:moveTo>
                    <a:cubicBezTo>
                      <a:pt x="267174" y="-236"/>
                      <a:pt x="326889" y="25894"/>
                      <a:pt x="400570" y="69670"/>
                    </a:cubicBezTo>
                    <a:lnTo>
                      <a:pt x="453773" y="103319"/>
                    </a:lnTo>
                    <a:lnTo>
                      <a:pt x="425275" y="138307"/>
                    </a:lnTo>
                    <a:lnTo>
                      <a:pt x="396617" y="103121"/>
                    </a:lnTo>
                    <a:lnTo>
                      <a:pt x="367958" y="138307"/>
                    </a:lnTo>
                    <a:lnTo>
                      <a:pt x="339300" y="103121"/>
                    </a:lnTo>
                    <a:lnTo>
                      <a:pt x="310641" y="138307"/>
                    </a:lnTo>
                    <a:lnTo>
                      <a:pt x="281983" y="103121"/>
                    </a:lnTo>
                    <a:lnTo>
                      <a:pt x="253324" y="138307"/>
                    </a:lnTo>
                    <a:lnTo>
                      <a:pt x="224666" y="103121"/>
                    </a:lnTo>
                    <a:lnTo>
                      <a:pt x="196007" y="138307"/>
                    </a:lnTo>
                    <a:lnTo>
                      <a:pt x="167349" y="103121"/>
                    </a:lnTo>
                    <a:lnTo>
                      <a:pt x="138690" y="138307"/>
                    </a:lnTo>
                    <a:lnTo>
                      <a:pt x="110032" y="103121"/>
                    </a:lnTo>
                    <a:lnTo>
                      <a:pt x="81373" y="138307"/>
                    </a:lnTo>
                    <a:lnTo>
                      <a:pt x="52715" y="103121"/>
                    </a:lnTo>
                    <a:lnTo>
                      <a:pt x="24056" y="138307"/>
                    </a:lnTo>
                    <a:lnTo>
                      <a:pt x="0" y="108771"/>
                    </a:lnTo>
                    <a:lnTo>
                      <a:pt x="51408" y="76161"/>
                    </a:lnTo>
                    <a:cubicBezTo>
                      <a:pt x="130224" y="28942"/>
                      <a:pt x="193510" y="238"/>
                      <a:pt x="230342" y="1"/>
                    </a:cubicBez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2" name="フリーフォーム: 図形 1351">
                <a:extLst>
                  <a:ext uri="{FF2B5EF4-FFF2-40B4-BE49-F238E27FC236}">
                    <a16:creationId xmlns:a16="http://schemas.microsoft.com/office/drawing/2014/main" id="{06DD75A3-3893-4E0F-8DC8-9EC129544A66}"/>
                  </a:ext>
                </a:extLst>
              </p:cNvPr>
              <p:cNvSpPr/>
              <p:nvPr/>
            </p:nvSpPr>
            <p:spPr>
              <a:xfrm>
                <a:off x="3269581" y="4998244"/>
                <a:ext cx="1250032" cy="170080"/>
              </a:xfrm>
              <a:custGeom>
                <a:avLst/>
                <a:gdLst>
                  <a:gd name="connsiteX0" fmla="*/ 211438 w 1227486"/>
                  <a:gd name="connsiteY0" fmla="*/ 0 h 169806"/>
                  <a:gd name="connsiteX1" fmla="*/ 240096 w 1227486"/>
                  <a:gd name="connsiteY1" fmla="*/ 35186 h 169806"/>
                  <a:gd name="connsiteX2" fmla="*/ 268755 w 1227486"/>
                  <a:gd name="connsiteY2" fmla="*/ 0 h 169806"/>
                  <a:gd name="connsiteX3" fmla="*/ 297413 w 1227486"/>
                  <a:gd name="connsiteY3" fmla="*/ 35186 h 169806"/>
                  <a:gd name="connsiteX4" fmla="*/ 326072 w 1227486"/>
                  <a:gd name="connsiteY4" fmla="*/ 0 h 169806"/>
                  <a:gd name="connsiteX5" fmla="*/ 354730 w 1227486"/>
                  <a:gd name="connsiteY5" fmla="*/ 35186 h 169806"/>
                  <a:gd name="connsiteX6" fmla="*/ 383389 w 1227486"/>
                  <a:gd name="connsiteY6" fmla="*/ 0 h 169806"/>
                  <a:gd name="connsiteX7" fmla="*/ 412047 w 1227486"/>
                  <a:gd name="connsiteY7" fmla="*/ 35186 h 169806"/>
                  <a:gd name="connsiteX8" fmla="*/ 440706 w 1227486"/>
                  <a:gd name="connsiteY8" fmla="*/ 0 h 169806"/>
                  <a:gd name="connsiteX9" fmla="*/ 469364 w 1227486"/>
                  <a:gd name="connsiteY9" fmla="*/ 35186 h 169806"/>
                  <a:gd name="connsiteX10" fmla="*/ 498023 w 1227486"/>
                  <a:gd name="connsiteY10" fmla="*/ 0 h 169806"/>
                  <a:gd name="connsiteX11" fmla="*/ 526681 w 1227486"/>
                  <a:gd name="connsiteY11" fmla="*/ 35186 h 169806"/>
                  <a:gd name="connsiteX12" fmla="*/ 555340 w 1227486"/>
                  <a:gd name="connsiteY12" fmla="*/ 0 h 169806"/>
                  <a:gd name="connsiteX13" fmla="*/ 583998 w 1227486"/>
                  <a:gd name="connsiteY13" fmla="*/ 35186 h 169806"/>
                  <a:gd name="connsiteX14" fmla="*/ 612657 w 1227486"/>
                  <a:gd name="connsiteY14" fmla="*/ 0 h 169806"/>
                  <a:gd name="connsiteX15" fmla="*/ 641315 w 1227486"/>
                  <a:gd name="connsiteY15" fmla="*/ 35186 h 169806"/>
                  <a:gd name="connsiteX16" fmla="*/ 669974 w 1227486"/>
                  <a:gd name="connsiteY16" fmla="*/ 0 h 169806"/>
                  <a:gd name="connsiteX17" fmla="*/ 698632 w 1227486"/>
                  <a:gd name="connsiteY17" fmla="*/ 35186 h 169806"/>
                  <a:gd name="connsiteX18" fmla="*/ 727291 w 1227486"/>
                  <a:gd name="connsiteY18" fmla="*/ 0 h 169806"/>
                  <a:gd name="connsiteX19" fmla="*/ 755949 w 1227486"/>
                  <a:gd name="connsiteY19" fmla="*/ 35186 h 169806"/>
                  <a:gd name="connsiteX20" fmla="*/ 784608 w 1227486"/>
                  <a:gd name="connsiteY20" fmla="*/ 0 h 169806"/>
                  <a:gd name="connsiteX21" fmla="*/ 813266 w 1227486"/>
                  <a:gd name="connsiteY21" fmla="*/ 35186 h 169806"/>
                  <a:gd name="connsiteX22" fmla="*/ 841925 w 1227486"/>
                  <a:gd name="connsiteY22" fmla="*/ 0 h 169806"/>
                  <a:gd name="connsiteX23" fmla="*/ 870583 w 1227486"/>
                  <a:gd name="connsiteY23" fmla="*/ 35186 h 169806"/>
                  <a:gd name="connsiteX24" fmla="*/ 899242 w 1227486"/>
                  <a:gd name="connsiteY24" fmla="*/ 0 h 169806"/>
                  <a:gd name="connsiteX25" fmla="*/ 927900 w 1227486"/>
                  <a:gd name="connsiteY25" fmla="*/ 35186 h 169806"/>
                  <a:gd name="connsiteX26" fmla="*/ 956559 w 1227486"/>
                  <a:gd name="connsiteY26" fmla="*/ 0 h 169806"/>
                  <a:gd name="connsiteX27" fmla="*/ 985217 w 1227486"/>
                  <a:gd name="connsiteY27" fmla="*/ 35186 h 169806"/>
                  <a:gd name="connsiteX28" fmla="*/ 1013876 w 1227486"/>
                  <a:gd name="connsiteY28" fmla="*/ 0 h 169806"/>
                  <a:gd name="connsiteX29" fmla="*/ 1042534 w 1227486"/>
                  <a:gd name="connsiteY29" fmla="*/ 35186 h 169806"/>
                  <a:gd name="connsiteX30" fmla="*/ 1056279 w 1227486"/>
                  <a:gd name="connsiteY30" fmla="*/ 18311 h 169806"/>
                  <a:gd name="connsiteX31" fmla="*/ 1227486 w 1227486"/>
                  <a:gd name="connsiteY31" fmla="*/ 153845 h 169806"/>
                  <a:gd name="connsiteX32" fmla="*/ 1214485 w 1227486"/>
                  <a:gd name="connsiteY32" fmla="*/ 169806 h 169806"/>
                  <a:gd name="connsiteX33" fmla="*/ 1185827 w 1227486"/>
                  <a:gd name="connsiteY33" fmla="*/ 134620 h 169806"/>
                  <a:gd name="connsiteX34" fmla="*/ 1157168 w 1227486"/>
                  <a:gd name="connsiteY34" fmla="*/ 169806 h 169806"/>
                  <a:gd name="connsiteX35" fmla="*/ 1128510 w 1227486"/>
                  <a:gd name="connsiteY35" fmla="*/ 134620 h 169806"/>
                  <a:gd name="connsiteX36" fmla="*/ 1099851 w 1227486"/>
                  <a:gd name="connsiteY36" fmla="*/ 169806 h 169806"/>
                  <a:gd name="connsiteX37" fmla="*/ 1071193 w 1227486"/>
                  <a:gd name="connsiteY37" fmla="*/ 134620 h 169806"/>
                  <a:gd name="connsiteX38" fmla="*/ 1042534 w 1227486"/>
                  <a:gd name="connsiteY38" fmla="*/ 169806 h 169806"/>
                  <a:gd name="connsiteX39" fmla="*/ 1013876 w 1227486"/>
                  <a:gd name="connsiteY39" fmla="*/ 134620 h 169806"/>
                  <a:gd name="connsiteX40" fmla="*/ 985217 w 1227486"/>
                  <a:gd name="connsiteY40" fmla="*/ 169806 h 169806"/>
                  <a:gd name="connsiteX41" fmla="*/ 956559 w 1227486"/>
                  <a:gd name="connsiteY41" fmla="*/ 134620 h 169806"/>
                  <a:gd name="connsiteX42" fmla="*/ 927900 w 1227486"/>
                  <a:gd name="connsiteY42" fmla="*/ 169806 h 169806"/>
                  <a:gd name="connsiteX43" fmla="*/ 899242 w 1227486"/>
                  <a:gd name="connsiteY43" fmla="*/ 134620 h 169806"/>
                  <a:gd name="connsiteX44" fmla="*/ 870583 w 1227486"/>
                  <a:gd name="connsiteY44" fmla="*/ 169806 h 169806"/>
                  <a:gd name="connsiteX45" fmla="*/ 841925 w 1227486"/>
                  <a:gd name="connsiteY45" fmla="*/ 134620 h 169806"/>
                  <a:gd name="connsiteX46" fmla="*/ 813266 w 1227486"/>
                  <a:gd name="connsiteY46" fmla="*/ 169806 h 169806"/>
                  <a:gd name="connsiteX47" fmla="*/ 784608 w 1227486"/>
                  <a:gd name="connsiteY47" fmla="*/ 134620 h 169806"/>
                  <a:gd name="connsiteX48" fmla="*/ 755949 w 1227486"/>
                  <a:gd name="connsiteY48" fmla="*/ 169806 h 169806"/>
                  <a:gd name="connsiteX49" fmla="*/ 727291 w 1227486"/>
                  <a:gd name="connsiteY49" fmla="*/ 134620 h 169806"/>
                  <a:gd name="connsiteX50" fmla="*/ 698632 w 1227486"/>
                  <a:gd name="connsiteY50" fmla="*/ 169806 h 169806"/>
                  <a:gd name="connsiteX51" fmla="*/ 669974 w 1227486"/>
                  <a:gd name="connsiteY51" fmla="*/ 134620 h 169806"/>
                  <a:gd name="connsiteX52" fmla="*/ 641315 w 1227486"/>
                  <a:gd name="connsiteY52" fmla="*/ 169806 h 169806"/>
                  <a:gd name="connsiteX53" fmla="*/ 612657 w 1227486"/>
                  <a:gd name="connsiteY53" fmla="*/ 134620 h 169806"/>
                  <a:gd name="connsiteX54" fmla="*/ 583998 w 1227486"/>
                  <a:gd name="connsiteY54" fmla="*/ 169806 h 169806"/>
                  <a:gd name="connsiteX55" fmla="*/ 555340 w 1227486"/>
                  <a:gd name="connsiteY55" fmla="*/ 134620 h 169806"/>
                  <a:gd name="connsiteX56" fmla="*/ 526681 w 1227486"/>
                  <a:gd name="connsiteY56" fmla="*/ 169806 h 169806"/>
                  <a:gd name="connsiteX57" fmla="*/ 498023 w 1227486"/>
                  <a:gd name="connsiteY57" fmla="*/ 134620 h 169806"/>
                  <a:gd name="connsiteX58" fmla="*/ 469364 w 1227486"/>
                  <a:gd name="connsiteY58" fmla="*/ 169806 h 169806"/>
                  <a:gd name="connsiteX59" fmla="*/ 440706 w 1227486"/>
                  <a:gd name="connsiteY59" fmla="*/ 134620 h 169806"/>
                  <a:gd name="connsiteX60" fmla="*/ 412047 w 1227486"/>
                  <a:gd name="connsiteY60" fmla="*/ 169806 h 169806"/>
                  <a:gd name="connsiteX61" fmla="*/ 383389 w 1227486"/>
                  <a:gd name="connsiteY61" fmla="*/ 134620 h 169806"/>
                  <a:gd name="connsiteX62" fmla="*/ 354730 w 1227486"/>
                  <a:gd name="connsiteY62" fmla="*/ 169806 h 169806"/>
                  <a:gd name="connsiteX63" fmla="*/ 326072 w 1227486"/>
                  <a:gd name="connsiteY63" fmla="*/ 134620 h 169806"/>
                  <a:gd name="connsiteX64" fmla="*/ 297413 w 1227486"/>
                  <a:gd name="connsiteY64" fmla="*/ 169806 h 169806"/>
                  <a:gd name="connsiteX65" fmla="*/ 268755 w 1227486"/>
                  <a:gd name="connsiteY65" fmla="*/ 134620 h 169806"/>
                  <a:gd name="connsiteX66" fmla="*/ 240096 w 1227486"/>
                  <a:gd name="connsiteY66" fmla="*/ 169806 h 169806"/>
                  <a:gd name="connsiteX67" fmla="*/ 211438 w 1227486"/>
                  <a:gd name="connsiteY67" fmla="*/ 134620 h 169806"/>
                  <a:gd name="connsiteX68" fmla="*/ 182779 w 1227486"/>
                  <a:gd name="connsiteY68" fmla="*/ 169806 h 169806"/>
                  <a:gd name="connsiteX69" fmla="*/ 154121 w 1227486"/>
                  <a:gd name="connsiteY69" fmla="*/ 134620 h 169806"/>
                  <a:gd name="connsiteX70" fmla="*/ 125462 w 1227486"/>
                  <a:gd name="connsiteY70" fmla="*/ 169806 h 169806"/>
                  <a:gd name="connsiteX71" fmla="*/ 96804 w 1227486"/>
                  <a:gd name="connsiteY71" fmla="*/ 134620 h 169806"/>
                  <a:gd name="connsiteX72" fmla="*/ 68145 w 1227486"/>
                  <a:gd name="connsiteY72" fmla="*/ 169806 h 169806"/>
                  <a:gd name="connsiteX73" fmla="*/ 39487 w 1227486"/>
                  <a:gd name="connsiteY73" fmla="*/ 134620 h 169806"/>
                  <a:gd name="connsiteX74" fmla="*/ 10828 w 1227486"/>
                  <a:gd name="connsiteY74" fmla="*/ 169806 h 169806"/>
                  <a:gd name="connsiteX75" fmla="*/ 0 w 1227486"/>
                  <a:gd name="connsiteY75" fmla="*/ 156512 h 169806"/>
                  <a:gd name="connsiteX76" fmla="*/ 167289 w 1227486"/>
                  <a:gd name="connsiteY76" fmla="*/ 25666 h 169806"/>
                  <a:gd name="connsiteX77" fmla="*/ 172134 w 1227486"/>
                  <a:gd name="connsiteY77" fmla="*/ 22117 h 169806"/>
                  <a:gd name="connsiteX78" fmla="*/ 182779 w 1227486"/>
                  <a:gd name="connsiteY78" fmla="*/ 35186 h 169806"/>
                  <a:gd name="connsiteX79" fmla="*/ 211438 w 1227486"/>
                  <a:gd name="connsiteY7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27486" h="169806">
                    <a:moveTo>
                      <a:pt x="211438" y="0"/>
                    </a:moveTo>
                    <a:lnTo>
                      <a:pt x="240096" y="35186"/>
                    </a:lnTo>
                    <a:lnTo>
                      <a:pt x="268755" y="0"/>
                    </a:lnTo>
                    <a:lnTo>
                      <a:pt x="297413" y="35186"/>
                    </a:lnTo>
                    <a:lnTo>
                      <a:pt x="326072" y="0"/>
                    </a:lnTo>
                    <a:lnTo>
                      <a:pt x="354730" y="35186"/>
                    </a:lnTo>
                    <a:lnTo>
                      <a:pt x="383389" y="0"/>
                    </a:lnTo>
                    <a:lnTo>
                      <a:pt x="412047" y="35186"/>
                    </a:lnTo>
                    <a:lnTo>
                      <a:pt x="440706" y="0"/>
                    </a:lnTo>
                    <a:lnTo>
                      <a:pt x="469364" y="35186"/>
                    </a:lnTo>
                    <a:lnTo>
                      <a:pt x="498023" y="0"/>
                    </a:lnTo>
                    <a:lnTo>
                      <a:pt x="526681" y="35186"/>
                    </a:lnTo>
                    <a:lnTo>
                      <a:pt x="555340" y="0"/>
                    </a:lnTo>
                    <a:lnTo>
                      <a:pt x="583998" y="35186"/>
                    </a:lnTo>
                    <a:lnTo>
                      <a:pt x="612657" y="0"/>
                    </a:lnTo>
                    <a:lnTo>
                      <a:pt x="641315" y="35186"/>
                    </a:lnTo>
                    <a:lnTo>
                      <a:pt x="669974" y="0"/>
                    </a:lnTo>
                    <a:lnTo>
                      <a:pt x="698632" y="35186"/>
                    </a:lnTo>
                    <a:lnTo>
                      <a:pt x="727291" y="0"/>
                    </a:lnTo>
                    <a:lnTo>
                      <a:pt x="755949" y="35186"/>
                    </a:lnTo>
                    <a:lnTo>
                      <a:pt x="784608" y="0"/>
                    </a:lnTo>
                    <a:lnTo>
                      <a:pt x="813266" y="35186"/>
                    </a:lnTo>
                    <a:lnTo>
                      <a:pt x="841925" y="0"/>
                    </a:lnTo>
                    <a:lnTo>
                      <a:pt x="870583" y="35186"/>
                    </a:lnTo>
                    <a:lnTo>
                      <a:pt x="899242" y="0"/>
                    </a:lnTo>
                    <a:lnTo>
                      <a:pt x="927900" y="35186"/>
                    </a:lnTo>
                    <a:lnTo>
                      <a:pt x="956559" y="0"/>
                    </a:lnTo>
                    <a:lnTo>
                      <a:pt x="985217" y="35186"/>
                    </a:lnTo>
                    <a:lnTo>
                      <a:pt x="1013876" y="0"/>
                    </a:lnTo>
                    <a:lnTo>
                      <a:pt x="1042534" y="35186"/>
                    </a:lnTo>
                    <a:lnTo>
                      <a:pt x="1056279" y="18311"/>
                    </a:lnTo>
                    <a:lnTo>
                      <a:pt x="1227486" y="153845"/>
                    </a:lnTo>
                    <a:lnTo>
                      <a:pt x="1214485" y="169806"/>
                    </a:lnTo>
                    <a:lnTo>
                      <a:pt x="1185827" y="134620"/>
                    </a:lnTo>
                    <a:lnTo>
                      <a:pt x="1157168" y="169806"/>
                    </a:lnTo>
                    <a:lnTo>
                      <a:pt x="1128510" y="134620"/>
                    </a:lnTo>
                    <a:lnTo>
                      <a:pt x="1099851" y="169806"/>
                    </a:lnTo>
                    <a:lnTo>
                      <a:pt x="1071193" y="134620"/>
                    </a:lnTo>
                    <a:lnTo>
                      <a:pt x="1042534" y="169806"/>
                    </a:lnTo>
                    <a:lnTo>
                      <a:pt x="1013876" y="134620"/>
                    </a:lnTo>
                    <a:lnTo>
                      <a:pt x="985217" y="169806"/>
                    </a:lnTo>
                    <a:lnTo>
                      <a:pt x="956559" y="134620"/>
                    </a:lnTo>
                    <a:lnTo>
                      <a:pt x="927900" y="169806"/>
                    </a:lnTo>
                    <a:lnTo>
                      <a:pt x="899242" y="134620"/>
                    </a:lnTo>
                    <a:lnTo>
                      <a:pt x="870583" y="169806"/>
                    </a:lnTo>
                    <a:lnTo>
                      <a:pt x="841925" y="134620"/>
                    </a:lnTo>
                    <a:lnTo>
                      <a:pt x="813266" y="169806"/>
                    </a:lnTo>
                    <a:lnTo>
                      <a:pt x="784608" y="134620"/>
                    </a:lnTo>
                    <a:lnTo>
                      <a:pt x="755949" y="169806"/>
                    </a:lnTo>
                    <a:lnTo>
                      <a:pt x="727291" y="134620"/>
                    </a:lnTo>
                    <a:lnTo>
                      <a:pt x="698632" y="169806"/>
                    </a:lnTo>
                    <a:lnTo>
                      <a:pt x="669974" y="134620"/>
                    </a:lnTo>
                    <a:lnTo>
                      <a:pt x="641315" y="169806"/>
                    </a:lnTo>
                    <a:lnTo>
                      <a:pt x="612657" y="134620"/>
                    </a:lnTo>
                    <a:lnTo>
                      <a:pt x="583998" y="169806"/>
                    </a:lnTo>
                    <a:lnTo>
                      <a:pt x="555340" y="134620"/>
                    </a:lnTo>
                    <a:lnTo>
                      <a:pt x="526681" y="169806"/>
                    </a:lnTo>
                    <a:lnTo>
                      <a:pt x="498023" y="134620"/>
                    </a:lnTo>
                    <a:lnTo>
                      <a:pt x="469364" y="169806"/>
                    </a:lnTo>
                    <a:lnTo>
                      <a:pt x="440706" y="134620"/>
                    </a:lnTo>
                    <a:lnTo>
                      <a:pt x="412047" y="169806"/>
                    </a:lnTo>
                    <a:lnTo>
                      <a:pt x="383389" y="134620"/>
                    </a:lnTo>
                    <a:lnTo>
                      <a:pt x="354730" y="169806"/>
                    </a:lnTo>
                    <a:lnTo>
                      <a:pt x="326072" y="134620"/>
                    </a:lnTo>
                    <a:lnTo>
                      <a:pt x="297413" y="169806"/>
                    </a:lnTo>
                    <a:lnTo>
                      <a:pt x="268755" y="134620"/>
                    </a:lnTo>
                    <a:lnTo>
                      <a:pt x="240096" y="169806"/>
                    </a:lnTo>
                    <a:lnTo>
                      <a:pt x="211438" y="134620"/>
                    </a:lnTo>
                    <a:lnTo>
                      <a:pt x="182779" y="169806"/>
                    </a:lnTo>
                    <a:lnTo>
                      <a:pt x="154121" y="134620"/>
                    </a:lnTo>
                    <a:lnTo>
                      <a:pt x="125462" y="169806"/>
                    </a:lnTo>
                    <a:lnTo>
                      <a:pt x="96804" y="134620"/>
                    </a:lnTo>
                    <a:lnTo>
                      <a:pt x="68145" y="169806"/>
                    </a:lnTo>
                    <a:lnTo>
                      <a:pt x="39487" y="134620"/>
                    </a:lnTo>
                    <a:lnTo>
                      <a:pt x="10828" y="169806"/>
                    </a:lnTo>
                    <a:lnTo>
                      <a:pt x="0" y="156512"/>
                    </a:lnTo>
                    <a:lnTo>
                      <a:pt x="167289" y="25666"/>
                    </a:lnTo>
                    <a:lnTo>
                      <a:pt x="172134" y="22117"/>
                    </a:lnTo>
                    <a:lnTo>
                      <a:pt x="182779" y="35186"/>
                    </a:lnTo>
                    <a:lnTo>
                      <a:pt x="21143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2BA545D9-7383-4E36-B64D-768F1F4AAAAF}"/>
                  </a:ext>
                </a:extLst>
              </p:cNvPr>
              <p:cNvSpPr/>
              <p:nvPr/>
            </p:nvSpPr>
            <p:spPr>
              <a:xfrm>
                <a:off x="2963956" y="5267484"/>
                <a:ext cx="1858680" cy="170080"/>
              </a:xfrm>
              <a:custGeom>
                <a:avLst/>
                <a:gdLst>
                  <a:gd name="connsiteX0" fmla="*/ 167672 w 1825155"/>
                  <a:gd name="connsiteY0" fmla="*/ 0 h 169806"/>
                  <a:gd name="connsiteX1" fmla="*/ 196330 w 1825155"/>
                  <a:gd name="connsiteY1" fmla="*/ 35186 h 169806"/>
                  <a:gd name="connsiteX2" fmla="*/ 224989 w 1825155"/>
                  <a:gd name="connsiteY2" fmla="*/ 0 h 169806"/>
                  <a:gd name="connsiteX3" fmla="*/ 253647 w 1825155"/>
                  <a:gd name="connsiteY3" fmla="*/ 35186 h 169806"/>
                  <a:gd name="connsiteX4" fmla="*/ 282306 w 1825155"/>
                  <a:gd name="connsiteY4" fmla="*/ 0 h 169806"/>
                  <a:gd name="connsiteX5" fmla="*/ 310964 w 1825155"/>
                  <a:gd name="connsiteY5" fmla="*/ 35186 h 169806"/>
                  <a:gd name="connsiteX6" fmla="*/ 339623 w 1825155"/>
                  <a:gd name="connsiteY6" fmla="*/ 0 h 169806"/>
                  <a:gd name="connsiteX7" fmla="*/ 368281 w 1825155"/>
                  <a:gd name="connsiteY7" fmla="*/ 35186 h 169806"/>
                  <a:gd name="connsiteX8" fmla="*/ 396940 w 1825155"/>
                  <a:gd name="connsiteY8" fmla="*/ 0 h 169806"/>
                  <a:gd name="connsiteX9" fmla="*/ 425598 w 1825155"/>
                  <a:gd name="connsiteY9" fmla="*/ 35186 h 169806"/>
                  <a:gd name="connsiteX10" fmla="*/ 454257 w 1825155"/>
                  <a:gd name="connsiteY10" fmla="*/ 0 h 169806"/>
                  <a:gd name="connsiteX11" fmla="*/ 482915 w 1825155"/>
                  <a:gd name="connsiteY11" fmla="*/ 35186 h 169806"/>
                  <a:gd name="connsiteX12" fmla="*/ 511574 w 1825155"/>
                  <a:gd name="connsiteY12" fmla="*/ 0 h 169806"/>
                  <a:gd name="connsiteX13" fmla="*/ 540232 w 1825155"/>
                  <a:gd name="connsiteY13" fmla="*/ 35186 h 169806"/>
                  <a:gd name="connsiteX14" fmla="*/ 568891 w 1825155"/>
                  <a:gd name="connsiteY14" fmla="*/ 0 h 169806"/>
                  <a:gd name="connsiteX15" fmla="*/ 597549 w 1825155"/>
                  <a:gd name="connsiteY15" fmla="*/ 35186 h 169806"/>
                  <a:gd name="connsiteX16" fmla="*/ 626208 w 1825155"/>
                  <a:gd name="connsiteY16" fmla="*/ 0 h 169806"/>
                  <a:gd name="connsiteX17" fmla="*/ 654866 w 1825155"/>
                  <a:gd name="connsiteY17" fmla="*/ 35186 h 169806"/>
                  <a:gd name="connsiteX18" fmla="*/ 683525 w 1825155"/>
                  <a:gd name="connsiteY18" fmla="*/ 0 h 169806"/>
                  <a:gd name="connsiteX19" fmla="*/ 712183 w 1825155"/>
                  <a:gd name="connsiteY19" fmla="*/ 35186 h 169806"/>
                  <a:gd name="connsiteX20" fmla="*/ 740842 w 1825155"/>
                  <a:gd name="connsiteY20" fmla="*/ 0 h 169806"/>
                  <a:gd name="connsiteX21" fmla="*/ 769500 w 1825155"/>
                  <a:gd name="connsiteY21" fmla="*/ 35186 h 169806"/>
                  <a:gd name="connsiteX22" fmla="*/ 798159 w 1825155"/>
                  <a:gd name="connsiteY22" fmla="*/ 0 h 169806"/>
                  <a:gd name="connsiteX23" fmla="*/ 826817 w 1825155"/>
                  <a:gd name="connsiteY23" fmla="*/ 35186 h 169806"/>
                  <a:gd name="connsiteX24" fmla="*/ 855476 w 1825155"/>
                  <a:gd name="connsiteY24" fmla="*/ 0 h 169806"/>
                  <a:gd name="connsiteX25" fmla="*/ 884134 w 1825155"/>
                  <a:gd name="connsiteY25" fmla="*/ 35186 h 169806"/>
                  <a:gd name="connsiteX26" fmla="*/ 912793 w 1825155"/>
                  <a:gd name="connsiteY26" fmla="*/ 0 h 169806"/>
                  <a:gd name="connsiteX27" fmla="*/ 941451 w 1825155"/>
                  <a:gd name="connsiteY27" fmla="*/ 35186 h 169806"/>
                  <a:gd name="connsiteX28" fmla="*/ 970110 w 1825155"/>
                  <a:gd name="connsiteY28" fmla="*/ 0 h 169806"/>
                  <a:gd name="connsiteX29" fmla="*/ 998768 w 1825155"/>
                  <a:gd name="connsiteY29" fmla="*/ 35186 h 169806"/>
                  <a:gd name="connsiteX30" fmla="*/ 1027427 w 1825155"/>
                  <a:gd name="connsiteY30" fmla="*/ 0 h 169806"/>
                  <a:gd name="connsiteX31" fmla="*/ 1056085 w 1825155"/>
                  <a:gd name="connsiteY31" fmla="*/ 35186 h 169806"/>
                  <a:gd name="connsiteX32" fmla="*/ 1084744 w 1825155"/>
                  <a:gd name="connsiteY32" fmla="*/ 0 h 169806"/>
                  <a:gd name="connsiteX33" fmla="*/ 1113402 w 1825155"/>
                  <a:gd name="connsiteY33" fmla="*/ 35186 h 169806"/>
                  <a:gd name="connsiteX34" fmla="*/ 1142061 w 1825155"/>
                  <a:gd name="connsiteY34" fmla="*/ 0 h 169806"/>
                  <a:gd name="connsiteX35" fmla="*/ 1170719 w 1825155"/>
                  <a:gd name="connsiteY35" fmla="*/ 35186 h 169806"/>
                  <a:gd name="connsiteX36" fmla="*/ 1199378 w 1825155"/>
                  <a:gd name="connsiteY36" fmla="*/ 0 h 169806"/>
                  <a:gd name="connsiteX37" fmla="*/ 1228036 w 1825155"/>
                  <a:gd name="connsiteY37" fmla="*/ 35186 h 169806"/>
                  <a:gd name="connsiteX38" fmla="*/ 1256695 w 1825155"/>
                  <a:gd name="connsiteY38" fmla="*/ 0 h 169806"/>
                  <a:gd name="connsiteX39" fmla="*/ 1285353 w 1825155"/>
                  <a:gd name="connsiteY39" fmla="*/ 35186 h 169806"/>
                  <a:gd name="connsiteX40" fmla="*/ 1314012 w 1825155"/>
                  <a:gd name="connsiteY40" fmla="*/ 0 h 169806"/>
                  <a:gd name="connsiteX41" fmla="*/ 1342670 w 1825155"/>
                  <a:gd name="connsiteY41" fmla="*/ 35186 h 169806"/>
                  <a:gd name="connsiteX42" fmla="*/ 1371329 w 1825155"/>
                  <a:gd name="connsiteY42" fmla="*/ 0 h 169806"/>
                  <a:gd name="connsiteX43" fmla="*/ 1399987 w 1825155"/>
                  <a:gd name="connsiteY43" fmla="*/ 35186 h 169806"/>
                  <a:gd name="connsiteX44" fmla="*/ 1428646 w 1825155"/>
                  <a:gd name="connsiteY44" fmla="*/ 0 h 169806"/>
                  <a:gd name="connsiteX45" fmla="*/ 1457304 w 1825155"/>
                  <a:gd name="connsiteY45" fmla="*/ 35186 h 169806"/>
                  <a:gd name="connsiteX46" fmla="*/ 1485963 w 1825155"/>
                  <a:gd name="connsiteY46" fmla="*/ 0 h 169806"/>
                  <a:gd name="connsiteX47" fmla="*/ 1514621 w 1825155"/>
                  <a:gd name="connsiteY47" fmla="*/ 35186 h 169806"/>
                  <a:gd name="connsiteX48" fmla="*/ 1543280 w 1825155"/>
                  <a:gd name="connsiteY48" fmla="*/ 0 h 169806"/>
                  <a:gd name="connsiteX49" fmla="*/ 1571938 w 1825155"/>
                  <a:gd name="connsiteY49" fmla="*/ 35186 h 169806"/>
                  <a:gd name="connsiteX50" fmla="*/ 1600597 w 1825155"/>
                  <a:gd name="connsiteY50" fmla="*/ 0 h 169806"/>
                  <a:gd name="connsiteX51" fmla="*/ 1629255 w 1825155"/>
                  <a:gd name="connsiteY51" fmla="*/ 35186 h 169806"/>
                  <a:gd name="connsiteX52" fmla="*/ 1657914 w 1825155"/>
                  <a:gd name="connsiteY52" fmla="*/ 0 h 169806"/>
                  <a:gd name="connsiteX53" fmla="*/ 1686572 w 1825155"/>
                  <a:gd name="connsiteY53" fmla="*/ 35186 h 169806"/>
                  <a:gd name="connsiteX54" fmla="*/ 1694459 w 1825155"/>
                  <a:gd name="connsiteY54" fmla="*/ 25504 h 169806"/>
                  <a:gd name="connsiteX55" fmla="*/ 1719321 w 1825155"/>
                  <a:gd name="connsiteY55" fmla="*/ 46538 h 169806"/>
                  <a:gd name="connsiteX56" fmla="*/ 1807029 w 1825155"/>
                  <a:gd name="connsiteY56" fmla="*/ 123952 h 169806"/>
                  <a:gd name="connsiteX57" fmla="*/ 1825155 w 1825155"/>
                  <a:gd name="connsiteY57" fmla="*/ 140404 h 169806"/>
                  <a:gd name="connsiteX58" fmla="*/ 1801206 w 1825155"/>
                  <a:gd name="connsiteY58" fmla="*/ 169806 h 169806"/>
                  <a:gd name="connsiteX59" fmla="*/ 1772548 w 1825155"/>
                  <a:gd name="connsiteY59" fmla="*/ 134620 h 169806"/>
                  <a:gd name="connsiteX60" fmla="*/ 1743889 w 1825155"/>
                  <a:gd name="connsiteY60" fmla="*/ 169806 h 169806"/>
                  <a:gd name="connsiteX61" fmla="*/ 1715231 w 1825155"/>
                  <a:gd name="connsiteY61" fmla="*/ 134620 h 169806"/>
                  <a:gd name="connsiteX62" fmla="*/ 1686572 w 1825155"/>
                  <a:gd name="connsiteY62" fmla="*/ 169806 h 169806"/>
                  <a:gd name="connsiteX63" fmla="*/ 1657914 w 1825155"/>
                  <a:gd name="connsiteY63" fmla="*/ 134620 h 169806"/>
                  <a:gd name="connsiteX64" fmla="*/ 1629255 w 1825155"/>
                  <a:gd name="connsiteY64" fmla="*/ 169806 h 169806"/>
                  <a:gd name="connsiteX65" fmla="*/ 1600597 w 1825155"/>
                  <a:gd name="connsiteY65" fmla="*/ 134620 h 169806"/>
                  <a:gd name="connsiteX66" fmla="*/ 1571938 w 1825155"/>
                  <a:gd name="connsiteY66" fmla="*/ 169806 h 169806"/>
                  <a:gd name="connsiteX67" fmla="*/ 1543280 w 1825155"/>
                  <a:gd name="connsiteY67" fmla="*/ 134620 h 169806"/>
                  <a:gd name="connsiteX68" fmla="*/ 1514621 w 1825155"/>
                  <a:gd name="connsiteY68" fmla="*/ 169806 h 169806"/>
                  <a:gd name="connsiteX69" fmla="*/ 1485963 w 1825155"/>
                  <a:gd name="connsiteY69" fmla="*/ 134620 h 169806"/>
                  <a:gd name="connsiteX70" fmla="*/ 1457304 w 1825155"/>
                  <a:gd name="connsiteY70" fmla="*/ 169806 h 169806"/>
                  <a:gd name="connsiteX71" fmla="*/ 1428646 w 1825155"/>
                  <a:gd name="connsiteY71" fmla="*/ 134620 h 169806"/>
                  <a:gd name="connsiteX72" fmla="*/ 1399987 w 1825155"/>
                  <a:gd name="connsiteY72" fmla="*/ 169806 h 169806"/>
                  <a:gd name="connsiteX73" fmla="*/ 1371329 w 1825155"/>
                  <a:gd name="connsiteY73" fmla="*/ 134620 h 169806"/>
                  <a:gd name="connsiteX74" fmla="*/ 1342670 w 1825155"/>
                  <a:gd name="connsiteY74" fmla="*/ 169806 h 169806"/>
                  <a:gd name="connsiteX75" fmla="*/ 1314012 w 1825155"/>
                  <a:gd name="connsiteY75" fmla="*/ 134620 h 169806"/>
                  <a:gd name="connsiteX76" fmla="*/ 1285353 w 1825155"/>
                  <a:gd name="connsiteY76" fmla="*/ 169806 h 169806"/>
                  <a:gd name="connsiteX77" fmla="*/ 1256695 w 1825155"/>
                  <a:gd name="connsiteY77" fmla="*/ 134620 h 169806"/>
                  <a:gd name="connsiteX78" fmla="*/ 1228036 w 1825155"/>
                  <a:gd name="connsiteY78" fmla="*/ 169806 h 169806"/>
                  <a:gd name="connsiteX79" fmla="*/ 1199378 w 1825155"/>
                  <a:gd name="connsiteY79" fmla="*/ 134620 h 169806"/>
                  <a:gd name="connsiteX80" fmla="*/ 1170719 w 1825155"/>
                  <a:gd name="connsiteY80" fmla="*/ 169806 h 169806"/>
                  <a:gd name="connsiteX81" fmla="*/ 1142061 w 1825155"/>
                  <a:gd name="connsiteY81" fmla="*/ 134620 h 169806"/>
                  <a:gd name="connsiteX82" fmla="*/ 1113402 w 1825155"/>
                  <a:gd name="connsiteY82" fmla="*/ 169806 h 169806"/>
                  <a:gd name="connsiteX83" fmla="*/ 1084744 w 1825155"/>
                  <a:gd name="connsiteY83" fmla="*/ 134620 h 169806"/>
                  <a:gd name="connsiteX84" fmla="*/ 1056085 w 1825155"/>
                  <a:gd name="connsiteY84" fmla="*/ 169806 h 169806"/>
                  <a:gd name="connsiteX85" fmla="*/ 1027427 w 1825155"/>
                  <a:gd name="connsiteY85" fmla="*/ 134620 h 169806"/>
                  <a:gd name="connsiteX86" fmla="*/ 998768 w 1825155"/>
                  <a:gd name="connsiteY86" fmla="*/ 169806 h 169806"/>
                  <a:gd name="connsiteX87" fmla="*/ 970110 w 1825155"/>
                  <a:gd name="connsiteY87" fmla="*/ 134620 h 169806"/>
                  <a:gd name="connsiteX88" fmla="*/ 941451 w 1825155"/>
                  <a:gd name="connsiteY88" fmla="*/ 169806 h 169806"/>
                  <a:gd name="connsiteX89" fmla="*/ 912793 w 1825155"/>
                  <a:gd name="connsiteY89" fmla="*/ 134620 h 169806"/>
                  <a:gd name="connsiteX90" fmla="*/ 884134 w 1825155"/>
                  <a:gd name="connsiteY90" fmla="*/ 169806 h 169806"/>
                  <a:gd name="connsiteX91" fmla="*/ 855476 w 1825155"/>
                  <a:gd name="connsiteY91" fmla="*/ 134620 h 169806"/>
                  <a:gd name="connsiteX92" fmla="*/ 826817 w 1825155"/>
                  <a:gd name="connsiteY92" fmla="*/ 169806 h 169806"/>
                  <a:gd name="connsiteX93" fmla="*/ 798159 w 1825155"/>
                  <a:gd name="connsiteY93" fmla="*/ 134620 h 169806"/>
                  <a:gd name="connsiteX94" fmla="*/ 769500 w 1825155"/>
                  <a:gd name="connsiteY94" fmla="*/ 169806 h 169806"/>
                  <a:gd name="connsiteX95" fmla="*/ 740842 w 1825155"/>
                  <a:gd name="connsiteY95" fmla="*/ 134620 h 169806"/>
                  <a:gd name="connsiteX96" fmla="*/ 712183 w 1825155"/>
                  <a:gd name="connsiteY96" fmla="*/ 169806 h 169806"/>
                  <a:gd name="connsiteX97" fmla="*/ 683525 w 1825155"/>
                  <a:gd name="connsiteY97" fmla="*/ 134620 h 169806"/>
                  <a:gd name="connsiteX98" fmla="*/ 654866 w 1825155"/>
                  <a:gd name="connsiteY98" fmla="*/ 169806 h 169806"/>
                  <a:gd name="connsiteX99" fmla="*/ 626208 w 1825155"/>
                  <a:gd name="connsiteY99" fmla="*/ 134620 h 169806"/>
                  <a:gd name="connsiteX100" fmla="*/ 597549 w 1825155"/>
                  <a:gd name="connsiteY100" fmla="*/ 169806 h 169806"/>
                  <a:gd name="connsiteX101" fmla="*/ 568891 w 1825155"/>
                  <a:gd name="connsiteY101" fmla="*/ 134620 h 169806"/>
                  <a:gd name="connsiteX102" fmla="*/ 540232 w 1825155"/>
                  <a:gd name="connsiteY102" fmla="*/ 169806 h 169806"/>
                  <a:gd name="connsiteX103" fmla="*/ 511574 w 1825155"/>
                  <a:gd name="connsiteY103" fmla="*/ 134620 h 169806"/>
                  <a:gd name="connsiteX104" fmla="*/ 482915 w 1825155"/>
                  <a:gd name="connsiteY104" fmla="*/ 169806 h 169806"/>
                  <a:gd name="connsiteX105" fmla="*/ 454257 w 1825155"/>
                  <a:gd name="connsiteY105" fmla="*/ 134620 h 169806"/>
                  <a:gd name="connsiteX106" fmla="*/ 425598 w 1825155"/>
                  <a:gd name="connsiteY106" fmla="*/ 169806 h 169806"/>
                  <a:gd name="connsiteX107" fmla="*/ 396940 w 1825155"/>
                  <a:gd name="connsiteY107" fmla="*/ 134620 h 169806"/>
                  <a:gd name="connsiteX108" fmla="*/ 368281 w 1825155"/>
                  <a:gd name="connsiteY108" fmla="*/ 169806 h 169806"/>
                  <a:gd name="connsiteX109" fmla="*/ 339623 w 1825155"/>
                  <a:gd name="connsiteY109" fmla="*/ 134620 h 169806"/>
                  <a:gd name="connsiteX110" fmla="*/ 310964 w 1825155"/>
                  <a:gd name="connsiteY110" fmla="*/ 169806 h 169806"/>
                  <a:gd name="connsiteX111" fmla="*/ 282306 w 1825155"/>
                  <a:gd name="connsiteY111" fmla="*/ 134620 h 169806"/>
                  <a:gd name="connsiteX112" fmla="*/ 253647 w 1825155"/>
                  <a:gd name="connsiteY112" fmla="*/ 169806 h 169806"/>
                  <a:gd name="connsiteX113" fmla="*/ 224989 w 1825155"/>
                  <a:gd name="connsiteY113" fmla="*/ 134620 h 169806"/>
                  <a:gd name="connsiteX114" fmla="*/ 196330 w 1825155"/>
                  <a:gd name="connsiteY114" fmla="*/ 169806 h 169806"/>
                  <a:gd name="connsiteX115" fmla="*/ 167672 w 1825155"/>
                  <a:gd name="connsiteY115" fmla="*/ 134620 h 169806"/>
                  <a:gd name="connsiteX116" fmla="*/ 139013 w 1825155"/>
                  <a:gd name="connsiteY116" fmla="*/ 169806 h 169806"/>
                  <a:gd name="connsiteX117" fmla="*/ 110355 w 1825155"/>
                  <a:gd name="connsiteY117" fmla="*/ 134620 h 169806"/>
                  <a:gd name="connsiteX118" fmla="*/ 81696 w 1825155"/>
                  <a:gd name="connsiteY118" fmla="*/ 169806 h 169806"/>
                  <a:gd name="connsiteX119" fmla="*/ 53038 w 1825155"/>
                  <a:gd name="connsiteY119" fmla="*/ 134620 h 169806"/>
                  <a:gd name="connsiteX120" fmla="*/ 24379 w 1825155"/>
                  <a:gd name="connsiteY120" fmla="*/ 169806 h 169806"/>
                  <a:gd name="connsiteX121" fmla="*/ 0 w 1825155"/>
                  <a:gd name="connsiteY121" fmla="*/ 139874 h 169806"/>
                  <a:gd name="connsiteX122" fmla="*/ 72968 w 1825155"/>
                  <a:gd name="connsiteY122" fmla="*/ 75675 h 169806"/>
                  <a:gd name="connsiteX123" fmla="*/ 131835 w 1825155"/>
                  <a:gd name="connsiteY123" fmla="*/ 26373 h 169806"/>
                  <a:gd name="connsiteX124" fmla="*/ 139013 w 1825155"/>
                  <a:gd name="connsiteY124" fmla="*/ 35186 h 169806"/>
                  <a:gd name="connsiteX125" fmla="*/ 167672 w 1825155"/>
                  <a:gd name="connsiteY125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825155" h="169806">
                    <a:moveTo>
                      <a:pt x="167672" y="0"/>
                    </a:moveTo>
                    <a:lnTo>
                      <a:pt x="196330" y="35186"/>
                    </a:lnTo>
                    <a:lnTo>
                      <a:pt x="224989" y="0"/>
                    </a:lnTo>
                    <a:lnTo>
                      <a:pt x="253647" y="35186"/>
                    </a:lnTo>
                    <a:lnTo>
                      <a:pt x="282306" y="0"/>
                    </a:lnTo>
                    <a:lnTo>
                      <a:pt x="310964" y="35186"/>
                    </a:lnTo>
                    <a:lnTo>
                      <a:pt x="339623" y="0"/>
                    </a:lnTo>
                    <a:lnTo>
                      <a:pt x="368281" y="35186"/>
                    </a:lnTo>
                    <a:lnTo>
                      <a:pt x="396940" y="0"/>
                    </a:lnTo>
                    <a:lnTo>
                      <a:pt x="425598" y="35186"/>
                    </a:lnTo>
                    <a:lnTo>
                      <a:pt x="454257" y="0"/>
                    </a:lnTo>
                    <a:lnTo>
                      <a:pt x="482915" y="35186"/>
                    </a:lnTo>
                    <a:lnTo>
                      <a:pt x="511574" y="0"/>
                    </a:lnTo>
                    <a:lnTo>
                      <a:pt x="540232" y="35186"/>
                    </a:lnTo>
                    <a:lnTo>
                      <a:pt x="568891" y="0"/>
                    </a:lnTo>
                    <a:lnTo>
                      <a:pt x="597549" y="35186"/>
                    </a:lnTo>
                    <a:lnTo>
                      <a:pt x="626208" y="0"/>
                    </a:lnTo>
                    <a:lnTo>
                      <a:pt x="654866" y="35186"/>
                    </a:lnTo>
                    <a:lnTo>
                      <a:pt x="683525" y="0"/>
                    </a:lnTo>
                    <a:lnTo>
                      <a:pt x="712183" y="35186"/>
                    </a:lnTo>
                    <a:lnTo>
                      <a:pt x="740842" y="0"/>
                    </a:lnTo>
                    <a:lnTo>
                      <a:pt x="769500" y="35186"/>
                    </a:lnTo>
                    <a:lnTo>
                      <a:pt x="798159" y="0"/>
                    </a:lnTo>
                    <a:lnTo>
                      <a:pt x="826817" y="35186"/>
                    </a:lnTo>
                    <a:lnTo>
                      <a:pt x="855476" y="0"/>
                    </a:lnTo>
                    <a:lnTo>
                      <a:pt x="884134" y="35186"/>
                    </a:lnTo>
                    <a:lnTo>
                      <a:pt x="912793" y="0"/>
                    </a:lnTo>
                    <a:lnTo>
                      <a:pt x="941451" y="35186"/>
                    </a:lnTo>
                    <a:lnTo>
                      <a:pt x="970110" y="0"/>
                    </a:lnTo>
                    <a:lnTo>
                      <a:pt x="998768" y="35186"/>
                    </a:lnTo>
                    <a:lnTo>
                      <a:pt x="1027427" y="0"/>
                    </a:lnTo>
                    <a:lnTo>
                      <a:pt x="1056085" y="35186"/>
                    </a:lnTo>
                    <a:lnTo>
                      <a:pt x="1084744" y="0"/>
                    </a:lnTo>
                    <a:lnTo>
                      <a:pt x="1113402" y="35186"/>
                    </a:lnTo>
                    <a:lnTo>
                      <a:pt x="1142061" y="0"/>
                    </a:lnTo>
                    <a:lnTo>
                      <a:pt x="1170719" y="35186"/>
                    </a:lnTo>
                    <a:lnTo>
                      <a:pt x="1199378" y="0"/>
                    </a:lnTo>
                    <a:lnTo>
                      <a:pt x="1228036" y="35186"/>
                    </a:lnTo>
                    <a:lnTo>
                      <a:pt x="1256695" y="0"/>
                    </a:lnTo>
                    <a:lnTo>
                      <a:pt x="1285353" y="35186"/>
                    </a:lnTo>
                    <a:lnTo>
                      <a:pt x="1314012" y="0"/>
                    </a:lnTo>
                    <a:lnTo>
                      <a:pt x="1342670" y="35186"/>
                    </a:lnTo>
                    <a:lnTo>
                      <a:pt x="1371329" y="0"/>
                    </a:lnTo>
                    <a:lnTo>
                      <a:pt x="1399987" y="35186"/>
                    </a:lnTo>
                    <a:lnTo>
                      <a:pt x="1428646" y="0"/>
                    </a:lnTo>
                    <a:lnTo>
                      <a:pt x="1457304" y="35186"/>
                    </a:lnTo>
                    <a:lnTo>
                      <a:pt x="1485963" y="0"/>
                    </a:lnTo>
                    <a:lnTo>
                      <a:pt x="1514621" y="35186"/>
                    </a:lnTo>
                    <a:lnTo>
                      <a:pt x="1543280" y="0"/>
                    </a:lnTo>
                    <a:lnTo>
                      <a:pt x="1571938" y="35186"/>
                    </a:lnTo>
                    <a:lnTo>
                      <a:pt x="1600597" y="0"/>
                    </a:lnTo>
                    <a:lnTo>
                      <a:pt x="1629255" y="35186"/>
                    </a:lnTo>
                    <a:lnTo>
                      <a:pt x="1657914" y="0"/>
                    </a:lnTo>
                    <a:lnTo>
                      <a:pt x="1686572" y="35186"/>
                    </a:lnTo>
                    <a:lnTo>
                      <a:pt x="1694459" y="25504"/>
                    </a:lnTo>
                    <a:lnTo>
                      <a:pt x="1719321" y="46538"/>
                    </a:lnTo>
                    <a:cubicBezTo>
                      <a:pt x="1749427" y="72751"/>
                      <a:pt x="1778773" y="98664"/>
                      <a:pt x="1807029" y="123952"/>
                    </a:cubicBezTo>
                    <a:lnTo>
                      <a:pt x="1825155" y="140404"/>
                    </a:lnTo>
                    <a:lnTo>
                      <a:pt x="1801206" y="169806"/>
                    </a:lnTo>
                    <a:lnTo>
                      <a:pt x="1772548" y="134620"/>
                    </a:lnTo>
                    <a:lnTo>
                      <a:pt x="1743889" y="169806"/>
                    </a:lnTo>
                    <a:lnTo>
                      <a:pt x="1715231" y="134620"/>
                    </a:lnTo>
                    <a:lnTo>
                      <a:pt x="1686572" y="169806"/>
                    </a:lnTo>
                    <a:lnTo>
                      <a:pt x="1657914" y="134620"/>
                    </a:lnTo>
                    <a:lnTo>
                      <a:pt x="1629255" y="169806"/>
                    </a:lnTo>
                    <a:lnTo>
                      <a:pt x="1600597" y="134620"/>
                    </a:lnTo>
                    <a:lnTo>
                      <a:pt x="1571938" y="169806"/>
                    </a:lnTo>
                    <a:lnTo>
                      <a:pt x="1543280" y="134620"/>
                    </a:lnTo>
                    <a:lnTo>
                      <a:pt x="1514621" y="169806"/>
                    </a:lnTo>
                    <a:lnTo>
                      <a:pt x="1485963" y="134620"/>
                    </a:lnTo>
                    <a:lnTo>
                      <a:pt x="1457304" y="169806"/>
                    </a:lnTo>
                    <a:lnTo>
                      <a:pt x="1428646" y="134620"/>
                    </a:lnTo>
                    <a:lnTo>
                      <a:pt x="1399987" y="169806"/>
                    </a:lnTo>
                    <a:lnTo>
                      <a:pt x="1371329" y="134620"/>
                    </a:lnTo>
                    <a:lnTo>
                      <a:pt x="1342670" y="169806"/>
                    </a:lnTo>
                    <a:lnTo>
                      <a:pt x="1314012" y="134620"/>
                    </a:lnTo>
                    <a:lnTo>
                      <a:pt x="1285353" y="169806"/>
                    </a:lnTo>
                    <a:lnTo>
                      <a:pt x="1256695" y="134620"/>
                    </a:lnTo>
                    <a:lnTo>
                      <a:pt x="1228036" y="169806"/>
                    </a:lnTo>
                    <a:lnTo>
                      <a:pt x="1199378" y="134620"/>
                    </a:lnTo>
                    <a:lnTo>
                      <a:pt x="1170719" y="169806"/>
                    </a:lnTo>
                    <a:lnTo>
                      <a:pt x="1142061" y="134620"/>
                    </a:lnTo>
                    <a:lnTo>
                      <a:pt x="1113402" y="169806"/>
                    </a:lnTo>
                    <a:lnTo>
                      <a:pt x="1084744" y="134620"/>
                    </a:lnTo>
                    <a:lnTo>
                      <a:pt x="1056085" y="169806"/>
                    </a:lnTo>
                    <a:lnTo>
                      <a:pt x="1027427" y="134620"/>
                    </a:lnTo>
                    <a:lnTo>
                      <a:pt x="998768" y="169806"/>
                    </a:lnTo>
                    <a:lnTo>
                      <a:pt x="970110" y="134620"/>
                    </a:lnTo>
                    <a:lnTo>
                      <a:pt x="941451" y="169806"/>
                    </a:lnTo>
                    <a:lnTo>
                      <a:pt x="912793" y="134620"/>
                    </a:lnTo>
                    <a:lnTo>
                      <a:pt x="884134" y="169806"/>
                    </a:lnTo>
                    <a:lnTo>
                      <a:pt x="855476" y="134620"/>
                    </a:lnTo>
                    <a:lnTo>
                      <a:pt x="826817" y="169806"/>
                    </a:lnTo>
                    <a:lnTo>
                      <a:pt x="798159" y="134620"/>
                    </a:lnTo>
                    <a:lnTo>
                      <a:pt x="769500" y="169806"/>
                    </a:lnTo>
                    <a:lnTo>
                      <a:pt x="740842" y="134620"/>
                    </a:lnTo>
                    <a:lnTo>
                      <a:pt x="712183" y="169806"/>
                    </a:lnTo>
                    <a:lnTo>
                      <a:pt x="683525" y="134620"/>
                    </a:lnTo>
                    <a:lnTo>
                      <a:pt x="654866" y="169806"/>
                    </a:lnTo>
                    <a:lnTo>
                      <a:pt x="626208" y="134620"/>
                    </a:lnTo>
                    <a:lnTo>
                      <a:pt x="597549" y="169806"/>
                    </a:lnTo>
                    <a:lnTo>
                      <a:pt x="568891" y="134620"/>
                    </a:lnTo>
                    <a:lnTo>
                      <a:pt x="540232" y="169806"/>
                    </a:lnTo>
                    <a:lnTo>
                      <a:pt x="511574" y="134620"/>
                    </a:lnTo>
                    <a:lnTo>
                      <a:pt x="482915" y="169806"/>
                    </a:lnTo>
                    <a:lnTo>
                      <a:pt x="454257" y="134620"/>
                    </a:lnTo>
                    <a:lnTo>
                      <a:pt x="425598" y="169806"/>
                    </a:lnTo>
                    <a:lnTo>
                      <a:pt x="396940" y="134620"/>
                    </a:lnTo>
                    <a:lnTo>
                      <a:pt x="368281" y="169806"/>
                    </a:lnTo>
                    <a:lnTo>
                      <a:pt x="339623" y="134620"/>
                    </a:lnTo>
                    <a:lnTo>
                      <a:pt x="310964" y="169806"/>
                    </a:lnTo>
                    <a:lnTo>
                      <a:pt x="282306" y="134620"/>
                    </a:lnTo>
                    <a:lnTo>
                      <a:pt x="253647" y="169806"/>
                    </a:lnTo>
                    <a:lnTo>
                      <a:pt x="224989" y="134620"/>
                    </a:lnTo>
                    <a:lnTo>
                      <a:pt x="196330" y="169806"/>
                    </a:lnTo>
                    <a:lnTo>
                      <a:pt x="167672" y="134620"/>
                    </a:lnTo>
                    <a:lnTo>
                      <a:pt x="139013" y="169806"/>
                    </a:lnTo>
                    <a:lnTo>
                      <a:pt x="110355" y="134620"/>
                    </a:lnTo>
                    <a:lnTo>
                      <a:pt x="81696" y="169806"/>
                    </a:lnTo>
                    <a:lnTo>
                      <a:pt x="53038" y="134620"/>
                    </a:lnTo>
                    <a:lnTo>
                      <a:pt x="24379" y="169806"/>
                    </a:lnTo>
                    <a:lnTo>
                      <a:pt x="0" y="139874"/>
                    </a:lnTo>
                    <a:lnTo>
                      <a:pt x="72968" y="75675"/>
                    </a:lnTo>
                    <a:lnTo>
                      <a:pt x="131835" y="26373"/>
                    </a:lnTo>
                    <a:lnTo>
                      <a:pt x="139013" y="35186"/>
                    </a:lnTo>
                    <a:lnTo>
                      <a:pt x="1676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4" name="台形 1353">
                <a:extLst>
                  <a:ext uri="{FF2B5EF4-FFF2-40B4-BE49-F238E27FC236}">
                    <a16:creationId xmlns:a16="http://schemas.microsoft.com/office/drawing/2014/main" id="{76FCC422-5DA9-45B0-B7D3-0F735586211A}"/>
                  </a:ext>
                </a:extLst>
              </p:cNvPr>
              <p:cNvSpPr/>
              <p:nvPr/>
            </p:nvSpPr>
            <p:spPr>
              <a:xfrm rot="10800000">
                <a:off x="3876327" y="4625227"/>
                <a:ext cx="45719" cy="90487"/>
              </a:xfrm>
              <a:prstGeom prst="trapezoid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5" name="二等辺三角形 9">
                <a:extLst>
                  <a:ext uri="{FF2B5EF4-FFF2-40B4-BE49-F238E27FC236}">
                    <a16:creationId xmlns:a16="http://schemas.microsoft.com/office/drawing/2014/main" id="{C1600EDD-6ED5-4F45-BBE0-61006B232E71}"/>
                  </a:ext>
                </a:extLst>
              </p:cNvPr>
              <p:cNvSpPr/>
              <p:nvPr/>
            </p:nvSpPr>
            <p:spPr>
              <a:xfrm>
                <a:off x="3762949" y="4703763"/>
                <a:ext cx="272476" cy="106602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46000">
                    <a:srgbClr val="FFC000">
                      <a:lumMod val="95000"/>
                      <a:lumOff val="5000"/>
                    </a:srgbClr>
                  </a:gs>
                  <a:gs pos="100000">
                    <a:srgbClr val="FFC000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407" name="テキスト ボックス 1406">
            <a:extLst>
              <a:ext uri="{FF2B5EF4-FFF2-40B4-BE49-F238E27FC236}">
                <a16:creationId xmlns:a16="http://schemas.microsoft.com/office/drawing/2014/main" id="{55EEB8DC-98AC-409C-9474-333B50034F52}"/>
              </a:ext>
            </a:extLst>
          </p:cNvPr>
          <p:cNvSpPr txBox="1"/>
          <p:nvPr/>
        </p:nvSpPr>
        <p:spPr>
          <a:xfrm>
            <a:off x="3638969" y="4506866"/>
            <a:ext cx="954107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大内宿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（下郷町）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08" name="グループ化 1407">
            <a:extLst>
              <a:ext uri="{FF2B5EF4-FFF2-40B4-BE49-F238E27FC236}">
                <a16:creationId xmlns:a16="http://schemas.microsoft.com/office/drawing/2014/main" id="{C0F21647-64D4-4D8F-81E5-C358AA585150}"/>
              </a:ext>
            </a:extLst>
          </p:cNvPr>
          <p:cNvGrpSpPr/>
          <p:nvPr/>
        </p:nvGrpSpPr>
        <p:grpSpPr>
          <a:xfrm>
            <a:off x="2902000" y="5323289"/>
            <a:ext cx="1182655" cy="898575"/>
            <a:chOff x="146075" y="283097"/>
            <a:chExt cx="3275461" cy="2488678"/>
          </a:xfrm>
        </p:grpSpPr>
        <p:grpSp>
          <p:nvGrpSpPr>
            <p:cNvPr id="1409" name="グループ化 1408">
              <a:extLst>
                <a:ext uri="{FF2B5EF4-FFF2-40B4-BE49-F238E27FC236}">
                  <a16:creationId xmlns:a16="http://schemas.microsoft.com/office/drawing/2014/main" id="{CECDDC4A-7109-4CCB-B15E-0ABE03F85654}"/>
                </a:ext>
              </a:extLst>
            </p:cNvPr>
            <p:cNvGrpSpPr/>
            <p:nvPr/>
          </p:nvGrpSpPr>
          <p:grpSpPr>
            <a:xfrm>
              <a:off x="146075" y="283097"/>
              <a:ext cx="2735896" cy="2488678"/>
              <a:chOff x="1587152" y="1138806"/>
              <a:chExt cx="3321170" cy="3021066"/>
            </a:xfrm>
          </p:grpSpPr>
          <p:sp>
            <p:nvSpPr>
              <p:cNvPr id="1527" name="楕円 3">
                <a:extLst>
                  <a:ext uri="{FF2B5EF4-FFF2-40B4-BE49-F238E27FC236}">
                    <a16:creationId xmlns:a16="http://schemas.microsoft.com/office/drawing/2014/main" id="{ED135F4E-4F55-4588-9EB2-4B9440B265D1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8" name="楕円 3">
                <a:extLst>
                  <a:ext uri="{FF2B5EF4-FFF2-40B4-BE49-F238E27FC236}">
                    <a16:creationId xmlns:a16="http://schemas.microsoft.com/office/drawing/2014/main" id="{14EFC5E7-A605-4695-A8CC-C69632C4DC50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9" name="楕円 1528">
                <a:extLst>
                  <a:ext uri="{FF2B5EF4-FFF2-40B4-BE49-F238E27FC236}">
                    <a16:creationId xmlns:a16="http://schemas.microsoft.com/office/drawing/2014/main" id="{5680CE6A-7C4D-4F30-B773-45FD55AA6381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0" name="フリーフォーム: 図形 1529">
                <a:extLst>
                  <a:ext uri="{FF2B5EF4-FFF2-40B4-BE49-F238E27FC236}">
                    <a16:creationId xmlns:a16="http://schemas.microsoft.com/office/drawing/2014/main" id="{41A51130-9C03-40D5-A378-AD883E85F2E2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31" name="グループ化 1530">
                <a:extLst>
                  <a:ext uri="{FF2B5EF4-FFF2-40B4-BE49-F238E27FC236}">
                    <a16:creationId xmlns:a16="http://schemas.microsoft.com/office/drawing/2014/main" id="{F8A9B120-6EC8-4BAB-8D51-29E4357A3908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1533" name="フリーフォーム: 図形 1532">
                  <a:extLst>
                    <a:ext uri="{FF2B5EF4-FFF2-40B4-BE49-F238E27FC236}">
                      <a16:creationId xmlns:a16="http://schemas.microsoft.com/office/drawing/2014/main" id="{04B2B9FD-3130-4CDE-B891-23234291642B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4" name="フリーフォーム: 図形 1533">
                  <a:extLst>
                    <a:ext uri="{FF2B5EF4-FFF2-40B4-BE49-F238E27FC236}">
                      <a16:creationId xmlns:a16="http://schemas.microsoft.com/office/drawing/2014/main" id="{2EE378D8-7DEF-421D-AB63-D39D7D4EAC97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5" name="フリーフォーム: 図形 1534">
                  <a:extLst>
                    <a:ext uri="{FF2B5EF4-FFF2-40B4-BE49-F238E27FC236}">
                      <a16:creationId xmlns:a16="http://schemas.microsoft.com/office/drawing/2014/main" id="{879A9CE8-8623-49EB-8DEE-270109242098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36" name="グループ化 1535">
                  <a:extLst>
                    <a:ext uri="{FF2B5EF4-FFF2-40B4-BE49-F238E27FC236}">
                      <a16:creationId xmlns:a16="http://schemas.microsoft.com/office/drawing/2014/main" id="{4578D489-23F0-4EE3-ADB0-7DBE43C7BDA5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1537" name="フリーフォーム: 図形 1536">
                    <a:extLst>
                      <a:ext uri="{FF2B5EF4-FFF2-40B4-BE49-F238E27FC236}">
                        <a16:creationId xmlns:a16="http://schemas.microsoft.com/office/drawing/2014/main" id="{2E17D5EC-6326-4C0F-8C2B-475C55C851AA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noFill/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38" name="フリーフォーム: 図形 1537">
                    <a:extLst>
                      <a:ext uri="{FF2B5EF4-FFF2-40B4-BE49-F238E27FC236}">
                        <a16:creationId xmlns:a16="http://schemas.microsoft.com/office/drawing/2014/main" id="{C3B9567F-3DAB-47AA-B78A-D182B30B28B8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noFill/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532" name="フリーフォーム: 図形 1531">
                <a:extLst>
                  <a:ext uri="{FF2B5EF4-FFF2-40B4-BE49-F238E27FC236}">
                    <a16:creationId xmlns:a16="http://schemas.microsoft.com/office/drawing/2014/main" id="{1DCF5D02-F82A-40AC-B7DA-9E2FD459E659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ysClr val="windowText" lastClr="000000">
                  <a:alpha val="1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10" name="グループ化 1409">
              <a:extLst>
                <a:ext uri="{FF2B5EF4-FFF2-40B4-BE49-F238E27FC236}">
                  <a16:creationId xmlns:a16="http://schemas.microsoft.com/office/drawing/2014/main" id="{B01026CE-E0FE-4748-8501-38869F469886}"/>
                </a:ext>
              </a:extLst>
            </p:cNvPr>
            <p:cNvGrpSpPr/>
            <p:nvPr/>
          </p:nvGrpSpPr>
          <p:grpSpPr>
            <a:xfrm>
              <a:off x="391434" y="625309"/>
              <a:ext cx="2228693" cy="1079710"/>
              <a:chOff x="5774653" y="1480033"/>
              <a:chExt cx="2748453" cy="1495242"/>
            </a:xfrm>
          </p:grpSpPr>
          <p:grpSp>
            <p:nvGrpSpPr>
              <p:cNvPr id="1485" name="グループ化 1484">
                <a:extLst>
                  <a:ext uri="{FF2B5EF4-FFF2-40B4-BE49-F238E27FC236}">
                    <a16:creationId xmlns:a16="http://schemas.microsoft.com/office/drawing/2014/main" id="{A42AB90E-D22F-4193-B1E7-023D8514172F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1507" name="円: 塗りつぶしなし 1506">
                  <a:extLst>
                    <a:ext uri="{FF2B5EF4-FFF2-40B4-BE49-F238E27FC236}">
                      <a16:creationId xmlns:a16="http://schemas.microsoft.com/office/drawing/2014/main" id="{798245A4-3866-40E8-BF0A-DA864FD27BB3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8" name="円: 塗りつぶしなし 1507">
                  <a:extLst>
                    <a:ext uri="{FF2B5EF4-FFF2-40B4-BE49-F238E27FC236}">
                      <a16:creationId xmlns:a16="http://schemas.microsoft.com/office/drawing/2014/main" id="{9B62F1F2-C0A4-47DD-BF33-33775C6CBD9B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9" name="円: 塗りつぶしなし 1508">
                  <a:extLst>
                    <a:ext uri="{FF2B5EF4-FFF2-40B4-BE49-F238E27FC236}">
                      <a16:creationId xmlns:a16="http://schemas.microsoft.com/office/drawing/2014/main" id="{E0F246A2-386B-43F7-AACF-EBB9C99E97E8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0" name="円: 塗りつぶしなし 1509">
                  <a:extLst>
                    <a:ext uri="{FF2B5EF4-FFF2-40B4-BE49-F238E27FC236}">
                      <a16:creationId xmlns:a16="http://schemas.microsoft.com/office/drawing/2014/main" id="{96774108-28F5-4DA2-964A-8AEB29B23FF9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1" name="円: 塗りつぶしなし 1510">
                  <a:extLst>
                    <a:ext uri="{FF2B5EF4-FFF2-40B4-BE49-F238E27FC236}">
                      <a16:creationId xmlns:a16="http://schemas.microsoft.com/office/drawing/2014/main" id="{42D0C300-0D83-4972-A936-480D76653938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2" name="円: 塗りつぶしなし 1511">
                  <a:extLst>
                    <a:ext uri="{FF2B5EF4-FFF2-40B4-BE49-F238E27FC236}">
                      <a16:creationId xmlns:a16="http://schemas.microsoft.com/office/drawing/2014/main" id="{8294C20D-550F-4AF7-9260-02D27ECCC672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3" name="円: 塗りつぶしなし 1512">
                  <a:extLst>
                    <a:ext uri="{FF2B5EF4-FFF2-40B4-BE49-F238E27FC236}">
                      <a16:creationId xmlns:a16="http://schemas.microsoft.com/office/drawing/2014/main" id="{833A63EA-C3E3-48DE-9FB9-BAA81DD18AAE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4" name="円: 塗りつぶしなし 1513">
                  <a:extLst>
                    <a:ext uri="{FF2B5EF4-FFF2-40B4-BE49-F238E27FC236}">
                      <a16:creationId xmlns:a16="http://schemas.microsoft.com/office/drawing/2014/main" id="{295CBEE8-630B-413F-8F34-06ADF2887D44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5" name="円: 塗りつぶしなし 1514">
                  <a:extLst>
                    <a:ext uri="{FF2B5EF4-FFF2-40B4-BE49-F238E27FC236}">
                      <a16:creationId xmlns:a16="http://schemas.microsoft.com/office/drawing/2014/main" id="{D7C7F7A9-EFC3-4D78-BE3D-9EA43BC9CF2B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6" name="円: 塗りつぶしなし 1515">
                  <a:extLst>
                    <a:ext uri="{FF2B5EF4-FFF2-40B4-BE49-F238E27FC236}">
                      <a16:creationId xmlns:a16="http://schemas.microsoft.com/office/drawing/2014/main" id="{2C3D61BD-48A0-4C56-AFFF-3E4AF84D27AD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7" name="円: 塗りつぶしなし 1516">
                  <a:extLst>
                    <a:ext uri="{FF2B5EF4-FFF2-40B4-BE49-F238E27FC236}">
                      <a16:creationId xmlns:a16="http://schemas.microsoft.com/office/drawing/2014/main" id="{3940A5B2-BA1D-4EDE-850F-CE273099BEA3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8" name="円: 塗りつぶしなし 1517">
                  <a:extLst>
                    <a:ext uri="{FF2B5EF4-FFF2-40B4-BE49-F238E27FC236}">
                      <a16:creationId xmlns:a16="http://schemas.microsoft.com/office/drawing/2014/main" id="{2F428C18-1BFE-4EDB-8592-E842F8CC3464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9" name="円: 塗りつぶしなし 1518">
                  <a:extLst>
                    <a:ext uri="{FF2B5EF4-FFF2-40B4-BE49-F238E27FC236}">
                      <a16:creationId xmlns:a16="http://schemas.microsoft.com/office/drawing/2014/main" id="{D3ACFAF7-3DA9-4C32-8C64-D2AAC130C0F5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0" name="円: 塗りつぶしなし 1519">
                  <a:extLst>
                    <a:ext uri="{FF2B5EF4-FFF2-40B4-BE49-F238E27FC236}">
                      <a16:creationId xmlns:a16="http://schemas.microsoft.com/office/drawing/2014/main" id="{B10D2113-BD55-4A2D-9064-6BB4953650B2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1" name="円: 塗りつぶしなし 1520">
                  <a:extLst>
                    <a:ext uri="{FF2B5EF4-FFF2-40B4-BE49-F238E27FC236}">
                      <a16:creationId xmlns:a16="http://schemas.microsoft.com/office/drawing/2014/main" id="{A7DBD0CA-4053-4498-9913-2B479B479284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2" name="円: 塗りつぶしなし 1521">
                  <a:extLst>
                    <a:ext uri="{FF2B5EF4-FFF2-40B4-BE49-F238E27FC236}">
                      <a16:creationId xmlns:a16="http://schemas.microsoft.com/office/drawing/2014/main" id="{E6C7CDB8-8309-434E-8640-AFB35AA7CB08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3" name="円: 塗りつぶしなし 1522">
                  <a:extLst>
                    <a:ext uri="{FF2B5EF4-FFF2-40B4-BE49-F238E27FC236}">
                      <a16:creationId xmlns:a16="http://schemas.microsoft.com/office/drawing/2014/main" id="{C2B020B2-56BF-4559-AF26-1699CBF72F20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4" name="円: 塗りつぶしなし 1523">
                  <a:extLst>
                    <a:ext uri="{FF2B5EF4-FFF2-40B4-BE49-F238E27FC236}">
                      <a16:creationId xmlns:a16="http://schemas.microsoft.com/office/drawing/2014/main" id="{ADC7505A-2176-49F6-AF6E-678C3F5921D1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5" name="円: 塗りつぶしなし 1524">
                  <a:extLst>
                    <a:ext uri="{FF2B5EF4-FFF2-40B4-BE49-F238E27FC236}">
                      <a16:creationId xmlns:a16="http://schemas.microsoft.com/office/drawing/2014/main" id="{A422FD9E-8819-4E81-831A-122EC563A229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6" name="円: 塗りつぶしなし 1525">
                  <a:extLst>
                    <a:ext uri="{FF2B5EF4-FFF2-40B4-BE49-F238E27FC236}">
                      <a16:creationId xmlns:a16="http://schemas.microsoft.com/office/drawing/2014/main" id="{5F07B50C-39DE-4F16-BB82-D4926EF70940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6" name="グループ化 1485">
                <a:extLst>
                  <a:ext uri="{FF2B5EF4-FFF2-40B4-BE49-F238E27FC236}">
                    <a16:creationId xmlns:a16="http://schemas.microsoft.com/office/drawing/2014/main" id="{8E4B77FE-F098-426D-B205-263EEDD43DD9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1487" name="円: 塗りつぶしなし 1486">
                  <a:extLst>
                    <a:ext uri="{FF2B5EF4-FFF2-40B4-BE49-F238E27FC236}">
                      <a16:creationId xmlns:a16="http://schemas.microsoft.com/office/drawing/2014/main" id="{5A25EDBF-2BAE-4516-9A8F-33FB6B9E518B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8" name="円: 塗りつぶしなし 1487">
                  <a:extLst>
                    <a:ext uri="{FF2B5EF4-FFF2-40B4-BE49-F238E27FC236}">
                      <a16:creationId xmlns:a16="http://schemas.microsoft.com/office/drawing/2014/main" id="{2271F3B4-1E72-433F-AA21-801B35E26538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9" name="円: 塗りつぶしなし 1488">
                  <a:extLst>
                    <a:ext uri="{FF2B5EF4-FFF2-40B4-BE49-F238E27FC236}">
                      <a16:creationId xmlns:a16="http://schemas.microsoft.com/office/drawing/2014/main" id="{BA0F93BE-C46C-4C68-B99B-D9D1FF513922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0" name="円: 塗りつぶしなし 1489">
                  <a:extLst>
                    <a:ext uri="{FF2B5EF4-FFF2-40B4-BE49-F238E27FC236}">
                      <a16:creationId xmlns:a16="http://schemas.microsoft.com/office/drawing/2014/main" id="{D4C73923-C654-4131-9822-F2451AE40F5A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1" name="円: 塗りつぶしなし 1490">
                  <a:extLst>
                    <a:ext uri="{FF2B5EF4-FFF2-40B4-BE49-F238E27FC236}">
                      <a16:creationId xmlns:a16="http://schemas.microsoft.com/office/drawing/2014/main" id="{0A38ACB7-B3A1-4DFF-B030-D1E2E707DFB1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2" name="円: 塗りつぶしなし 1491">
                  <a:extLst>
                    <a:ext uri="{FF2B5EF4-FFF2-40B4-BE49-F238E27FC236}">
                      <a16:creationId xmlns:a16="http://schemas.microsoft.com/office/drawing/2014/main" id="{0962D0D0-346F-402D-A9E1-61608BB0AE5E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3" name="円: 塗りつぶしなし 1492">
                  <a:extLst>
                    <a:ext uri="{FF2B5EF4-FFF2-40B4-BE49-F238E27FC236}">
                      <a16:creationId xmlns:a16="http://schemas.microsoft.com/office/drawing/2014/main" id="{E5E744A6-AC3E-498C-B4A8-3DAFBBCE526E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4" name="円: 塗りつぶしなし 1493">
                  <a:extLst>
                    <a:ext uri="{FF2B5EF4-FFF2-40B4-BE49-F238E27FC236}">
                      <a16:creationId xmlns:a16="http://schemas.microsoft.com/office/drawing/2014/main" id="{17B3D2C4-85B9-4AB7-BCB1-8BF84D429761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5" name="円: 塗りつぶしなし 1494">
                  <a:extLst>
                    <a:ext uri="{FF2B5EF4-FFF2-40B4-BE49-F238E27FC236}">
                      <a16:creationId xmlns:a16="http://schemas.microsoft.com/office/drawing/2014/main" id="{F52761BB-2EBC-4A35-BB40-F335319853F7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6" name="円: 塗りつぶしなし 1495">
                  <a:extLst>
                    <a:ext uri="{FF2B5EF4-FFF2-40B4-BE49-F238E27FC236}">
                      <a16:creationId xmlns:a16="http://schemas.microsoft.com/office/drawing/2014/main" id="{531D543F-28CC-43D0-B534-C78220BC9187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7" name="円: 塗りつぶしなし 1496">
                  <a:extLst>
                    <a:ext uri="{FF2B5EF4-FFF2-40B4-BE49-F238E27FC236}">
                      <a16:creationId xmlns:a16="http://schemas.microsoft.com/office/drawing/2014/main" id="{49178BBD-C1C1-4E7B-B734-D898D7DF0445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8" name="円: 塗りつぶしなし 1497">
                  <a:extLst>
                    <a:ext uri="{FF2B5EF4-FFF2-40B4-BE49-F238E27FC236}">
                      <a16:creationId xmlns:a16="http://schemas.microsoft.com/office/drawing/2014/main" id="{5D034926-254A-4F94-938F-A65AAB01C2A8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9" name="円: 塗りつぶしなし 1498">
                  <a:extLst>
                    <a:ext uri="{FF2B5EF4-FFF2-40B4-BE49-F238E27FC236}">
                      <a16:creationId xmlns:a16="http://schemas.microsoft.com/office/drawing/2014/main" id="{FD7CB825-32F2-42FF-B8F0-7827EA999F09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0" name="円: 塗りつぶしなし 1499">
                  <a:extLst>
                    <a:ext uri="{FF2B5EF4-FFF2-40B4-BE49-F238E27FC236}">
                      <a16:creationId xmlns:a16="http://schemas.microsoft.com/office/drawing/2014/main" id="{1E3B429D-EAE4-4F25-8ED6-677E5F39D50A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1" name="円: 塗りつぶしなし 1500">
                  <a:extLst>
                    <a:ext uri="{FF2B5EF4-FFF2-40B4-BE49-F238E27FC236}">
                      <a16:creationId xmlns:a16="http://schemas.microsoft.com/office/drawing/2014/main" id="{066A0456-661D-4DF6-8403-BA4FF35BCE57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2" name="円: 塗りつぶしなし 1501">
                  <a:extLst>
                    <a:ext uri="{FF2B5EF4-FFF2-40B4-BE49-F238E27FC236}">
                      <a16:creationId xmlns:a16="http://schemas.microsoft.com/office/drawing/2014/main" id="{20812E9C-F08D-4EF9-826A-247D190E28ED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3" name="円: 塗りつぶしなし 1502">
                  <a:extLst>
                    <a:ext uri="{FF2B5EF4-FFF2-40B4-BE49-F238E27FC236}">
                      <a16:creationId xmlns:a16="http://schemas.microsoft.com/office/drawing/2014/main" id="{0E14DFB1-DB0D-47E5-B08C-0A91944DEE13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4" name="円: 塗りつぶしなし 1503">
                  <a:extLst>
                    <a:ext uri="{FF2B5EF4-FFF2-40B4-BE49-F238E27FC236}">
                      <a16:creationId xmlns:a16="http://schemas.microsoft.com/office/drawing/2014/main" id="{9435FC3C-CBE2-4B04-A7B1-CA48724CF8A4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5" name="円: 塗りつぶしなし 1504">
                  <a:extLst>
                    <a:ext uri="{FF2B5EF4-FFF2-40B4-BE49-F238E27FC236}">
                      <a16:creationId xmlns:a16="http://schemas.microsoft.com/office/drawing/2014/main" id="{DA922575-17A9-463C-9C2D-2A5354BFAE49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6" name="円: 塗りつぶしなし 1505">
                  <a:extLst>
                    <a:ext uri="{FF2B5EF4-FFF2-40B4-BE49-F238E27FC236}">
                      <a16:creationId xmlns:a16="http://schemas.microsoft.com/office/drawing/2014/main" id="{7F2ADB22-D077-4DF3-8D1B-8A47DA33F308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11" name="グループ化 1410">
              <a:extLst>
                <a:ext uri="{FF2B5EF4-FFF2-40B4-BE49-F238E27FC236}">
                  <a16:creationId xmlns:a16="http://schemas.microsoft.com/office/drawing/2014/main" id="{64CA4607-A8BA-449B-89C0-CB0AD21CF8A2}"/>
                </a:ext>
              </a:extLst>
            </p:cNvPr>
            <p:cNvGrpSpPr/>
            <p:nvPr/>
          </p:nvGrpSpPr>
          <p:grpSpPr>
            <a:xfrm>
              <a:off x="545021" y="697676"/>
              <a:ext cx="872149" cy="500893"/>
              <a:chOff x="3189498" y="4960083"/>
              <a:chExt cx="1577713" cy="906114"/>
            </a:xfrm>
          </p:grpSpPr>
          <p:sp>
            <p:nvSpPr>
              <p:cNvPr id="1476" name="フリーフォーム: 図形 1475">
                <a:extLst>
                  <a:ext uri="{FF2B5EF4-FFF2-40B4-BE49-F238E27FC236}">
                    <a16:creationId xmlns:a16="http://schemas.microsoft.com/office/drawing/2014/main" id="{6477283E-6EB0-433F-92B9-E3FDAC41FE72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 w="12700" cap="flat" cmpd="sng" algn="ctr">
                <a:solidFill>
                  <a:srgbClr val="99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7" name="楕円 1476">
                <a:extLst>
                  <a:ext uri="{FF2B5EF4-FFF2-40B4-BE49-F238E27FC236}">
                    <a16:creationId xmlns:a16="http://schemas.microsoft.com/office/drawing/2014/main" id="{D8BFE33F-662F-4CCE-83F7-D35E3DEEDED0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 w="12700" cap="flat" cmpd="sng" algn="ctr">
                <a:solidFill>
                  <a:srgbClr val="99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8" name="楕円 1477">
                <a:extLst>
                  <a:ext uri="{FF2B5EF4-FFF2-40B4-BE49-F238E27FC236}">
                    <a16:creationId xmlns:a16="http://schemas.microsoft.com/office/drawing/2014/main" id="{82DB3681-D7DE-4C81-B685-C5DB10C16DD1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9" name="楕円 1478">
                <a:extLst>
                  <a:ext uri="{FF2B5EF4-FFF2-40B4-BE49-F238E27FC236}">
                    <a16:creationId xmlns:a16="http://schemas.microsoft.com/office/drawing/2014/main" id="{3BA54F87-2978-498D-909E-472AA6828E57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0" name="楕円 1479">
                <a:extLst>
                  <a:ext uri="{FF2B5EF4-FFF2-40B4-BE49-F238E27FC236}">
                    <a16:creationId xmlns:a16="http://schemas.microsoft.com/office/drawing/2014/main" id="{A9F7912B-70D8-4811-8FD5-2A022CAE7292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1" name="楕円 1480">
                <a:extLst>
                  <a:ext uri="{FF2B5EF4-FFF2-40B4-BE49-F238E27FC236}">
                    <a16:creationId xmlns:a16="http://schemas.microsoft.com/office/drawing/2014/main" id="{FF3EDF7B-AA98-4045-B8A8-1407A384DA41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2" name="楕円 1481">
                <a:extLst>
                  <a:ext uri="{FF2B5EF4-FFF2-40B4-BE49-F238E27FC236}">
                    <a16:creationId xmlns:a16="http://schemas.microsoft.com/office/drawing/2014/main" id="{D3E5B06E-622F-4467-B0C3-D0CF91A19159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3" name="楕円 1482">
                <a:extLst>
                  <a:ext uri="{FF2B5EF4-FFF2-40B4-BE49-F238E27FC236}">
                    <a16:creationId xmlns:a16="http://schemas.microsoft.com/office/drawing/2014/main" id="{A488DB25-B00B-4CF8-9048-F86E84C10240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4" name="楕円 1483">
                <a:extLst>
                  <a:ext uri="{FF2B5EF4-FFF2-40B4-BE49-F238E27FC236}">
                    <a16:creationId xmlns:a16="http://schemas.microsoft.com/office/drawing/2014/main" id="{BF2CA543-0619-44DA-B351-4671881F7D8D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12" name="グループ化 1411">
              <a:extLst>
                <a:ext uri="{FF2B5EF4-FFF2-40B4-BE49-F238E27FC236}">
                  <a16:creationId xmlns:a16="http://schemas.microsoft.com/office/drawing/2014/main" id="{BD53D19C-6BFE-4F23-A33F-53C3155F9598}"/>
                </a:ext>
              </a:extLst>
            </p:cNvPr>
            <p:cNvGrpSpPr/>
            <p:nvPr/>
          </p:nvGrpSpPr>
          <p:grpSpPr>
            <a:xfrm rot="346402">
              <a:off x="1378127" y="644120"/>
              <a:ext cx="947590" cy="416510"/>
              <a:chOff x="2412996" y="5374747"/>
              <a:chExt cx="1331816" cy="585396"/>
            </a:xfrm>
          </p:grpSpPr>
          <p:grpSp>
            <p:nvGrpSpPr>
              <p:cNvPr id="1455" name="グループ化 1454">
                <a:extLst>
                  <a:ext uri="{FF2B5EF4-FFF2-40B4-BE49-F238E27FC236}">
                    <a16:creationId xmlns:a16="http://schemas.microsoft.com/office/drawing/2014/main" id="{14606052-CDEC-4B1D-A4D6-E5D0F7DD5DB4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74" name="フリーフォーム: 図形 1473">
                  <a:extLst>
                    <a:ext uri="{FF2B5EF4-FFF2-40B4-BE49-F238E27FC236}">
                      <a16:creationId xmlns:a16="http://schemas.microsoft.com/office/drawing/2014/main" id="{C77B94D4-826A-4281-BCFD-A1EE9B236AD0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5" name="波線 1474">
                  <a:extLst>
                    <a:ext uri="{FF2B5EF4-FFF2-40B4-BE49-F238E27FC236}">
                      <a16:creationId xmlns:a16="http://schemas.microsoft.com/office/drawing/2014/main" id="{2F7BF4BD-8312-4E4B-BDEB-274A52730EE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56" name="グループ化 1455">
                <a:extLst>
                  <a:ext uri="{FF2B5EF4-FFF2-40B4-BE49-F238E27FC236}">
                    <a16:creationId xmlns:a16="http://schemas.microsoft.com/office/drawing/2014/main" id="{076D68CF-AEE7-4004-ADE4-DED930DDEC56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72" name="フリーフォーム: 図形 1471">
                  <a:extLst>
                    <a:ext uri="{FF2B5EF4-FFF2-40B4-BE49-F238E27FC236}">
                      <a16:creationId xmlns:a16="http://schemas.microsoft.com/office/drawing/2014/main" id="{F77AEFD6-DE61-4C0B-B0E2-60479517CFA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3" name="波線 1472">
                  <a:extLst>
                    <a:ext uri="{FF2B5EF4-FFF2-40B4-BE49-F238E27FC236}">
                      <a16:creationId xmlns:a16="http://schemas.microsoft.com/office/drawing/2014/main" id="{3FDE7460-5C3E-40F3-900E-8E79A6C53B6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57" name="グループ化 1456">
                <a:extLst>
                  <a:ext uri="{FF2B5EF4-FFF2-40B4-BE49-F238E27FC236}">
                    <a16:creationId xmlns:a16="http://schemas.microsoft.com/office/drawing/2014/main" id="{A5E0C391-1D63-4D63-A11D-B2017B7A0E7E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70" name="フリーフォーム: 図形 1469">
                  <a:extLst>
                    <a:ext uri="{FF2B5EF4-FFF2-40B4-BE49-F238E27FC236}">
                      <a16:creationId xmlns:a16="http://schemas.microsoft.com/office/drawing/2014/main" id="{A1412718-1D1B-44C8-BCEB-EC934DDD96F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1" name="波線 1470">
                  <a:extLst>
                    <a:ext uri="{FF2B5EF4-FFF2-40B4-BE49-F238E27FC236}">
                      <a16:creationId xmlns:a16="http://schemas.microsoft.com/office/drawing/2014/main" id="{C9D14549-0AEC-4C7B-A6C2-778A07234329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58" name="グループ化 1457">
                <a:extLst>
                  <a:ext uri="{FF2B5EF4-FFF2-40B4-BE49-F238E27FC236}">
                    <a16:creationId xmlns:a16="http://schemas.microsoft.com/office/drawing/2014/main" id="{36AFA075-54E3-43C5-A371-2DD4F8F7B325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68" name="フリーフォーム: 図形 1467">
                  <a:extLst>
                    <a:ext uri="{FF2B5EF4-FFF2-40B4-BE49-F238E27FC236}">
                      <a16:creationId xmlns:a16="http://schemas.microsoft.com/office/drawing/2014/main" id="{5C767CDF-9C6D-4F5F-98C6-FA3B687E014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9" name="波線 1468">
                  <a:extLst>
                    <a:ext uri="{FF2B5EF4-FFF2-40B4-BE49-F238E27FC236}">
                      <a16:creationId xmlns:a16="http://schemas.microsoft.com/office/drawing/2014/main" id="{9166430C-D6C6-45A4-85B1-190A181A64C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59" name="グループ化 1458">
                <a:extLst>
                  <a:ext uri="{FF2B5EF4-FFF2-40B4-BE49-F238E27FC236}">
                    <a16:creationId xmlns:a16="http://schemas.microsoft.com/office/drawing/2014/main" id="{7BC39598-9443-4CC4-A2F0-9F1C849D08F8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66" name="フリーフォーム: 図形 1465">
                  <a:extLst>
                    <a:ext uri="{FF2B5EF4-FFF2-40B4-BE49-F238E27FC236}">
                      <a16:creationId xmlns:a16="http://schemas.microsoft.com/office/drawing/2014/main" id="{3B9951C5-77B9-40F1-A567-091189E6384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7" name="波線 1466">
                  <a:extLst>
                    <a:ext uri="{FF2B5EF4-FFF2-40B4-BE49-F238E27FC236}">
                      <a16:creationId xmlns:a16="http://schemas.microsoft.com/office/drawing/2014/main" id="{2B2E617A-5528-4182-99E8-E12798729CD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60" name="グループ化 1459">
                <a:extLst>
                  <a:ext uri="{FF2B5EF4-FFF2-40B4-BE49-F238E27FC236}">
                    <a16:creationId xmlns:a16="http://schemas.microsoft.com/office/drawing/2014/main" id="{D1C52C63-4894-41F8-8E10-F5270486303D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64" name="フリーフォーム: 図形 1463">
                  <a:extLst>
                    <a:ext uri="{FF2B5EF4-FFF2-40B4-BE49-F238E27FC236}">
                      <a16:creationId xmlns:a16="http://schemas.microsoft.com/office/drawing/2014/main" id="{0B4DFEA1-8358-4CB4-BA29-16BFF82B9D1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5" name="波線 1464">
                  <a:extLst>
                    <a:ext uri="{FF2B5EF4-FFF2-40B4-BE49-F238E27FC236}">
                      <a16:creationId xmlns:a16="http://schemas.microsoft.com/office/drawing/2014/main" id="{CE5D4611-353D-447B-B7CF-DB2DE103C7E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61" name="グループ化 1460">
                <a:extLst>
                  <a:ext uri="{FF2B5EF4-FFF2-40B4-BE49-F238E27FC236}">
                    <a16:creationId xmlns:a16="http://schemas.microsoft.com/office/drawing/2014/main" id="{0A71FD96-7D71-4362-B3A6-122D128A3A17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62" name="フリーフォーム: 図形 1461">
                  <a:extLst>
                    <a:ext uri="{FF2B5EF4-FFF2-40B4-BE49-F238E27FC236}">
                      <a16:creationId xmlns:a16="http://schemas.microsoft.com/office/drawing/2014/main" id="{29FC33D3-9DD3-4333-ADAC-6C5662CDBD9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3" name="波線 1462">
                  <a:extLst>
                    <a:ext uri="{FF2B5EF4-FFF2-40B4-BE49-F238E27FC236}">
                      <a16:creationId xmlns:a16="http://schemas.microsoft.com/office/drawing/2014/main" id="{50F5C2AC-A121-4107-BF48-6F7880FF6FA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13" name="グループ化 1412">
              <a:extLst>
                <a:ext uri="{FF2B5EF4-FFF2-40B4-BE49-F238E27FC236}">
                  <a16:creationId xmlns:a16="http://schemas.microsoft.com/office/drawing/2014/main" id="{697BCCAD-CE9C-427B-BD55-92E16842B163}"/>
                </a:ext>
              </a:extLst>
            </p:cNvPr>
            <p:cNvGrpSpPr/>
            <p:nvPr/>
          </p:nvGrpSpPr>
          <p:grpSpPr>
            <a:xfrm>
              <a:off x="395938" y="917376"/>
              <a:ext cx="872149" cy="500893"/>
              <a:chOff x="3189498" y="4960083"/>
              <a:chExt cx="1577713" cy="906114"/>
            </a:xfrm>
          </p:grpSpPr>
          <p:sp>
            <p:nvSpPr>
              <p:cNvPr id="1446" name="フリーフォーム: 図形 1445">
                <a:extLst>
                  <a:ext uri="{FF2B5EF4-FFF2-40B4-BE49-F238E27FC236}">
                    <a16:creationId xmlns:a16="http://schemas.microsoft.com/office/drawing/2014/main" id="{02E8E536-6594-4D59-AAA2-7E65242EDA8E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 w="12700" cap="flat" cmpd="sng" algn="ctr">
                <a:solidFill>
                  <a:srgbClr val="99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7" name="楕円 1446">
                <a:extLst>
                  <a:ext uri="{FF2B5EF4-FFF2-40B4-BE49-F238E27FC236}">
                    <a16:creationId xmlns:a16="http://schemas.microsoft.com/office/drawing/2014/main" id="{505A2AF9-3985-4E13-8F6F-D6A1B6F42E6E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 w="12700" cap="flat" cmpd="sng" algn="ctr">
                <a:solidFill>
                  <a:srgbClr val="99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8" name="楕円 1447">
                <a:extLst>
                  <a:ext uri="{FF2B5EF4-FFF2-40B4-BE49-F238E27FC236}">
                    <a16:creationId xmlns:a16="http://schemas.microsoft.com/office/drawing/2014/main" id="{38F64AE0-5A92-4AC8-8CDB-95D54B817AD7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9" name="楕円 1448">
                <a:extLst>
                  <a:ext uri="{FF2B5EF4-FFF2-40B4-BE49-F238E27FC236}">
                    <a16:creationId xmlns:a16="http://schemas.microsoft.com/office/drawing/2014/main" id="{FC57FD50-B945-4C91-B46E-718426187F40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0" name="楕円 1449">
                <a:extLst>
                  <a:ext uri="{FF2B5EF4-FFF2-40B4-BE49-F238E27FC236}">
                    <a16:creationId xmlns:a16="http://schemas.microsoft.com/office/drawing/2014/main" id="{F434AEDE-3E30-43AF-A49B-FEA0C687919E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1" name="楕円 1450">
                <a:extLst>
                  <a:ext uri="{FF2B5EF4-FFF2-40B4-BE49-F238E27FC236}">
                    <a16:creationId xmlns:a16="http://schemas.microsoft.com/office/drawing/2014/main" id="{57184B34-707D-48B7-973E-85626152A55E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2" name="楕円 1451">
                <a:extLst>
                  <a:ext uri="{FF2B5EF4-FFF2-40B4-BE49-F238E27FC236}">
                    <a16:creationId xmlns:a16="http://schemas.microsoft.com/office/drawing/2014/main" id="{E4FA65B7-9051-484A-88D3-ACC7F456023B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3" name="楕円 1452">
                <a:extLst>
                  <a:ext uri="{FF2B5EF4-FFF2-40B4-BE49-F238E27FC236}">
                    <a16:creationId xmlns:a16="http://schemas.microsoft.com/office/drawing/2014/main" id="{21C1C0CA-7818-4EE1-B494-CC1FA281DE2E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4" name="楕円 1453">
                <a:extLst>
                  <a:ext uri="{FF2B5EF4-FFF2-40B4-BE49-F238E27FC236}">
                    <a16:creationId xmlns:a16="http://schemas.microsoft.com/office/drawing/2014/main" id="{B147EE0D-5B37-4A19-B385-659AFCF2A6CF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14" name="グループ化 1413">
              <a:extLst>
                <a:ext uri="{FF2B5EF4-FFF2-40B4-BE49-F238E27FC236}">
                  <a16:creationId xmlns:a16="http://schemas.microsoft.com/office/drawing/2014/main" id="{8B4CD449-D6FD-49FD-9CE1-AA46017CA593}"/>
                </a:ext>
              </a:extLst>
            </p:cNvPr>
            <p:cNvGrpSpPr/>
            <p:nvPr/>
          </p:nvGrpSpPr>
          <p:grpSpPr>
            <a:xfrm>
              <a:off x="1257755" y="991189"/>
              <a:ext cx="543465" cy="294516"/>
              <a:chOff x="1525180" y="6076461"/>
              <a:chExt cx="1536800" cy="832827"/>
            </a:xfrm>
          </p:grpSpPr>
          <p:sp>
            <p:nvSpPr>
              <p:cNvPr id="1424" name="円: 塗りつぶしなし 1423">
                <a:extLst>
                  <a:ext uri="{FF2B5EF4-FFF2-40B4-BE49-F238E27FC236}">
                    <a16:creationId xmlns:a16="http://schemas.microsoft.com/office/drawing/2014/main" id="{02CB3B13-0226-42A0-865E-C82BE63C2C7E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5" name="円: 塗りつぶしなし 1424">
                <a:extLst>
                  <a:ext uri="{FF2B5EF4-FFF2-40B4-BE49-F238E27FC236}">
                    <a16:creationId xmlns:a16="http://schemas.microsoft.com/office/drawing/2014/main" id="{0DFDABA3-E84C-4506-9D09-2CDAA68AA33F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6" name="円: 塗りつぶしなし 1425">
                <a:extLst>
                  <a:ext uri="{FF2B5EF4-FFF2-40B4-BE49-F238E27FC236}">
                    <a16:creationId xmlns:a16="http://schemas.microsoft.com/office/drawing/2014/main" id="{35B7E322-0164-4D1C-A6EB-32873957AB95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7" name="円: 塗りつぶしなし 1426">
                <a:extLst>
                  <a:ext uri="{FF2B5EF4-FFF2-40B4-BE49-F238E27FC236}">
                    <a16:creationId xmlns:a16="http://schemas.microsoft.com/office/drawing/2014/main" id="{A78B8D8E-2452-4008-A7A1-558CB95B45AF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8" name="円: 塗りつぶしなし 1427">
                <a:extLst>
                  <a:ext uri="{FF2B5EF4-FFF2-40B4-BE49-F238E27FC236}">
                    <a16:creationId xmlns:a16="http://schemas.microsoft.com/office/drawing/2014/main" id="{E568CA61-7547-48B9-AEBA-9C006D46F573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9" name="円: 塗りつぶしなし 1428">
                <a:extLst>
                  <a:ext uri="{FF2B5EF4-FFF2-40B4-BE49-F238E27FC236}">
                    <a16:creationId xmlns:a16="http://schemas.microsoft.com/office/drawing/2014/main" id="{1C5CEBB9-39F4-4667-81E1-C5644C90A0CB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0" name="円: 塗りつぶしなし 1429">
                <a:extLst>
                  <a:ext uri="{FF2B5EF4-FFF2-40B4-BE49-F238E27FC236}">
                    <a16:creationId xmlns:a16="http://schemas.microsoft.com/office/drawing/2014/main" id="{E744FCE1-176F-46C6-8439-5601A14A4E3C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1" name="円: 塗りつぶしなし 1430">
                <a:extLst>
                  <a:ext uri="{FF2B5EF4-FFF2-40B4-BE49-F238E27FC236}">
                    <a16:creationId xmlns:a16="http://schemas.microsoft.com/office/drawing/2014/main" id="{02133F94-8F09-49FA-8A85-518322EDBB69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2" name="円: 塗りつぶしなし 1431">
                <a:extLst>
                  <a:ext uri="{FF2B5EF4-FFF2-40B4-BE49-F238E27FC236}">
                    <a16:creationId xmlns:a16="http://schemas.microsoft.com/office/drawing/2014/main" id="{F1291F5A-D99C-4768-A635-D8C5BEAAC8E6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3" name="円: 塗りつぶしなし 1432">
                <a:extLst>
                  <a:ext uri="{FF2B5EF4-FFF2-40B4-BE49-F238E27FC236}">
                    <a16:creationId xmlns:a16="http://schemas.microsoft.com/office/drawing/2014/main" id="{2B8CC626-8C4A-4C2E-AB9C-B15F272D7748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4" name="円: 塗りつぶしなし 1433">
                <a:extLst>
                  <a:ext uri="{FF2B5EF4-FFF2-40B4-BE49-F238E27FC236}">
                    <a16:creationId xmlns:a16="http://schemas.microsoft.com/office/drawing/2014/main" id="{3C090267-BC0B-4A29-87EB-27F1C3A44941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5" name="円: 塗りつぶしなし 1434">
                <a:extLst>
                  <a:ext uri="{FF2B5EF4-FFF2-40B4-BE49-F238E27FC236}">
                    <a16:creationId xmlns:a16="http://schemas.microsoft.com/office/drawing/2014/main" id="{E5623ADB-B485-4FBB-A097-B2EA1B7853AF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6" name="円: 塗りつぶしなし 1435">
                <a:extLst>
                  <a:ext uri="{FF2B5EF4-FFF2-40B4-BE49-F238E27FC236}">
                    <a16:creationId xmlns:a16="http://schemas.microsoft.com/office/drawing/2014/main" id="{B2AD0905-DECD-41E6-AC48-14D69F841FF6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7" name="円: 塗りつぶしなし 1436">
                <a:extLst>
                  <a:ext uri="{FF2B5EF4-FFF2-40B4-BE49-F238E27FC236}">
                    <a16:creationId xmlns:a16="http://schemas.microsoft.com/office/drawing/2014/main" id="{CB430944-3EFF-4C6E-BA9B-739D58340AFA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8" name="円: 塗りつぶしなし 1437">
                <a:extLst>
                  <a:ext uri="{FF2B5EF4-FFF2-40B4-BE49-F238E27FC236}">
                    <a16:creationId xmlns:a16="http://schemas.microsoft.com/office/drawing/2014/main" id="{FCFF0A55-05C1-4450-8790-A5611C53CD0D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9" name="円: 塗りつぶしなし 1438">
                <a:extLst>
                  <a:ext uri="{FF2B5EF4-FFF2-40B4-BE49-F238E27FC236}">
                    <a16:creationId xmlns:a16="http://schemas.microsoft.com/office/drawing/2014/main" id="{B120533A-30BF-4D23-BC77-90DDD080ADAF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0" name="円: 塗りつぶしなし 1439">
                <a:extLst>
                  <a:ext uri="{FF2B5EF4-FFF2-40B4-BE49-F238E27FC236}">
                    <a16:creationId xmlns:a16="http://schemas.microsoft.com/office/drawing/2014/main" id="{3DD7C5B9-F1D8-49CD-9A14-732432E7E055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1" name="円: 塗りつぶしなし 1440">
                <a:extLst>
                  <a:ext uri="{FF2B5EF4-FFF2-40B4-BE49-F238E27FC236}">
                    <a16:creationId xmlns:a16="http://schemas.microsoft.com/office/drawing/2014/main" id="{593C9A68-59A7-4FA3-B4D2-94D8D97BF70D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2" name="円: 塗りつぶしなし 1441">
                <a:extLst>
                  <a:ext uri="{FF2B5EF4-FFF2-40B4-BE49-F238E27FC236}">
                    <a16:creationId xmlns:a16="http://schemas.microsoft.com/office/drawing/2014/main" id="{75593214-2F4C-4F55-8E95-46D62EBBEC16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3" name="円: 塗りつぶしなし 1442">
                <a:extLst>
                  <a:ext uri="{FF2B5EF4-FFF2-40B4-BE49-F238E27FC236}">
                    <a16:creationId xmlns:a16="http://schemas.microsoft.com/office/drawing/2014/main" id="{6A096F8C-5795-4245-887E-EEDB9477B6A0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4" name="円: 塗りつぶしなし 1443">
                <a:extLst>
                  <a:ext uri="{FF2B5EF4-FFF2-40B4-BE49-F238E27FC236}">
                    <a16:creationId xmlns:a16="http://schemas.microsoft.com/office/drawing/2014/main" id="{435FE746-58A8-4FB2-9CFE-A33B9D96C60D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5" name="円: 塗りつぶしなし 1444">
                <a:extLst>
                  <a:ext uri="{FF2B5EF4-FFF2-40B4-BE49-F238E27FC236}">
                    <a16:creationId xmlns:a16="http://schemas.microsoft.com/office/drawing/2014/main" id="{828F8E19-A78C-47C5-A4FB-A109D3513095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15" name="グループ化 1414">
              <a:extLst>
                <a:ext uri="{FF2B5EF4-FFF2-40B4-BE49-F238E27FC236}">
                  <a16:creationId xmlns:a16="http://schemas.microsoft.com/office/drawing/2014/main" id="{CA30DBA3-E432-42C2-AF8E-29120F7475B2}"/>
                </a:ext>
              </a:extLst>
            </p:cNvPr>
            <p:cNvGrpSpPr/>
            <p:nvPr/>
          </p:nvGrpSpPr>
          <p:grpSpPr>
            <a:xfrm>
              <a:off x="796243" y="1209324"/>
              <a:ext cx="707627" cy="537360"/>
              <a:chOff x="2408268" y="4908430"/>
              <a:chExt cx="2192435" cy="1664898"/>
            </a:xfrm>
          </p:grpSpPr>
          <p:sp>
            <p:nvSpPr>
              <p:cNvPr id="1421" name="フリーフォーム: 図形 1420">
                <a:extLst>
                  <a:ext uri="{FF2B5EF4-FFF2-40B4-BE49-F238E27FC236}">
                    <a16:creationId xmlns:a16="http://schemas.microsoft.com/office/drawing/2014/main" id="{BF0ACE18-A2EB-4AD1-8418-3969E025405E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2" name="星: 12 pt 1421">
                <a:extLst>
                  <a:ext uri="{FF2B5EF4-FFF2-40B4-BE49-F238E27FC236}">
                    <a16:creationId xmlns:a16="http://schemas.microsoft.com/office/drawing/2014/main" id="{FB13FEE1-284F-4F55-8EF0-F499A20F8716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3" name="フリーフォーム: 図形 1422">
                <a:extLst>
                  <a:ext uri="{FF2B5EF4-FFF2-40B4-BE49-F238E27FC236}">
                    <a16:creationId xmlns:a16="http://schemas.microsoft.com/office/drawing/2014/main" id="{0BD8BC0A-8C7C-4666-B84B-531C76037681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16" name="グループ化 1415">
              <a:extLst>
                <a:ext uri="{FF2B5EF4-FFF2-40B4-BE49-F238E27FC236}">
                  <a16:creationId xmlns:a16="http://schemas.microsoft.com/office/drawing/2014/main" id="{2CA039C7-A451-4984-8C27-830AF7507B6B}"/>
                </a:ext>
              </a:extLst>
            </p:cNvPr>
            <p:cNvGrpSpPr/>
            <p:nvPr/>
          </p:nvGrpSpPr>
          <p:grpSpPr>
            <a:xfrm>
              <a:off x="1773638" y="529008"/>
              <a:ext cx="1647898" cy="1076716"/>
              <a:chOff x="3704938" y="1322434"/>
              <a:chExt cx="2000423" cy="1307051"/>
            </a:xfrm>
          </p:grpSpPr>
          <p:grpSp>
            <p:nvGrpSpPr>
              <p:cNvPr id="1417" name="グループ化 1416">
                <a:extLst>
                  <a:ext uri="{FF2B5EF4-FFF2-40B4-BE49-F238E27FC236}">
                    <a16:creationId xmlns:a16="http://schemas.microsoft.com/office/drawing/2014/main" id="{B0A587CA-B501-4234-A675-3972AE01B72D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1419" name="フリーフォーム: 図形 1418">
                  <a:extLst>
                    <a:ext uri="{FF2B5EF4-FFF2-40B4-BE49-F238E27FC236}">
                      <a16:creationId xmlns:a16="http://schemas.microsoft.com/office/drawing/2014/main" id="{4DA0EDFA-A489-4F69-8125-E540FA3BD9A1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0" name="楕円 1419">
                  <a:extLst>
                    <a:ext uri="{FF2B5EF4-FFF2-40B4-BE49-F238E27FC236}">
                      <a16:creationId xmlns:a16="http://schemas.microsoft.com/office/drawing/2014/main" id="{D0EEB3CC-5A06-4C0E-8FFD-2C35B5485F09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18" name="フリーフォーム: 図形 1417">
                <a:extLst>
                  <a:ext uri="{FF2B5EF4-FFF2-40B4-BE49-F238E27FC236}">
                    <a16:creationId xmlns:a16="http://schemas.microsoft.com/office/drawing/2014/main" id="{8C5A7216-9D4D-4EA9-B9BF-405DDBB548DA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539" name="テキスト ボックス 1538">
            <a:extLst>
              <a:ext uri="{FF2B5EF4-FFF2-40B4-BE49-F238E27FC236}">
                <a16:creationId xmlns:a16="http://schemas.microsoft.com/office/drawing/2014/main" id="{39DE39C5-337A-4F44-982C-AAFA5CE48E15}"/>
              </a:ext>
            </a:extLst>
          </p:cNvPr>
          <p:cNvSpPr txBox="1"/>
          <p:nvPr/>
        </p:nvSpPr>
        <p:spPr>
          <a:xfrm>
            <a:off x="2612740" y="63093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喜多方ラーメン</a:t>
            </a:r>
          </a:p>
        </p:txBody>
      </p:sp>
      <p:grpSp>
        <p:nvGrpSpPr>
          <p:cNvPr id="1540" name="グループ化 1539">
            <a:extLst>
              <a:ext uri="{FF2B5EF4-FFF2-40B4-BE49-F238E27FC236}">
                <a16:creationId xmlns:a16="http://schemas.microsoft.com/office/drawing/2014/main" id="{72C9D4A6-7E50-4BB0-9365-E1C5A9384190}"/>
              </a:ext>
            </a:extLst>
          </p:cNvPr>
          <p:cNvGrpSpPr/>
          <p:nvPr/>
        </p:nvGrpSpPr>
        <p:grpSpPr>
          <a:xfrm>
            <a:off x="4368570" y="5211268"/>
            <a:ext cx="1165201" cy="1054529"/>
            <a:chOff x="738815" y="2905125"/>
            <a:chExt cx="3008419" cy="2722677"/>
          </a:xfrm>
        </p:grpSpPr>
        <p:sp>
          <p:nvSpPr>
            <p:cNvPr id="1541" name="楕円 3">
              <a:extLst>
                <a:ext uri="{FF2B5EF4-FFF2-40B4-BE49-F238E27FC236}">
                  <a16:creationId xmlns:a16="http://schemas.microsoft.com/office/drawing/2014/main" id="{91083131-54C9-4ED7-9FB4-9F9FE03055FE}"/>
                </a:ext>
              </a:extLst>
            </p:cNvPr>
            <p:cNvSpPr/>
            <p:nvPr/>
          </p:nvSpPr>
          <p:spPr>
            <a:xfrm flipV="1">
              <a:off x="1557253" y="4609437"/>
              <a:ext cx="1313146" cy="1018365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5400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42" name="グループ化 1541">
              <a:extLst>
                <a:ext uri="{FF2B5EF4-FFF2-40B4-BE49-F238E27FC236}">
                  <a16:creationId xmlns:a16="http://schemas.microsoft.com/office/drawing/2014/main" id="{3D2768E6-A5E3-4D05-971B-4A2910E8B0D2}"/>
                </a:ext>
              </a:extLst>
            </p:cNvPr>
            <p:cNvGrpSpPr/>
            <p:nvPr/>
          </p:nvGrpSpPr>
          <p:grpSpPr>
            <a:xfrm>
              <a:off x="738815" y="2905125"/>
              <a:ext cx="3008419" cy="2680346"/>
              <a:chOff x="738815" y="3145803"/>
              <a:chExt cx="3008419" cy="2439668"/>
            </a:xfrm>
          </p:grpSpPr>
          <p:sp>
            <p:nvSpPr>
              <p:cNvPr id="1643" name="楕円 1642">
                <a:extLst>
                  <a:ext uri="{FF2B5EF4-FFF2-40B4-BE49-F238E27FC236}">
                    <a16:creationId xmlns:a16="http://schemas.microsoft.com/office/drawing/2014/main" id="{BE002269-D917-42E5-ADDD-30832F8F98E4}"/>
                  </a:ext>
                </a:extLst>
              </p:cNvPr>
              <p:cNvSpPr/>
              <p:nvPr/>
            </p:nvSpPr>
            <p:spPr>
              <a:xfrm>
                <a:off x="738815" y="3145803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4" name="フリーフォーム: 図形 1643">
                <a:extLst>
                  <a:ext uri="{FF2B5EF4-FFF2-40B4-BE49-F238E27FC236}">
                    <a16:creationId xmlns:a16="http://schemas.microsoft.com/office/drawing/2014/main" id="{5719D870-5273-444E-9974-6535191AB8D2}"/>
                  </a:ext>
                </a:extLst>
              </p:cNvPr>
              <p:cNvSpPr/>
              <p:nvPr/>
            </p:nvSpPr>
            <p:spPr>
              <a:xfrm>
                <a:off x="789241" y="3188134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43" name="グループ化 1542">
              <a:extLst>
                <a:ext uri="{FF2B5EF4-FFF2-40B4-BE49-F238E27FC236}">
                  <a16:creationId xmlns:a16="http://schemas.microsoft.com/office/drawing/2014/main" id="{BFFA7BF3-D86E-42DE-9062-56A97A1E278A}"/>
                </a:ext>
              </a:extLst>
            </p:cNvPr>
            <p:cNvGrpSpPr/>
            <p:nvPr/>
          </p:nvGrpSpPr>
          <p:grpSpPr>
            <a:xfrm rot="5400000">
              <a:off x="1966554" y="3245148"/>
              <a:ext cx="782917" cy="301861"/>
              <a:chOff x="2720366" y="3880195"/>
              <a:chExt cx="1190627" cy="489160"/>
            </a:xfrm>
          </p:grpSpPr>
          <p:sp>
            <p:nvSpPr>
              <p:cNvPr id="1639" name="月 1638">
                <a:extLst>
                  <a:ext uri="{FF2B5EF4-FFF2-40B4-BE49-F238E27FC236}">
                    <a16:creationId xmlns:a16="http://schemas.microsoft.com/office/drawing/2014/main" id="{1C3B1526-D84F-46A9-AE4E-4BD47206FD49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0" name="月 1639">
                <a:extLst>
                  <a:ext uri="{FF2B5EF4-FFF2-40B4-BE49-F238E27FC236}">
                    <a16:creationId xmlns:a16="http://schemas.microsoft.com/office/drawing/2014/main" id="{5FBE3458-E255-4A21-8FC9-4D2EC14F32FF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1" name="月 451">
                <a:extLst>
                  <a:ext uri="{FF2B5EF4-FFF2-40B4-BE49-F238E27FC236}">
                    <a16:creationId xmlns:a16="http://schemas.microsoft.com/office/drawing/2014/main" id="{59173034-3C57-4691-BD68-8C96D65E7B2C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99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2" name="フリーフォーム: 図形 1641">
                <a:extLst>
                  <a:ext uri="{FF2B5EF4-FFF2-40B4-BE49-F238E27FC236}">
                    <a16:creationId xmlns:a16="http://schemas.microsoft.com/office/drawing/2014/main" id="{A0E0D968-3A8A-4EDF-9E8B-47FF19C93EDA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44" name="グループ化 1543">
              <a:extLst>
                <a:ext uri="{FF2B5EF4-FFF2-40B4-BE49-F238E27FC236}">
                  <a16:creationId xmlns:a16="http://schemas.microsoft.com/office/drawing/2014/main" id="{CE63F517-C870-4A61-92AA-48365270F41C}"/>
                </a:ext>
              </a:extLst>
            </p:cNvPr>
            <p:cNvGrpSpPr/>
            <p:nvPr/>
          </p:nvGrpSpPr>
          <p:grpSpPr>
            <a:xfrm rot="16200000">
              <a:off x="1740342" y="4850073"/>
              <a:ext cx="782918" cy="301861"/>
              <a:chOff x="2720366" y="3880195"/>
              <a:chExt cx="1190627" cy="489160"/>
            </a:xfrm>
          </p:grpSpPr>
          <p:sp>
            <p:nvSpPr>
              <p:cNvPr id="1635" name="月 1634">
                <a:extLst>
                  <a:ext uri="{FF2B5EF4-FFF2-40B4-BE49-F238E27FC236}">
                    <a16:creationId xmlns:a16="http://schemas.microsoft.com/office/drawing/2014/main" id="{2EFB6510-D6B7-4638-8AE7-0EE3D241994B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6" name="月 1635">
                <a:extLst>
                  <a:ext uri="{FF2B5EF4-FFF2-40B4-BE49-F238E27FC236}">
                    <a16:creationId xmlns:a16="http://schemas.microsoft.com/office/drawing/2014/main" id="{49D7D331-0876-4018-8F90-9A06A1F7870E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7" name="月 451">
                <a:extLst>
                  <a:ext uri="{FF2B5EF4-FFF2-40B4-BE49-F238E27FC236}">
                    <a16:creationId xmlns:a16="http://schemas.microsoft.com/office/drawing/2014/main" id="{180327CF-C423-4A35-9D5E-A88392086089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99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8" name="フリーフォーム: 図形 1637">
                <a:extLst>
                  <a:ext uri="{FF2B5EF4-FFF2-40B4-BE49-F238E27FC236}">
                    <a16:creationId xmlns:a16="http://schemas.microsoft.com/office/drawing/2014/main" id="{C8FCC648-D42C-4176-9EC9-F2C0561BA9FD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45" name="グループ化 1544">
              <a:extLst>
                <a:ext uri="{FF2B5EF4-FFF2-40B4-BE49-F238E27FC236}">
                  <a16:creationId xmlns:a16="http://schemas.microsoft.com/office/drawing/2014/main" id="{3D3AAE11-8562-42AF-B737-5008999690CE}"/>
                </a:ext>
              </a:extLst>
            </p:cNvPr>
            <p:cNvGrpSpPr/>
            <p:nvPr/>
          </p:nvGrpSpPr>
          <p:grpSpPr>
            <a:xfrm rot="16200000">
              <a:off x="1980870" y="3004620"/>
              <a:ext cx="528073" cy="2387843"/>
              <a:chOff x="2014362" y="3013152"/>
              <a:chExt cx="528073" cy="2387843"/>
            </a:xfrm>
          </p:grpSpPr>
          <p:grpSp>
            <p:nvGrpSpPr>
              <p:cNvPr id="1625" name="グループ化 1624">
                <a:extLst>
                  <a:ext uri="{FF2B5EF4-FFF2-40B4-BE49-F238E27FC236}">
                    <a16:creationId xmlns:a16="http://schemas.microsoft.com/office/drawing/2014/main" id="{949AA1A4-E464-46A4-A59C-6AB8A630C87C}"/>
                  </a:ext>
                </a:extLst>
              </p:cNvPr>
              <p:cNvGrpSpPr/>
              <p:nvPr/>
            </p:nvGrpSpPr>
            <p:grpSpPr>
              <a:xfrm rot="5400000">
                <a:off x="2000046" y="3253680"/>
                <a:ext cx="782917" cy="301861"/>
                <a:chOff x="2720366" y="3880195"/>
                <a:chExt cx="1190627" cy="489160"/>
              </a:xfrm>
            </p:grpSpPr>
            <p:sp>
              <p:nvSpPr>
                <p:cNvPr id="1631" name="月 1630">
                  <a:extLst>
                    <a:ext uri="{FF2B5EF4-FFF2-40B4-BE49-F238E27FC236}">
                      <a16:creationId xmlns:a16="http://schemas.microsoft.com/office/drawing/2014/main" id="{2F288A3E-4E45-4143-A9D5-9A4F4C055DC2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2" name="月 1631">
                  <a:extLst>
                    <a:ext uri="{FF2B5EF4-FFF2-40B4-BE49-F238E27FC236}">
                      <a16:creationId xmlns:a16="http://schemas.microsoft.com/office/drawing/2014/main" id="{42B44A54-EA84-4AE3-BFC1-3F02ECBD037C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3" name="月 451">
                  <a:extLst>
                    <a:ext uri="{FF2B5EF4-FFF2-40B4-BE49-F238E27FC236}">
                      <a16:creationId xmlns:a16="http://schemas.microsoft.com/office/drawing/2014/main" id="{C287F7CB-941E-4F3B-8531-C7C7E152A060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4" name="フリーフォーム: 図形 1633">
                  <a:extLst>
                    <a:ext uri="{FF2B5EF4-FFF2-40B4-BE49-F238E27FC236}">
                      <a16:creationId xmlns:a16="http://schemas.microsoft.com/office/drawing/2014/main" id="{1859B777-51A3-4B1C-8343-8AC4264FABCE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26" name="グループ化 1625">
                <a:extLst>
                  <a:ext uri="{FF2B5EF4-FFF2-40B4-BE49-F238E27FC236}">
                    <a16:creationId xmlns:a16="http://schemas.microsoft.com/office/drawing/2014/main" id="{5846B455-9F73-400A-9AF2-646700DC9559}"/>
                  </a:ext>
                </a:extLst>
              </p:cNvPr>
              <p:cNvGrpSpPr/>
              <p:nvPr/>
            </p:nvGrpSpPr>
            <p:grpSpPr>
              <a:xfrm rot="16200000">
                <a:off x="1773834" y="4858605"/>
                <a:ext cx="782918" cy="301861"/>
                <a:chOff x="2720366" y="3880195"/>
                <a:chExt cx="1190627" cy="489160"/>
              </a:xfrm>
            </p:grpSpPr>
            <p:sp>
              <p:nvSpPr>
                <p:cNvPr id="1627" name="月 1626">
                  <a:extLst>
                    <a:ext uri="{FF2B5EF4-FFF2-40B4-BE49-F238E27FC236}">
                      <a16:creationId xmlns:a16="http://schemas.microsoft.com/office/drawing/2014/main" id="{FB63DF2D-EBA7-4BCF-B37F-85FD8793CE0F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8" name="月 1627">
                  <a:extLst>
                    <a:ext uri="{FF2B5EF4-FFF2-40B4-BE49-F238E27FC236}">
                      <a16:creationId xmlns:a16="http://schemas.microsoft.com/office/drawing/2014/main" id="{A80F37D4-E4B4-4608-8AC8-DCF5DA3EABDC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9" name="月 451">
                  <a:extLst>
                    <a:ext uri="{FF2B5EF4-FFF2-40B4-BE49-F238E27FC236}">
                      <a16:creationId xmlns:a16="http://schemas.microsoft.com/office/drawing/2014/main" id="{5717ACC1-3A57-4180-AC4C-F74FF45767A4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0" name="フリーフォーム: 図形 1629">
                  <a:extLst>
                    <a:ext uri="{FF2B5EF4-FFF2-40B4-BE49-F238E27FC236}">
                      <a16:creationId xmlns:a16="http://schemas.microsoft.com/office/drawing/2014/main" id="{B9C08B90-83F3-49AF-AD8B-1472E5AA1946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46" name="グループ化 1545">
              <a:extLst>
                <a:ext uri="{FF2B5EF4-FFF2-40B4-BE49-F238E27FC236}">
                  <a16:creationId xmlns:a16="http://schemas.microsoft.com/office/drawing/2014/main" id="{1761BB48-BB26-4CAD-ADED-315AA06EC2C2}"/>
                </a:ext>
              </a:extLst>
            </p:cNvPr>
            <p:cNvGrpSpPr/>
            <p:nvPr/>
          </p:nvGrpSpPr>
          <p:grpSpPr>
            <a:xfrm rot="20314031">
              <a:off x="1041224" y="3004620"/>
              <a:ext cx="2387843" cy="2387843"/>
              <a:chOff x="1084477" y="3013152"/>
              <a:chExt cx="2387843" cy="2387843"/>
            </a:xfrm>
          </p:grpSpPr>
          <p:grpSp>
            <p:nvGrpSpPr>
              <p:cNvPr id="1603" name="グループ化 1602">
                <a:extLst>
                  <a:ext uri="{FF2B5EF4-FFF2-40B4-BE49-F238E27FC236}">
                    <a16:creationId xmlns:a16="http://schemas.microsoft.com/office/drawing/2014/main" id="{F887556A-4BA8-442D-852B-EE3626ECF67F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1615" name="グループ化 1614">
                  <a:extLst>
                    <a:ext uri="{FF2B5EF4-FFF2-40B4-BE49-F238E27FC236}">
                      <a16:creationId xmlns:a16="http://schemas.microsoft.com/office/drawing/2014/main" id="{C895F3C1-7E6C-400C-9134-DE8E4C8D61A6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1621" name="月 1620">
                    <a:extLst>
                      <a:ext uri="{FF2B5EF4-FFF2-40B4-BE49-F238E27FC236}">
                        <a16:creationId xmlns:a16="http://schemas.microsoft.com/office/drawing/2014/main" id="{2E1B324A-6B40-463D-8771-C132C995A7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2" name="月 1621">
                    <a:extLst>
                      <a:ext uri="{FF2B5EF4-FFF2-40B4-BE49-F238E27FC236}">
                        <a16:creationId xmlns:a16="http://schemas.microsoft.com/office/drawing/2014/main" id="{72EC150D-1591-45E1-8806-C6A0ED0534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3" name="月 451">
                    <a:extLst>
                      <a:ext uri="{FF2B5EF4-FFF2-40B4-BE49-F238E27FC236}">
                        <a16:creationId xmlns:a16="http://schemas.microsoft.com/office/drawing/2014/main" id="{67D72EC9-1AC7-4A74-BD49-9EE856CFAA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4" name="フリーフォーム: 図形 1623">
                    <a:extLst>
                      <a:ext uri="{FF2B5EF4-FFF2-40B4-BE49-F238E27FC236}">
                        <a16:creationId xmlns:a16="http://schemas.microsoft.com/office/drawing/2014/main" id="{356B27F4-93B2-4ADC-9CAB-70B31FC3E87B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616" name="グループ化 1615">
                  <a:extLst>
                    <a:ext uri="{FF2B5EF4-FFF2-40B4-BE49-F238E27FC236}">
                      <a16:creationId xmlns:a16="http://schemas.microsoft.com/office/drawing/2014/main" id="{CB237BAB-10B4-4F3C-81A0-5F37181B08D6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1617" name="月 1616">
                    <a:extLst>
                      <a:ext uri="{FF2B5EF4-FFF2-40B4-BE49-F238E27FC236}">
                        <a16:creationId xmlns:a16="http://schemas.microsoft.com/office/drawing/2014/main" id="{1BE2C2A2-7920-4FCB-91EE-CCF35987E65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8" name="月 1617">
                    <a:extLst>
                      <a:ext uri="{FF2B5EF4-FFF2-40B4-BE49-F238E27FC236}">
                        <a16:creationId xmlns:a16="http://schemas.microsoft.com/office/drawing/2014/main" id="{3FC667A1-4C0A-400F-9AE8-5632659CA0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9" name="月 451">
                    <a:extLst>
                      <a:ext uri="{FF2B5EF4-FFF2-40B4-BE49-F238E27FC236}">
                        <a16:creationId xmlns:a16="http://schemas.microsoft.com/office/drawing/2014/main" id="{AA0BA408-84DB-45CD-93C8-E0C3E902F5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0" name="フリーフォーム: 図形 1619">
                    <a:extLst>
                      <a:ext uri="{FF2B5EF4-FFF2-40B4-BE49-F238E27FC236}">
                        <a16:creationId xmlns:a16="http://schemas.microsoft.com/office/drawing/2014/main" id="{946FB619-A0AD-466D-8234-50805570F503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604" name="グループ化 1603">
                <a:extLst>
                  <a:ext uri="{FF2B5EF4-FFF2-40B4-BE49-F238E27FC236}">
                    <a16:creationId xmlns:a16="http://schemas.microsoft.com/office/drawing/2014/main" id="{F0CB141D-CDAB-4B4E-AA89-EFCDAAECDA21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1605" name="グループ化 1604">
                  <a:extLst>
                    <a:ext uri="{FF2B5EF4-FFF2-40B4-BE49-F238E27FC236}">
                      <a16:creationId xmlns:a16="http://schemas.microsoft.com/office/drawing/2014/main" id="{6481E68D-C2B6-409D-A58B-8D917B2342A6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1611" name="月 1610">
                    <a:extLst>
                      <a:ext uri="{FF2B5EF4-FFF2-40B4-BE49-F238E27FC236}">
                        <a16:creationId xmlns:a16="http://schemas.microsoft.com/office/drawing/2014/main" id="{446ECF7C-A8E8-4108-A8A7-F70BD62B00E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2" name="月 1611">
                    <a:extLst>
                      <a:ext uri="{FF2B5EF4-FFF2-40B4-BE49-F238E27FC236}">
                        <a16:creationId xmlns:a16="http://schemas.microsoft.com/office/drawing/2014/main" id="{7CBEA0A4-B5FA-4042-9BDF-5E882AE838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3" name="月 451">
                    <a:extLst>
                      <a:ext uri="{FF2B5EF4-FFF2-40B4-BE49-F238E27FC236}">
                        <a16:creationId xmlns:a16="http://schemas.microsoft.com/office/drawing/2014/main" id="{E764572B-4218-4BF3-B73D-8F94535386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4" name="フリーフォーム: 図形 1613">
                    <a:extLst>
                      <a:ext uri="{FF2B5EF4-FFF2-40B4-BE49-F238E27FC236}">
                        <a16:creationId xmlns:a16="http://schemas.microsoft.com/office/drawing/2014/main" id="{48A59247-0DAD-43C1-828D-0C7B13DABDF5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606" name="グループ化 1605">
                  <a:extLst>
                    <a:ext uri="{FF2B5EF4-FFF2-40B4-BE49-F238E27FC236}">
                      <a16:creationId xmlns:a16="http://schemas.microsoft.com/office/drawing/2014/main" id="{DD87C2C9-38E6-46D5-85B7-9BDEE0B996D9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1607" name="月 1606">
                    <a:extLst>
                      <a:ext uri="{FF2B5EF4-FFF2-40B4-BE49-F238E27FC236}">
                        <a16:creationId xmlns:a16="http://schemas.microsoft.com/office/drawing/2014/main" id="{95029DEE-850B-46E5-822E-C2C0AF19F1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8" name="月 1607">
                    <a:extLst>
                      <a:ext uri="{FF2B5EF4-FFF2-40B4-BE49-F238E27FC236}">
                        <a16:creationId xmlns:a16="http://schemas.microsoft.com/office/drawing/2014/main" id="{482BD464-5281-4318-A10E-BA70627D7E6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9" name="月 451">
                    <a:extLst>
                      <a:ext uri="{FF2B5EF4-FFF2-40B4-BE49-F238E27FC236}">
                        <a16:creationId xmlns:a16="http://schemas.microsoft.com/office/drawing/2014/main" id="{03FCFF47-824C-4F38-B036-6CDB29B442E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0" name="フリーフォーム: 図形 1609">
                    <a:extLst>
                      <a:ext uri="{FF2B5EF4-FFF2-40B4-BE49-F238E27FC236}">
                        <a16:creationId xmlns:a16="http://schemas.microsoft.com/office/drawing/2014/main" id="{8E6481EB-6AFE-46A8-B9E5-4A59F19A857C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547" name="グループ化 1546">
              <a:extLst>
                <a:ext uri="{FF2B5EF4-FFF2-40B4-BE49-F238E27FC236}">
                  <a16:creationId xmlns:a16="http://schemas.microsoft.com/office/drawing/2014/main" id="{41032FA2-1B3E-4696-9919-A569AB156851}"/>
                </a:ext>
              </a:extLst>
            </p:cNvPr>
            <p:cNvGrpSpPr/>
            <p:nvPr/>
          </p:nvGrpSpPr>
          <p:grpSpPr>
            <a:xfrm rot="18964334">
              <a:off x="1045341" y="3004619"/>
              <a:ext cx="2387843" cy="2387843"/>
              <a:chOff x="1084477" y="3013152"/>
              <a:chExt cx="2387843" cy="2387843"/>
            </a:xfrm>
          </p:grpSpPr>
          <p:grpSp>
            <p:nvGrpSpPr>
              <p:cNvPr id="1581" name="グループ化 1580">
                <a:extLst>
                  <a:ext uri="{FF2B5EF4-FFF2-40B4-BE49-F238E27FC236}">
                    <a16:creationId xmlns:a16="http://schemas.microsoft.com/office/drawing/2014/main" id="{1313A670-5322-4797-8E0D-7FB54A9D6E64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1593" name="グループ化 1592">
                  <a:extLst>
                    <a:ext uri="{FF2B5EF4-FFF2-40B4-BE49-F238E27FC236}">
                      <a16:creationId xmlns:a16="http://schemas.microsoft.com/office/drawing/2014/main" id="{A184808C-515F-45C6-B3BB-122C58D85D6C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1599" name="月 1598">
                    <a:extLst>
                      <a:ext uri="{FF2B5EF4-FFF2-40B4-BE49-F238E27FC236}">
                        <a16:creationId xmlns:a16="http://schemas.microsoft.com/office/drawing/2014/main" id="{314ACA83-0549-48E7-946F-FFDD1FFF2F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0" name="月 1599">
                    <a:extLst>
                      <a:ext uri="{FF2B5EF4-FFF2-40B4-BE49-F238E27FC236}">
                        <a16:creationId xmlns:a16="http://schemas.microsoft.com/office/drawing/2014/main" id="{FC9E5186-2972-49EB-84BF-7EE5F3028D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1" name="月 451">
                    <a:extLst>
                      <a:ext uri="{FF2B5EF4-FFF2-40B4-BE49-F238E27FC236}">
                        <a16:creationId xmlns:a16="http://schemas.microsoft.com/office/drawing/2014/main" id="{1A33F890-DAD3-4F3C-9642-2B2077049F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427D9003-8A60-47D3-A900-9146ACE67E13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594" name="グループ化 1593">
                  <a:extLst>
                    <a:ext uri="{FF2B5EF4-FFF2-40B4-BE49-F238E27FC236}">
                      <a16:creationId xmlns:a16="http://schemas.microsoft.com/office/drawing/2014/main" id="{6D53548B-8267-4735-ADAF-76741425E969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1595" name="月 1594">
                    <a:extLst>
                      <a:ext uri="{FF2B5EF4-FFF2-40B4-BE49-F238E27FC236}">
                        <a16:creationId xmlns:a16="http://schemas.microsoft.com/office/drawing/2014/main" id="{AC3306B6-BE7F-45BC-9486-10514718D14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6" name="月 1595">
                    <a:extLst>
                      <a:ext uri="{FF2B5EF4-FFF2-40B4-BE49-F238E27FC236}">
                        <a16:creationId xmlns:a16="http://schemas.microsoft.com/office/drawing/2014/main" id="{EB582A19-9FFA-4D89-84FF-C79E1D82FAE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7" name="月 451">
                    <a:extLst>
                      <a:ext uri="{FF2B5EF4-FFF2-40B4-BE49-F238E27FC236}">
                        <a16:creationId xmlns:a16="http://schemas.microsoft.com/office/drawing/2014/main" id="{68F0536C-8B83-46A8-922A-CECBC6BEB58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8" name="フリーフォーム: 図形 1597">
                    <a:extLst>
                      <a:ext uri="{FF2B5EF4-FFF2-40B4-BE49-F238E27FC236}">
                        <a16:creationId xmlns:a16="http://schemas.microsoft.com/office/drawing/2014/main" id="{468CAA6F-C126-4F1D-960C-0840C0965A18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82" name="グループ化 1581">
                <a:extLst>
                  <a:ext uri="{FF2B5EF4-FFF2-40B4-BE49-F238E27FC236}">
                    <a16:creationId xmlns:a16="http://schemas.microsoft.com/office/drawing/2014/main" id="{6E2DEFD4-2081-4009-BEF5-AE148F5A0D73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1583" name="グループ化 1582">
                  <a:extLst>
                    <a:ext uri="{FF2B5EF4-FFF2-40B4-BE49-F238E27FC236}">
                      <a16:creationId xmlns:a16="http://schemas.microsoft.com/office/drawing/2014/main" id="{955E42D8-662A-4BD8-B9A7-A7875157FA28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1589" name="月 1588">
                    <a:extLst>
                      <a:ext uri="{FF2B5EF4-FFF2-40B4-BE49-F238E27FC236}">
                        <a16:creationId xmlns:a16="http://schemas.microsoft.com/office/drawing/2014/main" id="{E8327D0B-359A-41AA-972F-932987590C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0" name="月 1589">
                    <a:extLst>
                      <a:ext uri="{FF2B5EF4-FFF2-40B4-BE49-F238E27FC236}">
                        <a16:creationId xmlns:a16="http://schemas.microsoft.com/office/drawing/2014/main" id="{A5BE77BE-2134-497F-9E65-6C8ED176D4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1" name="月 451">
                    <a:extLst>
                      <a:ext uri="{FF2B5EF4-FFF2-40B4-BE49-F238E27FC236}">
                        <a16:creationId xmlns:a16="http://schemas.microsoft.com/office/drawing/2014/main" id="{80DF3741-E57E-4999-BACF-8C09BD7F44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2" name="フリーフォーム: 図形 1591">
                    <a:extLst>
                      <a:ext uri="{FF2B5EF4-FFF2-40B4-BE49-F238E27FC236}">
                        <a16:creationId xmlns:a16="http://schemas.microsoft.com/office/drawing/2014/main" id="{3E63C4C6-CDAA-4B87-A556-7CB59CE39D3E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584" name="グループ化 1583">
                  <a:extLst>
                    <a:ext uri="{FF2B5EF4-FFF2-40B4-BE49-F238E27FC236}">
                      <a16:creationId xmlns:a16="http://schemas.microsoft.com/office/drawing/2014/main" id="{192491C8-8C1A-4FBD-9EC6-C3D28A6A11C7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1585" name="月 1584">
                    <a:extLst>
                      <a:ext uri="{FF2B5EF4-FFF2-40B4-BE49-F238E27FC236}">
                        <a16:creationId xmlns:a16="http://schemas.microsoft.com/office/drawing/2014/main" id="{96424E77-59A2-4855-B15C-22B8D1E49A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86" name="月 1585">
                    <a:extLst>
                      <a:ext uri="{FF2B5EF4-FFF2-40B4-BE49-F238E27FC236}">
                        <a16:creationId xmlns:a16="http://schemas.microsoft.com/office/drawing/2014/main" id="{99CC7FFA-7EC0-45AA-9260-20553E065E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87" name="月 451">
                    <a:extLst>
                      <a:ext uri="{FF2B5EF4-FFF2-40B4-BE49-F238E27FC236}">
                        <a16:creationId xmlns:a16="http://schemas.microsoft.com/office/drawing/2014/main" id="{36ADC794-A498-477B-A98E-5F1A4C79C4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88" name="フリーフォーム: 図形 1587">
                    <a:extLst>
                      <a:ext uri="{FF2B5EF4-FFF2-40B4-BE49-F238E27FC236}">
                        <a16:creationId xmlns:a16="http://schemas.microsoft.com/office/drawing/2014/main" id="{A1727686-40D7-44C8-BF4B-D8F728F4D456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548" name="グループ化 1547">
              <a:extLst>
                <a:ext uri="{FF2B5EF4-FFF2-40B4-BE49-F238E27FC236}">
                  <a16:creationId xmlns:a16="http://schemas.microsoft.com/office/drawing/2014/main" id="{FE4678BC-C25C-45F9-9B41-67A948E8A70C}"/>
                </a:ext>
              </a:extLst>
            </p:cNvPr>
            <p:cNvGrpSpPr/>
            <p:nvPr/>
          </p:nvGrpSpPr>
          <p:grpSpPr>
            <a:xfrm rot="17645869">
              <a:off x="1045341" y="3004617"/>
              <a:ext cx="2387843" cy="2387843"/>
              <a:chOff x="1084477" y="3013152"/>
              <a:chExt cx="2387843" cy="2387843"/>
            </a:xfrm>
          </p:grpSpPr>
          <p:grpSp>
            <p:nvGrpSpPr>
              <p:cNvPr id="1559" name="グループ化 1558">
                <a:extLst>
                  <a:ext uri="{FF2B5EF4-FFF2-40B4-BE49-F238E27FC236}">
                    <a16:creationId xmlns:a16="http://schemas.microsoft.com/office/drawing/2014/main" id="{4998B09B-7470-41D2-B1DE-2CE78C0B28B1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1571" name="グループ化 1570">
                  <a:extLst>
                    <a:ext uri="{FF2B5EF4-FFF2-40B4-BE49-F238E27FC236}">
                      <a16:creationId xmlns:a16="http://schemas.microsoft.com/office/drawing/2014/main" id="{F412250C-1F77-46F8-99D0-B06D9B847122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1577" name="月 1576">
                    <a:extLst>
                      <a:ext uri="{FF2B5EF4-FFF2-40B4-BE49-F238E27FC236}">
                        <a16:creationId xmlns:a16="http://schemas.microsoft.com/office/drawing/2014/main" id="{A6071ABD-BA76-4557-A8A4-1D7F0A15CA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78" name="月 1577">
                    <a:extLst>
                      <a:ext uri="{FF2B5EF4-FFF2-40B4-BE49-F238E27FC236}">
                        <a16:creationId xmlns:a16="http://schemas.microsoft.com/office/drawing/2014/main" id="{8FC13857-FAA8-43B5-B87F-2DD544419B0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79" name="月 451">
                    <a:extLst>
                      <a:ext uri="{FF2B5EF4-FFF2-40B4-BE49-F238E27FC236}">
                        <a16:creationId xmlns:a16="http://schemas.microsoft.com/office/drawing/2014/main" id="{7F7E7C7B-1EDA-49A6-AA5A-3CCD55B0EA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80" name="フリーフォーム: 図形 1579">
                    <a:extLst>
                      <a:ext uri="{FF2B5EF4-FFF2-40B4-BE49-F238E27FC236}">
                        <a16:creationId xmlns:a16="http://schemas.microsoft.com/office/drawing/2014/main" id="{F5246BF8-E453-458D-A765-5C1A73CD9CC8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572" name="グループ化 1571">
                  <a:extLst>
                    <a:ext uri="{FF2B5EF4-FFF2-40B4-BE49-F238E27FC236}">
                      <a16:creationId xmlns:a16="http://schemas.microsoft.com/office/drawing/2014/main" id="{A2B52FFF-F5DF-4F90-97D1-76A11463EFAB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1573" name="月 1572">
                    <a:extLst>
                      <a:ext uri="{FF2B5EF4-FFF2-40B4-BE49-F238E27FC236}">
                        <a16:creationId xmlns:a16="http://schemas.microsoft.com/office/drawing/2014/main" id="{98CA0F86-03C4-4F7E-B1E7-66C38C7C8D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74" name="月 1573">
                    <a:extLst>
                      <a:ext uri="{FF2B5EF4-FFF2-40B4-BE49-F238E27FC236}">
                        <a16:creationId xmlns:a16="http://schemas.microsoft.com/office/drawing/2014/main" id="{1647D641-5B0B-48FC-9128-70B4CF3FCB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75" name="月 451">
                    <a:extLst>
                      <a:ext uri="{FF2B5EF4-FFF2-40B4-BE49-F238E27FC236}">
                        <a16:creationId xmlns:a16="http://schemas.microsoft.com/office/drawing/2014/main" id="{13427556-6687-4F0C-B9B5-E7481EC6993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76" name="フリーフォーム: 図形 1575">
                    <a:extLst>
                      <a:ext uri="{FF2B5EF4-FFF2-40B4-BE49-F238E27FC236}">
                        <a16:creationId xmlns:a16="http://schemas.microsoft.com/office/drawing/2014/main" id="{834AA0B1-0495-4E4E-89D8-639931E12D8F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60" name="グループ化 1559">
                <a:extLst>
                  <a:ext uri="{FF2B5EF4-FFF2-40B4-BE49-F238E27FC236}">
                    <a16:creationId xmlns:a16="http://schemas.microsoft.com/office/drawing/2014/main" id="{01C24658-2C69-4294-AAD3-B4E840D9A20A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1561" name="グループ化 1560">
                  <a:extLst>
                    <a:ext uri="{FF2B5EF4-FFF2-40B4-BE49-F238E27FC236}">
                      <a16:creationId xmlns:a16="http://schemas.microsoft.com/office/drawing/2014/main" id="{C5184AD7-B745-42D9-A6DA-B66BE0EA6191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1567" name="月 1566">
                    <a:extLst>
                      <a:ext uri="{FF2B5EF4-FFF2-40B4-BE49-F238E27FC236}">
                        <a16:creationId xmlns:a16="http://schemas.microsoft.com/office/drawing/2014/main" id="{BF733EE5-D790-4A03-B0D0-1CE138A4FE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68" name="月 1567">
                    <a:extLst>
                      <a:ext uri="{FF2B5EF4-FFF2-40B4-BE49-F238E27FC236}">
                        <a16:creationId xmlns:a16="http://schemas.microsoft.com/office/drawing/2014/main" id="{550CF784-3F80-473F-A17B-CE6E37124AC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69" name="月 451">
                    <a:extLst>
                      <a:ext uri="{FF2B5EF4-FFF2-40B4-BE49-F238E27FC236}">
                        <a16:creationId xmlns:a16="http://schemas.microsoft.com/office/drawing/2014/main" id="{2D176D17-5A61-4ED4-BD80-BFA2EA1CB68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70" name="フリーフォーム: 図形 1569">
                    <a:extLst>
                      <a:ext uri="{FF2B5EF4-FFF2-40B4-BE49-F238E27FC236}">
                        <a16:creationId xmlns:a16="http://schemas.microsoft.com/office/drawing/2014/main" id="{E37D9E06-B0AA-4D61-8DA6-56CD194C6A32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562" name="グループ化 1561">
                  <a:extLst>
                    <a:ext uri="{FF2B5EF4-FFF2-40B4-BE49-F238E27FC236}">
                      <a16:creationId xmlns:a16="http://schemas.microsoft.com/office/drawing/2014/main" id="{5A220FEB-00E6-43AF-9C85-3F3A3CD43DEA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1563" name="月 1562">
                    <a:extLst>
                      <a:ext uri="{FF2B5EF4-FFF2-40B4-BE49-F238E27FC236}">
                        <a16:creationId xmlns:a16="http://schemas.microsoft.com/office/drawing/2014/main" id="{E957027D-33D0-4644-959D-30BDED70783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64" name="月 1563">
                    <a:extLst>
                      <a:ext uri="{FF2B5EF4-FFF2-40B4-BE49-F238E27FC236}">
                        <a16:creationId xmlns:a16="http://schemas.microsoft.com/office/drawing/2014/main" id="{6D3F2610-3698-4D6F-9FBE-813EF20A236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65" name="月 451">
                    <a:extLst>
                      <a:ext uri="{FF2B5EF4-FFF2-40B4-BE49-F238E27FC236}">
                        <a16:creationId xmlns:a16="http://schemas.microsoft.com/office/drawing/2014/main" id="{396885B4-360B-4396-91E7-4C3056699AD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66" name="フリーフォーム: 図形 1565">
                    <a:extLst>
                      <a:ext uri="{FF2B5EF4-FFF2-40B4-BE49-F238E27FC236}">
                        <a16:creationId xmlns:a16="http://schemas.microsoft.com/office/drawing/2014/main" id="{D59D12C7-1F1B-4B12-A2A2-99EDBE4AFBD5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549" name="グループ化 1548">
              <a:extLst>
                <a:ext uri="{FF2B5EF4-FFF2-40B4-BE49-F238E27FC236}">
                  <a16:creationId xmlns:a16="http://schemas.microsoft.com/office/drawing/2014/main" id="{319F2178-BFA7-4490-90F0-B462EEB12673}"/>
                </a:ext>
              </a:extLst>
            </p:cNvPr>
            <p:cNvGrpSpPr/>
            <p:nvPr/>
          </p:nvGrpSpPr>
          <p:grpSpPr>
            <a:xfrm rot="2546814">
              <a:off x="1990319" y="3869658"/>
              <a:ext cx="782917" cy="301861"/>
              <a:chOff x="2720366" y="3880195"/>
              <a:chExt cx="1190627" cy="489160"/>
            </a:xfrm>
          </p:grpSpPr>
          <p:sp>
            <p:nvSpPr>
              <p:cNvPr id="1555" name="月 1554">
                <a:extLst>
                  <a:ext uri="{FF2B5EF4-FFF2-40B4-BE49-F238E27FC236}">
                    <a16:creationId xmlns:a16="http://schemas.microsoft.com/office/drawing/2014/main" id="{ED7950D3-8DE6-4883-A35B-D87570B2B800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6" name="月 1555">
                <a:extLst>
                  <a:ext uri="{FF2B5EF4-FFF2-40B4-BE49-F238E27FC236}">
                    <a16:creationId xmlns:a16="http://schemas.microsoft.com/office/drawing/2014/main" id="{D5F19529-D3FA-458D-936C-FC2DD695D15A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7" name="月 451">
                <a:extLst>
                  <a:ext uri="{FF2B5EF4-FFF2-40B4-BE49-F238E27FC236}">
                    <a16:creationId xmlns:a16="http://schemas.microsoft.com/office/drawing/2014/main" id="{5F73775D-36D0-4F48-A0EF-F7D98FFD6BF8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99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8" name="フリーフォーム: 図形 1557">
                <a:extLst>
                  <a:ext uri="{FF2B5EF4-FFF2-40B4-BE49-F238E27FC236}">
                    <a16:creationId xmlns:a16="http://schemas.microsoft.com/office/drawing/2014/main" id="{B710242F-3E07-4EB5-BCF8-1DFEDF8228A7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50" name="グループ化 1549">
              <a:extLst>
                <a:ext uri="{FF2B5EF4-FFF2-40B4-BE49-F238E27FC236}">
                  <a16:creationId xmlns:a16="http://schemas.microsoft.com/office/drawing/2014/main" id="{3ED4C477-69C0-40EF-BA75-EE278A09FCC2}"/>
                </a:ext>
              </a:extLst>
            </p:cNvPr>
            <p:cNvGrpSpPr/>
            <p:nvPr/>
          </p:nvGrpSpPr>
          <p:grpSpPr>
            <a:xfrm rot="2546814">
              <a:off x="1799819" y="4055397"/>
              <a:ext cx="782917" cy="301861"/>
              <a:chOff x="2720366" y="3880195"/>
              <a:chExt cx="1190627" cy="489160"/>
            </a:xfrm>
          </p:grpSpPr>
          <p:sp>
            <p:nvSpPr>
              <p:cNvPr id="1551" name="月 1550">
                <a:extLst>
                  <a:ext uri="{FF2B5EF4-FFF2-40B4-BE49-F238E27FC236}">
                    <a16:creationId xmlns:a16="http://schemas.microsoft.com/office/drawing/2014/main" id="{40CEDF13-5704-4B99-B336-B345E8741901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2" name="月 1551">
                <a:extLst>
                  <a:ext uri="{FF2B5EF4-FFF2-40B4-BE49-F238E27FC236}">
                    <a16:creationId xmlns:a16="http://schemas.microsoft.com/office/drawing/2014/main" id="{A62D5130-5D66-485D-9B99-53C975D54ACA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3" name="月 451">
                <a:extLst>
                  <a:ext uri="{FF2B5EF4-FFF2-40B4-BE49-F238E27FC236}">
                    <a16:creationId xmlns:a16="http://schemas.microsoft.com/office/drawing/2014/main" id="{492A8BB3-1C08-432E-8646-5C603FA33E3B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99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4" name="フリーフォーム: 図形 1553">
                <a:extLst>
                  <a:ext uri="{FF2B5EF4-FFF2-40B4-BE49-F238E27FC236}">
                    <a16:creationId xmlns:a16="http://schemas.microsoft.com/office/drawing/2014/main" id="{797855D8-B383-40E0-B0D4-02340751B446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645" name="テキスト ボックス 1644">
            <a:extLst>
              <a:ext uri="{FF2B5EF4-FFF2-40B4-BE49-F238E27FC236}">
                <a16:creationId xmlns:a16="http://schemas.microsoft.com/office/drawing/2014/main" id="{EA4A154F-D8CB-474C-B251-7D9ADAA35890}"/>
              </a:ext>
            </a:extLst>
          </p:cNvPr>
          <p:cNvSpPr txBox="1"/>
          <p:nvPr/>
        </p:nvSpPr>
        <p:spPr>
          <a:xfrm>
            <a:off x="4442652" y="630932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円盤餃子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福島県と言えば・・・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会津鶴ヶ城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白虎隊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赤べこ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福島わらじ祭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三春駒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円盤餃子</a:t>
            </a:r>
          </a:p>
        </p:txBody>
      </p: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E467D7BE-E008-41D8-8810-6DB04377134D}"/>
              </a:ext>
            </a:extLst>
          </p:cNvPr>
          <p:cNvGrpSpPr/>
          <p:nvPr/>
        </p:nvGrpSpPr>
        <p:grpSpPr>
          <a:xfrm>
            <a:off x="943275" y="1114391"/>
            <a:ext cx="2234627" cy="2225539"/>
            <a:chOff x="755989" y="-121971"/>
            <a:chExt cx="3396911" cy="3383096"/>
          </a:xfrm>
        </p:grpSpPr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9801B899-23F1-44E1-AC45-91CBDABBFF5F}"/>
                </a:ext>
              </a:extLst>
            </p:cNvPr>
            <p:cNvSpPr/>
            <p:nvPr/>
          </p:nvSpPr>
          <p:spPr>
            <a:xfrm>
              <a:off x="1843087" y="547741"/>
              <a:ext cx="1142611" cy="2624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FCDA54FB-64C8-4E3E-B2CE-B8C18F8EA5F6}"/>
                </a:ext>
              </a:extLst>
            </p:cNvPr>
            <p:cNvSpPr/>
            <p:nvPr/>
          </p:nvSpPr>
          <p:spPr>
            <a:xfrm>
              <a:off x="1582665" y="959221"/>
              <a:ext cx="1663456" cy="2624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C4EB2B11-05AA-4513-96D2-0902ED9D15D6}"/>
                </a:ext>
              </a:extLst>
            </p:cNvPr>
            <p:cNvSpPr/>
            <p:nvPr/>
          </p:nvSpPr>
          <p:spPr>
            <a:xfrm>
              <a:off x="1239766" y="1832334"/>
              <a:ext cx="2349254" cy="2624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0A5F081E-73AF-4AEF-9F58-527558B25A6B}"/>
                </a:ext>
              </a:extLst>
            </p:cNvPr>
            <p:cNvSpPr/>
            <p:nvPr/>
          </p:nvSpPr>
          <p:spPr>
            <a:xfrm>
              <a:off x="1938338" y="638339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81A24820-0F9D-4378-8803-FA3153EF6C88}"/>
                </a:ext>
              </a:extLst>
            </p:cNvPr>
            <p:cNvSpPr/>
            <p:nvPr/>
          </p:nvSpPr>
          <p:spPr>
            <a:xfrm>
              <a:off x="2324101" y="638339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D795D719-1423-445B-8080-488E0D08F6DB}"/>
                </a:ext>
              </a:extLst>
            </p:cNvPr>
            <p:cNvSpPr/>
            <p:nvPr/>
          </p:nvSpPr>
          <p:spPr>
            <a:xfrm>
              <a:off x="2686051" y="638339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7F3B4558-0D76-46F8-BC33-DF81FB5DB4E7}"/>
                </a:ext>
              </a:extLst>
            </p:cNvPr>
            <p:cNvSpPr/>
            <p:nvPr/>
          </p:nvSpPr>
          <p:spPr>
            <a:xfrm>
              <a:off x="1938338" y="1081251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BE5A9675-D713-4BD9-80B5-89455DB2D4C8}"/>
                </a:ext>
              </a:extLst>
            </p:cNvPr>
            <p:cNvSpPr/>
            <p:nvPr/>
          </p:nvSpPr>
          <p:spPr>
            <a:xfrm>
              <a:off x="2324101" y="1081251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7BC040BD-2FB4-4EE1-8025-EFDAE591CC7E}"/>
                </a:ext>
              </a:extLst>
            </p:cNvPr>
            <p:cNvSpPr/>
            <p:nvPr/>
          </p:nvSpPr>
          <p:spPr>
            <a:xfrm>
              <a:off x="2686051" y="1081251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0F2FC93E-2A0E-4173-97B5-574A971C2B12}"/>
                </a:ext>
              </a:extLst>
            </p:cNvPr>
            <p:cNvSpPr/>
            <p:nvPr/>
          </p:nvSpPr>
          <p:spPr>
            <a:xfrm>
              <a:off x="1938338" y="1948026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D20D562A-5B25-4DCE-9705-3E7395CFFFEF}"/>
                </a:ext>
              </a:extLst>
            </p:cNvPr>
            <p:cNvSpPr/>
            <p:nvPr/>
          </p:nvSpPr>
          <p:spPr>
            <a:xfrm>
              <a:off x="2324101" y="1948026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A62647CE-3126-4426-9245-D1066C727197}"/>
                </a:ext>
              </a:extLst>
            </p:cNvPr>
            <p:cNvSpPr/>
            <p:nvPr/>
          </p:nvSpPr>
          <p:spPr>
            <a:xfrm>
              <a:off x="2686051" y="1948026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6608A907-CC04-49BD-9331-F353FA769EA0}"/>
                </a:ext>
              </a:extLst>
            </p:cNvPr>
            <p:cNvSpPr/>
            <p:nvPr/>
          </p:nvSpPr>
          <p:spPr>
            <a:xfrm>
              <a:off x="3038476" y="1948026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8A954973-C2B6-416A-AEB2-41C4C1CD35B3}"/>
                </a:ext>
              </a:extLst>
            </p:cNvPr>
            <p:cNvSpPr/>
            <p:nvPr/>
          </p:nvSpPr>
          <p:spPr>
            <a:xfrm>
              <a:off x="1604963" y="1948026"/>
              <a:ext cx="214312" cy="141161"/>
            </a:xfrm>
            <a:prstGeom prst="round2SameRect">
              <a:avLst>
                <a:gd name="adj1" fmla="val 3016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70BFEB9D-7996-47BC-BC02-DA7B4BC00F37}"/>
                </a:ext>
              </a:extLst>
            </p:cNvPr>
            <p:cNvSpPr/>
            <p:nvPr/>
          </p:nvSpPr>
          <p:spPr>
            <a:xfrm>
              <a:off x="1044186" y="2146659"/>
              <a:ext cx="2740414" cy="2624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0" name="台形 219">
              <a:extLst>
                <a:ext uri="{FF2B5EF4-FFF2-40B4-BE49-F238E27FC236}">
                  <a16:creationId xmlns:a16="http://schemas.microsoft.com/office/drawing/2014/main" id="{4F203A1B-0BC2-47FF-96C8-3F9D464F4E88}"/>
                </a:ext>
              </a:extLst>
            </p:cNvPr>
            <p:cNvSpPr/>
            <p:nvPr/>
          </p:nvSpPr>
          <p:spPr>
            <a:xfrm rot="10800000">
              <a:off x="1751490" y="499513"/>
              <a:ext cx="1341300" cy="64316"/>
            </a:xfrm>
            <a:prstGeom prst="trapezoid">
              <a:avLst>
                <a:gd name="adj" fmla="val 64257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2" name="台形 221">
              <a:extLst>
                <a:ext uri="{FF2B5EF4-FFF2-40B4-BE49-F238E27FC236}">
                  <a16:creationId xmlns:a16="http://schemas.microsoft.com/office/drawing/2014/main" id="{37C3B9B4-2CC1-42CA-80D4-5D17EDB65D29}"/>
                </a:ext>
              </a:extLst>
            </p:cNvPr>
            <p:cNvSpPr/>
            <p:nvPr/>
          </p:nvSpPr>
          <p:spPr>
            <a:xfrm>
              <a:off x="1768939" y="13203"/>
              <a:ext cx="1306404" cy="511599"/>
            </a:xfrm>
            <a:prstGeom prst="trapezoid">
              <a:avLst>
                <a:gd name="adj" fmla="val 124967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3" name="台形 222">
              <a:extLst>
                <a:ext uri="{FF2B5EF4-FFF2-40B4-BE49-F238E27FC236}">
                  <a16:creationId xmlns:a16="http://schemas.microsoft.com/office/drawing/2014/main" id="{7AC709E2-CAE9-451A-9067-3CB2854F8348}"/>
                </a:ext>
              </a:extLst>
            </p:cNvPr>
            <p:cNvSpPr/>
            <p:nvPr/>
          </p:nvSpPr>
          <p:spPr>
            <a:xfrm>
              <a:off x="1858584" y="83414"/>
              <a:ext cx="1127114" cy="441388"/>
            </a:xfrm>
            <a:prstGeom prst="trapezoid">
              <a:avLst>
                <a:gd name="adj" fmla="val 1249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4" name="台形 223">
              <a:extLst>
                <a:ext uri="{FF2B5EF4-FFF2-40B4-BE49-F238E27FC236}">
                  <a16:creationId xmlns:a16="http://schemas.microsoft.com/office/drawing/2014/main" id="{DE9482BD-F1AB-4404-89EC-A2AAC3568D35}"/>
                </a:ext>
              </a:extLst>
            </p:cNvPr>
            <p:cNvSpPr/>
            <p:nvPr/>
          </p:nvSpPr>
          <p:spPr>
            <a:xfrm>
              <a:off x="2015927" y="226352"/>
              <a:ext cx="822524" cy="273978"/>
            </a:xfrm>
            <a:prstGeom prst="trapezoid">
              <a:avLst>
                <a:gd name="adj" fmla="val 123693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5" name="台形 224">
              <a:extLst>
                <a:ext uri="{FF2B5EF4-FFF2-40B4-BE49-F238E27FC236}">
                  <a16:creationId xmlns:a16="http://schemas.microsoft.com/office/drawing/2014/main" id="{49FBD586-E57E-49B9-834D-F22A8AA521AD}"/>
                </a:ext>
              </a:extLst>
            </p:cNvPr>
            <p:cNvSpPr/>
            <p:nvPr/>
          </p:nvSpPr>
          <p:spPr>
            <a:xfrm>
              <a:off x="1688903" y="393257"/>
              <a:ext cx="1476572" cy="132104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FF2956CF-C714-4285-BE98-C7CE7F8EEC1E}"/>
                </a:ext>
              </a:extLst>
            </p:cNvPr>
            <p:cNvSpPr/>
            <p:nvPr/>
          </p:nvSpPr>
          <p:spPr>
            <a:xfrm>
              <a:off x="2355081" y="-121971"/>
              <a:ext cx="134120" cy="142640"/>
            </a:xfrm>
            <a:custGeom>
              <a:avLst/>
              <a:gdLst>
                <a:gd name="connsiteX0" fmla="*/ 17921 w 108890"/>
                <a:gd name="connsiteY0" fmla="*/ 543 h 227708"/>
                <a:gd name="connsiteX1" fmla="*/ 44231 w 108890"/>
                <a:gd name="connsiteY1" fmla="*/ 19646 h 227708"/>
                <a:gd name="connsiteX2" fmla="*/ 54669 w 108890"/>
                <a:gd name="connsiteY2" fmla="*/ 34475 h 227708"/>
                <a:gd name="connsiteX3" fmla="*/ 78144 w 108890"/>
                <a:gd name="connsiteY3" fmla="*/ 6949 h 227708"/>
                <a:gd name="connsiteX4" fmla="*/ 90970 w 108890"/>
                <a:gd name="connsiteY4" fmla="*/ 543 h 227708"/>
                <a:gd name="connsiteX5" fmla="*/ 101544 w 108890"/>
                <a:gd name="connsiteY5" fmla="*/ 1585 h 227708"/>
                <a:gd name="connsiteX6" fmla="*/ 95177 w 108890"/>
                <a:gd name="connsiteY6" fmla="*/ 62348 h 227708"/>
                <a:gd name="connsiteX7" fmla="*/ 71604 w 108890"/>
                <a:gd name="connsiteY7" fmla="*/ 89990 h 227708"/>
                <a:gd name="connsiteX8" fmla="*/ 74721 w 108890"/>
                <a:gd name="connsiteY8" fmla="*/ 93528 h 227708"/>
                <a:gd name="connsiteX9" fmla="*/ 83119 w 108890"/>
                <a:gd name="connsiteY9" fmla="*/ 149107 h 227708"/>
                <a:gd name="connsiteX10" fmla="*/ 54445 w 108890"/>
                <a:gd name="connsiteY10" fmla="*/ 227708 h 227708"/>
                <a:gd name="connsiteX11" fmla="*/ 25771 w 108890"/>
                <a:gd name="connsiteY11" fmla="*/ 149107 h 227708"/>
                <a:gd name="connsiteX12" fmla="*/ 34170 w 108890"/>
                <a:gd name="connsiteY12" fmla="*/ 93528 h 227708"/>
                <a:gd name="connsiteX13" fmla="*/ 37286 w 108890"/>
                <a:gd name="connsiteY13" fmla="*/ 89989 h 227708"/>
                <a:gd name="connsiteX14" fmla="*/ 13714 w 108890"/>
                <a:gd name="connsiteY14" fmla="*/ 62348 h 227708"/>
                <a:gd name="connsiteX15" fmla="*/ 7346 w 108890"/>
                <a:gd name="connsiteY15" fmla="*/ 1585 h 227708"/>
                <a:gd name="connsiteX16" fmla="*/ 17921 w 108890"/>
                <a:gd name="connsiteY16" fmla="*/ 543 h 22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8890" h="227708">
                  <a:moveTo>
                    <a:pt x="17921" y="543"/>
                  </a:moveTo>
                  <a:cubicBezTo>
                    <a:pt x="25898" y="2459"/>
                    <a:pt x="35375" y="9341"/>
                    <a:pt x="44231" y="19646"/>
                  </a:cubicBezTo>
                  <a:lnTo>
                    <a:pt x="54669" y="34475"/>
                  </a:lnTo>
                  <a:lnTo>
                    <a:pt x="78144" y="6949"/>
                  </a:lnTo>
                  <a:cubicBezTo>
                    <a:pt x="82617" y="3701"/>
                    <a:pt x="86981" y="1502"/>
                    <a:pt x="90970" y="543"/>
                  </a:cubicBezTo>
                  <a:cubicBezTo>
                    <a:pt x="94958" y="-415"/>
                    <a:pt x="98571" y="-131"/>
                    <a:pt x="101544" y="1585"/>
                  </a:cubicBezTo>
                  <a:cubicBezTo>
                    <a:pt x="113438" y="8452"/>
                    <a:pt x="110588" y="35657"/>
                    <a:pt x="95177" y="62348"/>
                  </a:cubicBezTo>
                  <a:lnTo>
                    <a:pt x="71604" y="89990"/>
                  </a:lnTo>
                  <a:lnTo>
                    <a:pt x="74721" y="93528"/>
                  </a:lnTo>
                  <a:cubicBezTo>
                    <a:pt x="79910" y="107752"/>
                    <a:pt x="83119" y="127402"/>
                    <a:pt x="83119" y="149107"/>
                  </a:cubicBezTo>
                  <a:cubicBezTo>
                    <a:pt x="83119" y="192517"/>
                    <a:pt x="70281" y="227708"/>
                    <a:pt x="54445" y="227708"/>
                  </a:cubicBezTo>
                  <a:cubicBezTo>
                    <a:pt x="38609" y="227708"/>
                    <a:pt x="25771" y="192517"/>
                    <a:pt x="25771" y="149107"/>
                  </a:cubicBezTo>
                  <a:cubicBezTo>
                    <a:pt x="25771" y="127402"/>
                    <a:pt x="28981" y="107752"/>
                    <a:pt x="34170" y="93528"/>
                  </a:cubicBezTo>
                  <a:lnTo>
                    <a:pt x="37286" y="89989"/>
                  </a:lnTo>
                  <a:lnTo>
                    <a:pt x="13714" y="62348"/>
                  </a:lnTo>
                  <a:cubicBezTo>
                    <a:pt x="-1697" y="35657"/>
                    <a:pt x="-4548" y="8452"/>
                    <a:pt x="7346" y="1585"/>
                  </a:cubicBezTo>
                  <a:cubicBezTo>
                    <a:pt x="10319" y="-131"/>
                    <a:pt x="13933" y="-415"/>
                    <a:pt x="17921" y="54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7" name="正方形/長方形 226">
              <a:extLst>
                <a:ext uri="{FF2B5EF4-FFF2-40B4-BE49-F238E27FC236}">
                  <a16:creationId xmlns:a16="http://schemas.microsoft.com/office/drawing/2014/main" id="{AC54604E-2591-48FB-B817-03F63E0B95D9}"/>
                </a:ext>
              </a:extLst>
            </p:cNvPr>
            <p:cNvSpPr/>
            <p:nvPr/>
          </p:nvSpPr>
          <p:spPr>
            <a:xfrm>
              <a:off x="1399786" y="1446901"/>
              <a:ext cx="2029214" cy="2624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8" name="台形 227">
              <a:extLst>
                <a:ext uri="{FF2B5EF4-FFF2-40B4-BE49-F238E27FC236}">
                  <a16:creationId xmlns:a16="http://schemas.microsoft.com/office/drawing/2014/main" id="{89E746C8-39EB-4B3F-AB8B-DC1316CE574A}"/>
                </a:ext>
              </a:extLst>
            </p:cNvPr>
            <p:cNvSpPr/>
            <p:nvPr/>
          </p:nvSpPr>
          <p:spPr>
            <a:xfrm rot="10800000">
              <a:off x="1519029" y="886499"/>
              <a:ext cx="1806222" cy="98064"/>
            </a:xfrm>
            <a:prstGeom prst="trapezoid">
              <a:avLst>
                <a:gd name="adj" fmla="val 64257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9" name="台形 228">
              <a:extLst>
                <a:ext uri="{FF2B5EF4-FFF2-40B4-BE49-F238E27FC236}">
                  <a16:creationId xmlns:a16="http://schemas.microsoft.com/office/drawing/2014/main" id="{BBCBCC1F-CF38-4A47-B991-A677482B0A0B}"/>
                </a:ext>
              </a:extLst>
            </p:cNvPr>
            <p:cNvSpPr/>
            <p:nvPr/>
          </p:nvSpPr>
          <p:spPr>
            <a:xfrm>
              <a:off x="1432998" y="762459"/>
              <a:ext cx="1988382" cy="201420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6" name="台形 235">
              <a:extLst>
                <a:ext uri="{FF2B5EF4-FFF2-40B4-BE49-F238E27FC236}">
                  <a16:creationId xmlns:a16="http://schemas.microsoft.com/office/drawing/2014/main" id="{BDC1FBA9-696E-4BA8-9E8E-266C6C39AEE2}"/>
                </a:ext>
              </a:extLst>
            </p:cNvPr>
            <p:cNvSpPr/>
            <p:nvPr/>
          </p:nvSpPr>
          <p:spPr>
            <a:xfrm rot="10800000">
              <a:off x="1339059" y="1339989"/>
              <a:ext cx="2166162" cy="105484"/>
            </a:xfrm>
            <a:prstGeom prst="trapezoid">
              <a:avLst>
                <a:gd name="adj" fmla="val 64257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7" name="台形 236">
              <a:extLst>
                <a:ext uri="{FF2B5EF4-FFF2-40B4-BE49-F238E27FC236}">
                  <a16:creationId xmlns:a16="http://schemas.microsoft.com/office/drawing/2014/main" id="{81DF9796-BF5F-4B41-A737-0D35C3B3E9B7}"/>
                </a:ext>
              </a:extLst>
            </p:cNvPr>
            <p:cNvSpPr/>
            <p:nvPr/>
          </p:nvSpPr>
          <p:spPr>
            <a:xfrm>
              <a:off x="1234878" y="1212039"/>
              <a:ext cx="2384622" cy="216660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8" name="台形 237">
              <a:extLst>
                <a:ext uri="{FF2B5EF4-FFF2-40B4-BE49-F238E27FC236}">
                  <a16:creationId xmlns:a16="http://schemas.microsoft.com/office/drawing/2014/main" id="{A730DA62-CE52-435F-BC5A-3BCD66839ECD}"/>
                </a:ext>
              </a:extLst>
            </p:cNvPr>
            <p:cNvSpPr/>
            <p:nvPr/>
          </p:nvSpPr>
          <p:spPr>
            <a:xfrm rot="10800000">
              <a:off x="1193698" y="1777093"/>
              <a:ext cx="2456884" cy="105484"/>
            </a:xfrm>
            <a:prstGeom prst="trapezoid">
              <a:avLst>
                <a:gd name="adj" fmla="val 64257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9" name="台形 238">
              <a:extLst>
                <a:ext uri="{FF2B5EF4-FFF2-40B4-BE49-F238E27FC236}">
                  <a16:creationId xmlns:a16="http://schemas.microsoft.com/office/drawing/2014/main" id="{C67B7CF7-32E0-4FEB-89E9-3F593941D4B3}"/>
                </a:ext>
              </a:extLst>
            </p:cNvPr>
            <p:cNvSpPr/>
            <p:nvPr/>
          </p:nvSpPr>
          <p:spPr>
            <a:xfrm>
              <a:off x="1074858" y="1649143"/>
              <a:ext cx="2704662" cy="216660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0" name="台形 239">
              <a:extLst>
                <a:ext uri="{FF2B5EF4-FFF2-40B4-BE49-F238E27FC236}">
                  <a16:creationId xmlns:a16="http://schemas.microsoft.com/office/drawing/2014/main" id="{8C50D5C3-F78E-459C-B583-E8A98AD0ADAF}"/>
                </a:ext>
              </a:extLst>
            </p:cNvPr>
            <p:cNvSpPr/>
            <p:nvPr/>
          </p:nvSpPr>
          <p:spPr>
            <a:xfrm>
              <a:off x="1768939" y="1189674"/>
              <a:ext cx="1306404" cy="511599"/>
            </a:xfrm>
            <a:prstGeom prst="trapezoid">
              <a:avLst>
                <a:gd name="adj" fmla="val 124967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台形 240">
              <a:extLst>
                <a:ext uri="{FF2B5EF4-FFF2-40B4-BE49-F238E27FC236}">
                  <a16:creationId xmlns:a16="http://schemas.microsoft.com/office/drawing/2014/main" id="{E636EAD6-8CC4-4D97-AA04-2CE93C9F40E3}"/>
                </a:ext>
              </a:extLst>
            </p:cNvPr>
            <p:cNvSpPr/>
            <p:nvPr/>
          </p:nvSpPr>
          <p:spPr>
            <a:xfrm>
              <a:off x="1858584" y="1259885"/>
              <a:ext cx="1127114" cy="441388"/>
            </a:xfrm>
            <a:prstGeom prst="trapezoid">
              <a:avLst>
                <a:gd name="adj" fmla="val 1249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517E8721-6796-41F8-842D-ED0E3C8E452D}"/>
                </a:ext>
              </a:extLst>
            </p:cNvPr>
            <p:cNvSpPr/>
            <p:nvPr/>
          </p:nvSpPr>
          <p:spPr>
            <a:xfrm>
              <a:off x="2001765" y="1402823"/>
              <a:ext cx="834781" cy="465931"/>
            </a:xfrm>
            <a:custGeom>
              <a:avLst/>
              <a:gdLst>
                <a:gd name="connsiteX0" fmla="*/ 353054 w 836686"/>
                <a:gd name="connsiteY0" fmla="*/ 0 h 511288"/>
                <a:gd name="connsiteX1" fmla="*/ 497794 w 836686"/>
                <a:gd name="connsiteY1" fmla="*/ 0 h 511288"/>
                <a:gd name="connsiteX2" fmla="*/ 805612 w 836686"/>
                <a:gd name="connsiteY2" fmla="*/ 248856 h 511288"/>
                <a:gd name="connsiteX3" fmla="*/ 825256 w 836686"/>
                <a:gd name="connsiteY3" fmla="*/ 248856 h 511288"/>
                <a:gd name="connsiteX4" fmla="*/ 825256 w 836686"/>
                <a:gd name="connsiteY4" fmla="*/ 264738 h 511288"/>
                <a:gd name="connsiteX5" fmla="*/ 836686 w 836686"/>
                <a:gd name="connsiteY5" fmla="*/ 273978 h 511288"/>
                <a:gd name="connsiteX6" fmla="*/ 825256 w 836686"/>
                <a:gd name="connsiteY6" fmla="*/ 273978 h 511288"/>
                <a:gd name="connsiteX7" fmla="*/ 825256 w 836686"/>
                <a:gd name="connsiteY7" fmla="*/ 511288 h 511288"/>
                <a:gd name="connsiteX8" fmla="*/ 0 w 836686"/>
                <a:gd name="connsiteY8" fmla="*/ 511288 h 511288"/>
                <a:gd name="connsiteX9" fmla="*/ 0 w 836686"/>
                <a:gd name="connsiteY9" fmla="*/ 248856 h 511288"/>
                <a:gd name="connsiteX10" fmla="*/ 45236 w 836686"/>
                <a:gd name="connsiteY10" fmla="*/ 248856 h 511288"/>
                <a:gd name="connsiteX0" fmla="*/ 353054 w 836686"/>
                <a:gd name="connsiteY0" fmla="*/ 0 h 511288"/>
                <a:gd name="connsiteX1" fmla="*/ 497794 w 836686"/>
                <a:gd name="connsiteY1" fmla="*/ 0 h 511288"/>
                <a:gd name="connsiteX2" fmla="*/ 805612 w 836686"/>
                <a:gd name="connsiteY2" fmla="*/ 248856 h 511288"/>
                <a:gd name="connsiteX3" fmla="*/ 825256 w 836686"/>
                <a:gd name="connsiteY3" fmla="*/ 248856 h 511288"/>
                <a:gd name="connsiteX4" fmla="*/ 825256 w 836686"/>
                <a:gd name="connsiteY4" fmla="*/ 264738 h 511288"/>
                <a:gd name="connsiteX5" fmla="*/ 836686 w 836686"/>
                <a:gd name="connsiteY5" fmla="*/ 273978 h 511288"/>
                <a:gd name="connsiteX6" fmla="*/ 825256 w 836686"/>
                <a:gd name="connsiteY6" fmla="*/ 273978 h 511288"/>
                <a:gd name="connsiteX7" fmla="*/ 825256 w 836686"/>
                <a:gd name="connsiteY7" fmla="*/ 511288 h 511288"/>
                <a:gd name="connsiteX8" fmla="*/ 0 w 836686"/>
                <a:gd name="connsiteY8" fmla="*/ 511288 h 511288"/>
                <a:gd name="connsiteX9" fmla="*/ 0 w 836686"/>
                <a:gd name="connsiteY9" fmla="*/ 248856 h 511288"/>
                <a:gd name="connsiteX10" fmla="*/ 353054 w 836686"/>
                <a:gd name="connsiteY10" fmla="*/ 0 h 511288"/>
                <a:gd name="connsiteX0" fmla="*/ 353054 w 836686"/>
                <a:gd name="connsiteY0" fmla="*/ 0 h 511288"/>
                <a:gd name="connsiteX1" fmla="*/ 497794 w 836686"/>
                <a:gd name="connsiteY1" fmla="*/ 0 h 511288"/>
                <a:gd name="connsiteX2" fmla="*/ 805612 w 836686"/>
                <a:gd name="connsiteY2" fmla="*/ 248856 h 511288"/>
                <a:gd name="connsiteX3" fmla="*/ 825256 w 836686"/>
                <a:gd name="connsiteY3" fmla="*/ 248856 h 511288"/>
                <a:gd name="connsiteX4" fmla="*/ 825256 w 836686"/>
                <a:gd name="connsiteY4" fmla="*/ 264738 h 511288"/>
                <a:gd name="connsiteX5" fmla="*/ 836686 w 836686"/>
                <a:gd name="connsiteY5" fmla="*/ 273978 h 511288"/>
                <a:gd name="connsiteX6" fmla="*/ 825256 w 836686"/>
                <a:gd name="connsiteY6" fmla="*/ 511288 h 511288"/>
                <a:gd name="connsiteX7" fmla="*/ 0 w 836686"/>
                <a:gd name="connsiteY7" fmla="*/ 511288 h 511288"/>
                <a:gd name="connsiteX8" fmla="*/ 0 w 836686"/>
                <a:gd name="connsiteY8" fmla="*/ 248856 h 511288"/>
                <a:gd name="connsiteX9" fmla="*/ 353054 w 836686"/>
                <a:gd name="connsiteY9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05612 w 825256"/>
                <a:gd name="connsiteY2" fmla="*/ 248856 h 511288"/>
                <a:gd name="connsiteX3" fmla="*/ 825256 w 825256"/>
                <a:gd name="connsiteY3" fmla="*/ 248856 h 511288"/>
                <a:gd name="connsiteX4" fmla="*/ 825256 w 825256"/>
                <a:gd name="connsiteY4" fmla="*/ 264738 h 511288"/>
                <a:gd name="connsiteX5" fmla="*/ 825256 w 825256"/>
                <a:gd name="connsiteY5" fmla="*/ 511288 h 511288"/>
                <a:gd name="connsiteX6" fmla="*/ 0 w 825256"/>
                <a:gd name="connsiteY6" fmla="*/ 511288 h 511288"/>
                <a:gd name="connsiteX7" fmla="*/ 0 w 825256"/>
                <a:gd name="connsiteY7" fmla="*/ 248856 h 511288"/>
                <a:gd name="connsiteX8" fmla="*/ 353054 w 825256"/>
                <a:gd name="connsiteY8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05612 w 825256"/>
                <a:gd name="connsiteY2" fmla="*/ 248856 h 511288"/>
                <a:gd name="connsiteX3" fmla="*/ 825256 w 825256"/>
                <a:gd name="connsiteY3" fmla="*/ 264738 h 511288"/>
                <a:gd name="connsiteX4" fmla="*/ 825256 w 825256"/>
                <a:gd name="connsiteY4" fmla="*/ 511288 h 511288"/>
                <a:gd name="connsiteX5" fmla="*/ 0 w 825256"/>
                <a:gd name="connsiteY5" fmla="*/ 511288 h 511288"/>
                <a:gd name="connsiteX6" fmla="*/ 0 w 825256"/>
                <a:gd name="connsiteY6" fmla="*/ 248856 h 511288"/>
                <a:gd name="connsiteX7" fmla="*/ 353054 w 825256"/>
                <a:gd name="connsiteY7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05612 w 825256"/>
                <a:gd name="connsiteY2" fmla="*/ 248856 h 511288"/>
                <a:gd name="connsiteX3" fmla="*/ 825256 w 825256"/>
                <a:gd name="connsiteY3" fmla="*/ 511288 h 511288"/>
                <a:gd name="connsiteX4" fmla="*/ 0 w 825256"/>
                <a:gd name="connsiteY4" fmla="*/ 511288 h 511288"/>
                <a:gd name="connsiteX5" fmla="*/ 0 w 825256"/>
                <a:gd name="connsiteY5" fmla="*/ 248856 h 511288"/>
                <a:gd name="connsiteX6" fmla="*/ 353054 w 825256"/>
                <a:gd name="connsiteY6" fmla="*/ 0 h 511288"/>
                <a:gd name="connsiteX0" fmla="*/ 353054 w 843712"/>
                <a:gd name="connsiteY0" fmla="*/ 0 h 511288"/>
                <a:gd name="connsiteX1" fmla="*/ 497794 w 843712"/>
                <a:gd name="connsiteY1" fmla="*/ 0 h 511288"/>
                <a:gd name="connsiteX2" fmla="*/ 843712 w 843712"/>
                <a:gd name="connsiteY2" fmla="*/ 286956 h 511288"/>
                <a:gd name="connsiteX3" fmla="*/ 825256 w 843712"/>
                <a:gd name="connsiteY3" fmla="*/ 511288 h 511288"/>
                <a:gd name="connsiteX4" fmla="*/ 0 w 843712"/>
                <a:gd name="connsiteY4" fmla="*/ 511288 h 511288"/>
                <a:gd name="connsiteX5" fmla="*/ 0 w 843712"/>
                <a:gd name="connsiteY5" fmla="*/ 248856 h 511288"/>
                <a:gd name="connsiteX6" fmla="*/ 353054 w 843712"/>
                <a:gd name="connsiteY6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24662 w 825256"/>
                <a:gd name="connsiteY2" fmla="*/ 286956 h 511288"/>
                <a:gd name="connsiteX3" fmla="*/ 825256 w 825256"/>
                <a:gd name="connsiteY3" fmla="*/ 511288 h 511288"/>
                <a:gd name="connsiteX4" fmla="*/ 0 w 825256"/>
                <a:gd name="connsiteY4" fmla="*/ 511288 h 511288"/>
                <a:gd name="connsiteX5" fmla="*/ 0 w 825256"/>
                <a:gd name="connsiteY5" fmla="*/ 248856 h 511288"/>
                <a:gd name="connsiteX6" fmla="*/ 353054 w 825256"/>
                <a:gd name="connsiteY6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24662 w 825256"/>
                <a:gd name="connsiteY2" fmla="*/ 286956 h 511288"/>
                <a:gd name="connsiteX3" fmla="*/ 825256 w 825256"/>
                <a:gd name="connsiteY3" fmla="*/ 511288 h 511288"/>
                <a:gd name="connsiteX4" fmla="*/ 0 w 825256"/>
                <a:gd name="connsiteY4" fmla="*/ 511288 h 511288"/>
                <a:gd name="connsiteX5" fmla="*/ 0 w 825256"/>
                <a:gd name="connsiteY5" fmla="*/ 272668 h 511288"/>
                <a:gd name="connsiteX6" fmla="*/ 353054 w 825256"/>
                <a:gd name="connsiteY6" fmla="*/ 0 h 511288"/>
                <a:gd name="connsiteX0" fmla="*/ 353054 w 825256"/>
                <a:gd name="connsiteY0" fmla="*/ 0 h 511288"/>
                <a:gd name="connsiteX1" fmla="*/ 497794 w 825256"/>
                <a:gd name="connsiteY1" fmla="*/ 0 h 511288"/>
                <a:gd name="connsiteX2" fmla="*/ 824662 w 825256"/>
                <a:gd name="connsiteY2" fmla="*/ 286956 h 511288"/>
                <a:gd name="connsiteX3" fmla="*/ 825256 w 825256"/>
                <a:gd name="connsiteY3" fmla="*/ 511288 h 511288"/>
                <a:gd name="connsiteX4" fmla="*/ 0 w 825256"/>
                <a:gd name="connsiteY4" fmla="*/ 511288 h 511288"/>
                <a:gd name="connsiteX5" fmla="*/ 0 w 825256"/>
                <a:gd name="connsiteY5" fmla="*/ 286956 h 511288"/>
                <a:gd name="connsiteX6" fmla="*/ 353054 w 825256"/>
                <a:gd name="connsiteY6" fmla="*/ 0 h 511288"/>
                <a:gd name="connsiteX0" fmla="*/ 353054 w 834187"/>
                <a:gd name="connsiteY0" fmla="*/ 0 h 511288"/>
                <a:gd name="connsiteX1" fmla="*/ 497794 w 834187"/>
                <a:gd name="connsiteY1" fmla="*/ 0 h 511288"/>
                <a:gd name="connsiteX2" fmla="*/ 834187 w 834187"/>
                <a:gd name="connsiteY2" fmla="*/ 286956 h 511288"/>
                <a:gd name="connsiteX3" fmla="*/ 825256 w 834187"/>
                <a:gd name="connsiteY3" fmla="*/ 511288 h 511288"/>
                <a:gd name="connsiteX4" fmla="*/ 0 w 834187"/>
                <a:gd name="connsiteY4" fmla="*/ 511288 h 511288"/>
                <a:gd name="connsiteX5" fmla="*/ 0 w 834187"/>
                <a:gd name="connsiteY5" fmla="*/ 286956 h 511288"/>
                <a:gd name="connsiteX6" fmla="*/ 353054 w 834187"/>
                <a:gd name="connsiteY6" fmla="*/ 0 h 511288"/>
                <a:gd name="connsiteX0" fmla="*/ 353054 w 834781"/>
                <a:gd name="connsiteY0" fmla="*/ 0 h 511288"/>
                <a:gd name="connsiteX1" fmla="*/ 497794 w 834781"/>
                <a:gd name="connsiteY1" fmla="*/ 0 h 511288"/>
                <a:gd name="connsiteX2" fmla="*/ 834187 w 834781"/>
                <a:gd name="connsiteY2" fmla="*/ 286956 h 511288"/>
                <a:gd name="connsiteX3" fmla="*/ 834781 w 834781"/>
                <a:gd name="connsiteY3" fmla="*/ 511288 h 511288"/>
                <a:gd name="connsiteX4" fmla="*/ 0 w 834781"/>
                <a:gd name="connsiteY4" fmla="*/ 511288 h 511288"/>
                <a:gd name="connsiteX5" fmla="*/ 0 w 834781"/>
                <a:gd name="connsiteY5" fmla="*/ 286956 h 511288"/>
                <a:gd name="connsiteX6" fmla="*/ 353054 w 834781"/>
                <a:gd name="connsiteY6" fmla="*/ 0 h 511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4781" h="511288">
                  <a:moveTo>
                    <a:pt x="353054" y="0"/>
                  </a:moveTo>
                  <a:lnTo>
                    <a:pt x="497794" y="0"/>
                  </a:lnTo>
                  <a:lnTo>
                    <a:pt x="834187" y="286956"/>
                  </a:lnTo>
                  <a:lnTo>
                    <a:pt x="834781" y="511288"/>
                  </a:lnTo>
                  <a:lnTo>
                    <a:pt x="0" y="511288"/>
                  </a:lnTo>
                  <a:lnTo>
                    <a:pt x="0" y="286956"/>
                  </a:lnTo>
                  <a:lnTo>
                    <a:pt x="35305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台形 242">
              <a:extLst>
                <a:ext uri="{FF2B5EF4-FFF2-40B4-BE49-F238E27FC236}">
                  <a16:creationId xmlns:a16="http://schemas.microsoft.com/office/drawing/2014/main" id="{325BCAC1-6B2A-4BB6-83A9-E370D899F09C}"/>
                </a:ext>
              </a:extLst>
            </p:cNvPr>
            <p:cNvSpPr/>
            <p:nvPr/>
          </p:nvSpPr>
          <p:spPr>
            <a:xfrm>
              <a:off x="1025328" y="2078575"/>
              <a:ext cx="2803722" cy="114300"/>
            </a:xfrm>
            <a:prstGeom prst="trapezoid">
              <a:avLst>
                <a:gd name="adj" fmla="val 36122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4" name="台形 243">
              <a:extLst>
                <a:ext uri="{FF2B5EF4-FFF2-40B4-BE49-F238E27FC236}">
                  <a16:creationId xmlns:a16="http://schemas.microsoft.com/office/drawing/2014/main" id="{DAC24B3A-E0FC-4A03-B4B9-62ED1D55D4D0}"/>
                </a:ext>
              </a:extLst>
            </p:cNvPr>
            <p:cNvSpPr/>
            <p:nvPr/>
          </p:nvSpPr>
          <p:spPr>
            <a:xfrm>
              <a:off x="758628" y="2405647"/>
              <a:ext cx="3394272" cy="855478"/>
            </a:xfrm>
            <a:prstGeom prst="trapezoid">
              <a:avLst>
                <a:gd name="adj" fmla="val 30062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A26A87DD-A6C3-4EC7-9D1A-6D5963F2D9CD}"/>
                </a:ext>
              </a:extLst>
            </p:cNvPr>
            <p:cNvSpPr/>
            <p:nvPr/>
          </p:nvSpPr>
          <p:spPr>
            <a:xfrm>
              <a:off x="755989" y="2403827"/>
              <a:ext cx="3394273" cy="855479"/>
            </a:xfrm>
            <a:custGeom>
              <a:avLst/>
              <a:gdLst>
                <a:gd name="connsiteX0" fmla="*/ 2579052 w 3394273"/>
                <a:gd name="connsiteY0" fmla="*/ 852687 h 855479"/>
                <a:gd name="connsiteX1" fmla="*/ 2594650 w 3394273"/>
                <a:gd name="connsiteY1" fmla="*/ 853665 h 855479"/>
                <a:gd name="connsiteX2" fmla="*/ 2601419 w 3394273"/>
                <a:gd name="connsiteY2" fmla="*/ 855478 h 855479"/>
                <a:gd name="connsiteX3" fmla="*/ 2572920 w 3394273"/>
                <a:gd name="connsiteY3" fmla="*/ 855478 h 855479"/>
                <a:gd name="connsiteX4" fmla="*/ 4121 w 3394273"/>
                <a:gd name="connsiteY4" fmla="*/ 841774 h 855479"/>
                <a:gd name="connsiteX5" fmla="*/ 5924 w 3394273"/>
                <a:gd name="connsiteY5" fmla="*/ 855479 h 855479"/>
                <a:gd name="connsiteX6" fmla="*/ 0 w 3394273"/>
                <a:gd name="connsiteY6" fmla="*/ 855479 h 855479"/>
                <a:gd name="connsiteX7" fmla="*/ 99536 w 3394273"/>
                <a:gd name="connsiteY7" fmla="*/ 813404 h 855479"/>
                <a:gd name="connsiteX8" fmla="*/ 119947 w 3394273"/>
                <a:gd name="connsiteY8" fmla="*/ 814682 h 855479"/>
                <a:gd name="connsiteX9" fmla="*/ 260728 w 3394273"/>
                <a:gd name="connsiteY9" fmla="*/ 852405 h 855479"/>
                <a:gd name="connsiteX10" fmla="*/ 266915 w 3394273"/>
                <a:gd name="connsiteY10" fmla="*/ 855478 h 855479"/>
                <a:gd name="connsiteX11" fmla="*/ 55697 w 3394273"/>
                <a:gd name="connsiteY11" fmla="*/ 855478 h 855479"/>
                <a:gd name="connsiteX12" fmla="*/ 56871 w 3394273"/>
                <a:gd name="connsiteY12" fmla="*/ 851100 h 855479"/>
                <a:gd name="connsiteX13" fmla="*/ 99536 w 3394273"/>
                <a:gd name="connsiteY13" fmla="*/ 813404 h 855479"/>
                <a:gd name="connsiteX14" fmla="*/ 967957 w 3394273"/>
                <a:gd name="connsiteY14" fmla="*/ 808784 h 855479"/>
                <a:gd name="connsiteX15" fmla="*/ 991223 w 3394273"/>
                <a:gd name="connsiteY15" fmla="*/ 810242 h 855479"/>
                <a:gd name="connsiteX16" fmla="*/ 1090459 w 3394273"/>
                <a:gd name="connsiteY16" fmla="*/ 836833 h 855479"/>
                <a:gd name="connsiteX17" fmla="*/ 1111337 w 3394273"/>
                <a:gd name="connsiteY17" fmla="*/ 847203 h 855479"/>
                <a:gd name="connsiteX18" fmla="*/ 1118535 w 3394273"/>
                <a:gd name="connsiteY18" fmla="*/ 855479 h 855479"/>
                <a:gd name="connsiteX19" fmla="*/ 918327 w 3394273"/>
                <a:gd name="connsiteY19" fmla="*/ 855479 h 855479"/>
                <a:gd name="connsiteX20" fmla="*/ 919325 w 3394273"/>
                <a:gd name="connsiteY20" fmla="*/ 851754 h 855479"/>
                <a:gd name="connsiteX21" fmla="*/ 967957 w 3394273"/>
                <a:gd name="connsiteY21" fmla="*/ 808784 h 855479"/>
                <a:gd name="connsiteX22" fmla="*/ 395578 w 3394273"/>
                <a:gd name="connsiteY22" fmla="*/ 808783 h 855479"/>
                <a:gd name="connsiteX23" fmla="*/ 418845 w 3394273"/>
                <a:gd name="connsiteY23" fmla="*/ 810241 h 855479"/>
                <a:gd name="connsiteX24" fmla="*/ 518077 w 3394273"/>
                <a:gd name="connsiteY24" fmla="*/ 836833 h 855479"/>
                <a:gd name="connsiteX25" fmla="*/ 538956 w 3394273"/>
                <a:gd name="connsiteY25" fmla="*/ 847203 h 855479"/>
                <a:gd name="connsiteX26" fmla="*/ 546153 w 3394273"/>
                <a:gd name="connsiteY26" fmla="*/ 855479 h 855479"/>
                <a:gd name="connsiteX27" fmla="*/ 345948 w 3394273"/>
                <a:gd name="connsiteY27" fmla="*/ 855479 h 855479"/>
                <a:gd name="connsiteX28" fmla="*/ 346947 w 3394273"/>
                <a:gd name="connsiteY28" fmla="*/ 851752 h 855479"/>
                <a:gd name="connsiteX29" fmla="*/ 395578 w 3394273"/>
                <a:gd name="connsiteY29" fmla="*/ 808783 h 855479"/>
                <a:gd name="connsiteX30" fmla="*/ 3092877 w 3394273"/>
                <a:gd name="connsiteY30" fmla="*/ 790472 h 855479"/>
                <a:gd name="connsiteX31" fmla="*/ 3109577 w 3394273"/>
                <a:gd name="connsiteY31" fmla="*/ 791519 h 855479"/>
                <a:gd name="connsiteX32" fmla="*/ 3180806 w 3394273"/>
                <a:gd name="connsiteY32" fmla="*/ 810604 h 855479"/>
                <a:gd name="connsiteX33" fmla="*/ 3206393 w 3394273"/>
                <a:gd name="connsiteY33" fmla="*/ 830237 h 855479"/>
                <a:gd name="connsiteX34" fmla="*/ 3209715 w 3394273"/>
                <a:gd name="connsiteY34" fmla="*/ 855479 h 855479"/>
                <a:gd name="connsiteX35" fmla="*/ 3048816 w 3394273"/>
                <a:gd name="connsiteY35" fmla="*/ 855478 h 855479"/>
                <a:gd name="connsiteX36" fmla="*/ 3057970 w 3394273"/>
                <a:gd name="connsiteY36" fmla="*/ 821314 h 855479"/>
                <a:gd name="connsiteX37" fmla="*/ 3092877 w 3394273"/>
                <a:gd name="connsiteY37" fmla="*/ 790472 h 855479"/>
                <a:gd name="connsiteX38" fmla="*/ 2082000 w 3394273"/>
                <a:gd name="connsiteY38" fmla="*/ 789958 h 855479"/>
                <a:gd name="connsiteX39" fmla="*/ 2100316 w 3394273"/>
                <a:gd name="connsiteY39" fmla="*/ 791106 h 855479"/>
                <a:gd name="connsiteX40" fmla="*/ 2239214 w 3394273"/>
                <a:gd name="connsiteY40" fmla="*/ 828324 h 855479"/>
                <a:gd name="connsiteX41" fmla="*/ 2267276 w 3394273"/>
                <a:gd name="connsiteY41" fmla="*/ 849856 h 855479"/>
                <a:gd name="connsiteX42" fmla="*/ 2268016 w 3394273"/>
                <a:gd name="connsiteY42" fmla="*/ 855478 h 855479"/>
                <a:gd name="connsiteX43" fmla="*/ 2035222 w 3394273"/>
                <a:gd name="connsiteY43" fmla="*/ 855479 h 855479"/>
                <a:gd name="connsiteX44" fmla="*/ 2043714 w 3394273"/>
                <a:gd name="connsiteY44" fmla="*/ 823785 h 855479"/>
                <a:gd name="connsiteX45" fmla="*/ 2082000 w 3394273"/>
                <a:gd name="connsiteY45" fmla="*/ 789958 h 855479"/>
                <a:gd name="connsiteX46" fmla="*/ 804555 w 3394273"/>
                <a:gd name="connsiteY46" fmla="*/ 762953 h 855479"/>
                <a:gd name="connsiteX47" fmla="*/ 819731 w 3394273"/>
                <a:gd name="connsiteY47" fmla="*/ 763904 h 855479"/>
                <a:gd name="connsiteX48" fmla="*/ 875217 w 3394273"/>
                <a:gd name="connsiteY48" fmla="*/ 778772 h 855479"/>
                <a:gd name="connsiteX49" fmla="*/ 902294 w 3394273"/>
                <a:gd name="connsiteY49" fmla="*/ 825671 h 855479"/>
                <a:gd name="connsiteX50" fmla="*/ 894307 w 3394273"/>
                <a:gd name="connsiteY50" fmla="*/ 855478 h 855479"/>
                <a:gd name="connsiteX51" fmla="*/ 755550 w 3394273"/>
                <a:gd name="connsiteY51" fmla="*/ 855478 h 855479"/>
                <a:gd name="connsiteX52" fmla="*/ 772832 w 3394273"/>
                <a:gd name="connsiteY52" fmla="*/ 790982 h 855479"/>
                <a:gd name="connsiteX53" fmla="*/ 804555 w 3394273"/>
                <a:gd name="connsiteY53" fmla="*/ 762953 h 855479"/>
                <a:gd name="connsiteX54" fmla="*/ 1896597 w 3394273"/>
                <a:gd name="connsiteY54" fmla="*/ 749953 h 855479"/>
                <a:gd name="connsiteX55" fmla="*/ 1912195 w 3394273"/>
                <a:gd name="connsiteY55" fmla="*/ 750929 h 855479"/>
                <a:gd name="connsiteX56" fmla="*/ 1969218 w 3394273"/>
                <a:gd name="connsiteY56" fmla="*/ 766209 h 855479"/>
                <a:gd name="connsiteX57" fmla="*/ 1997046 w 3394273"/>
                <a:gd name="connsiteY57" fmla="*/ 814409 h 855479"/>
                <a:gd name="connsiteX58" fmla="*/ 1986041 w 3394273"/>
                <a:gd name="connsiteY58" fmla="*/ 855479 h 855479"/>
                <a:gd name="connsiteX59" fmla="*/ 1850676 w 3394273"/>
                <a:gd name="connsiteY59" fmla="*/ 855479 h 855479"/>
                <a:gd name="connsiteX60" fmla="*/ 1848292 w 3394273"/>
                <a:gd name="connsiteY60" fmla="*/ 837365 h 855479"/>
                <a:gd name="connsiteX61" fmla="*/ 1863995 w 3394273"/>
                <a:gd name="connsiteY61" fmla="*/ 778759 h 855479"/>
                <a:gd name="connsiteX62" fmla="*/ 1896597 w 3394273"/>
                <a:gd name="connsiteY62" fmla="*/ 749953 h 855479"/>
                <a:gd name="connsiteX63" fmla="*/ 2368824 w 3394273"/>
                <a:gd name="connsiteY63" fmla="*/ 730998 h 855479"/>
                <a:gd name="connsiteX64" fmla="*/ 2392090 w 3394273"/>
                <a:gd name="connsiteY64" fmla="*/ 732456 h 855479"/>
                <a:gd name="connsiteX65" fmla="*/ 2491326 w 3394273"/>
                <a:gd name="connsiteY65" fmla="*/ 759046 h 855479"/>
                <a:gd name="connsiteX66" fmla="*/ 2532837 w 3394273"/>
                <a:gd name="connsiteY66" fmla="*/ 830945 h 855479"/>
                <a:gd name="connsiteX67" fmla="*/ 2526263 w 3394273"/>
                <a:gd name="connsiteY67" fmla="*/ 855479 h 855479"/>
                <a:gd name="connsiteX68" fmla="*/ 2298350 w 3394273"/>
                <a:gd name="connsiteY68" fmla="*/ 855478 h 855479"/>
                <a:gd name="connsiteX69" fmla="*/ 2320191 w 3394273"/>
                <a:gd name="connsiteY69" fmla="*/ 773966 h 855479"/>
                <a:gd name="connsiteX70" fmla="*/ 2368824 w 3394273"/>
                <a:gd name="connsiteY70" fmla="*/ 730998 h 855479"/>
                <a:gd name="connsiteX71" fmla="*/ 1397242 w 3394273"/>
                <a:gd name="connsiteY71" fmla="*/ 706049 h 855479"/>
                <a:gd name="connsiteX72" fmla="*/ 1420509 w 3394273"/>
                <a:gd name="connsiteY72" fmla="*/ 707507 h 855479"/>
                <a:gd name="connsiteX73" fmla="*/ 1519745 w 3394273"/>
                <a:gd name="connsiteY73" fmla="*/ 734098 h 855479"/>
                <a:gd name="connsiteX74" fmla="*/ 1561256 w 3394273"/>
                <a:gd name="connsiteY74" fmla="*/ 805996 h 855479"/>
                <a:gd name="connsiteX75" fmla="*/ 1547997 w 3394273"/>
                <a:gd name="connsiteY75" fmla="*/ 855479 h 855479"/>
                <a:gd name="connsiteX76" fmla="*/ 1328637 w 3394273"/>
                <a:gd name="connsiteY76" fmla="*/ 855479 h 855479"/>
                <a:gd name="connsiteX77" fmla="*/ 1325819 w 3394273"/>
                <a:gd name="connsiteY77" fmla="*/ 834078 h 855479"/>
                <a:gd name="connsiteX78" fmla="*/ 1348610 w 3394273"/>
                <a:gd name="connsiteY78" fmla="*/ 749018 h 855479"/>
                <a:gd name="connsiteX79" fmla="*/ 1397242 w 3394273"/>
                <a:gd name="connsiteY79" fmla="*/ 706049 h 855479"/>
                <a:gd name="connsiteX80" fmla="*/ 646783 w 3394273"/>
                <a:gd name="connsiteY80" fmla="*/ 700579 h 855479"/>
                <a:gd name="connsiteX81" fmla="*/ 661960 w 3394273"/>
                <a:gd name="connsiteY81" fmla="*/ 701530 h 855479"/>
                <a:gd name="connsiteX82" fmla="*/ 717445 w 3394273"/>
                <a:gd name="connsiteY82" fmla="*/ 716397 h 855479"/>
                <a:gd name="connsiteX83" fmla="*/ 744522 w 3394273"/>
                <a:gd name="connsiteY83" fmla="*/ 763296 h 855479"/>
                <a:gd name="connsiteX84" fmla="*/ 719822 w 3394273"/>
                <a:gd name="connsiteY84" fmla="*/ 855478 h 855479"/>
                <a:gd name="connsiteX85" fmla="*/ 591747 w 3394273"/>
                <a:gd name="connsiteY85" fmla="*/ 855479 h 855479"/>
                <a:gd name="connsiteX86" fmla="*/ 588228 w 3394273"/>
                <a:gd name="connsiteY86" fmla="*/ 828749 h 855479"/>
                <a:gd name="connsiteX87" fmla="*/ 615061 w 3394273"/>
                <a:gd name="connsiteY87" fmla="*/ 728607 h 855479"/>
                <a:gd name="connsiteX88" fmla="*/ 646783 w 3394273"/>
                <a:gd name="connsiteY88" fmla="*/ 700579 h 855479"/>
                <a:gd name="connsiteX89" fmla="*/ 3112923 w 3394273"/>
                <a:gd name="connsiteY89" fmla="*/ 693413 h 855479"/>
                <a:gd name="connsiteX90" fmla="*/ 3221087 w 3394273"/>
                <a:gd name="connsiteY90" fmla="*/ 722395 h 855479"/>
                <a:gd name="connsiteX91" fmla="*/ 3235638 w 3394273"/>
                <a:gd name="connsiteY91" fmla="*/ 747597 h 855479"/>
                <a:gd name="connsiteX92" fmla="*/ 3227649 w 3394273"/>
                <a:gd name="connsiteY92" fmla="*/ 777413 h 855479"/>
                <a:gd name="connsiteX93" fmla="*/ 3202447 w 3394273"/>
                <a:gd name="connsiteY93" fmla="*/ 791962 h 855479"/>
                <a:gd name="connsiteX94" fmla="*/ 3094282 w 3394273"/>
                <a:gd name="connsiteY94" fmla="*/ 762980 h 855479"/>
                <a:gd name="connsiteX95" fmla="*/ 3079732 w 3394273"/>
                <a:gd name="connsiteY95" fmla="*/ 737778 h 855479"/>
                <a:gd name="connsiteX96" fmla="*/ 3087721 w 3394273"/>
                <a:gd name="connsiteY96" fmla="*/ 707963 h 855479"/>
                <a:gd name="connsiteX97" fmla="*/ 3112923 w 3394273"/>
                <a:gd name="connsiteY97" fmla="*/ 693413 h 855479"/>
                <a:gd name="connsiteX98" fmla="*/ 260910 w 3394273"/>
                <a:gd name="connsiteY98" fmla="*/ 688312 h 855479"/>
                <a:gd name="connsiteX99" fmla="*/ 276507 w 3394273"/>
                <a:gd name="connsiteY99" fmla="*/ 689289 h 855479"/>
                <a:gd name="connsiteX100" fmla="*/ 333530 w 3394273"/>
                <a:gd name="connsiteY100" fmla="*/ 704568 h 855479"/>
                <a:gd name="connsiteX101" fmla="*/ 361359 w 3394273"/>
                <a:gd name="connsiteY101" fmla="*/ 752768 h 855479"/>
                <a:gd name="connsiteX102" fmla="*/ 345654 w 3394273"/>
                <a:gd name="connsiteY102" fmla="*/ 811375 h 855479"/>
                <a:gd name="connsiteX103" fmla="*/ 297454 w 3394273"/>
                <a:gd name="connsiteY103" fmla="*/ 839203 h 855479"/>
                <a:gd name="connsiteX104" fmla="*/ 240433 w 3394273"/>
                <a:gd name="connsiteY104" fmla="*/ 823924 h 855479"/>
                <a:gd name="connsiteX105" fmla="*/ 212604 w 3394273"/>
                <a:gd name="connsiteY105" fmla="*/ 775724 h 855479"/>
                <a:gd name="connsiteX106" fmla="*/ 228307 w 3394273"/>
                <a:gd name="connsiteY106" fmla="*/ 717117 h 855479"/>
                <a:gd name="connsiteX107" fmla="*/ 260910 w 3394273"/>
                <a:gd name="connsiteY107" fmla="*/ 688312 h 855479"/>
                <a:gd name="connsiteX108" fmla="*/ 2882501 w 3394273"/>
                <a:gd name="connsiteY108" fmla="*/ 679632 h 855479"/>
                <a:gd name="connsiteX109" fmla="*/ 2905766 w 3394273"/>
                <a:gd name="connsiteY109" fmla="*/ 681089 h 855479"/>
                <a:gd name="connsiteX110" fmla="*/ 3005003 w 3394273"/>
                <a:gd name="connsiteY110" fmla="*/ 707679 h 855479"/>
                <a:gd name="connsiteX111" fmla="*/ 3046513 w 3394273"/>
                <a:gd name="connsiteY111" fmla="*/ 779579 h 855479"/>
                <a:gd name="connsiteX112" fmla="*/ 3026176 w 3394273"/>
                <a:gd name="connsiteY112" fmla="*/ 855479 h 855479"/>
                <a:gd name="connsiteX113" fmla="*/ 2819786 w 3394273"/>
                <a:gd name="connsiteY113" fmla="*/ 855479 h 855479"/>
                <a:gd name="connsiteX114" fmla="*/ 2816941 w 3394273"/>
                <a:gd name="connsiteY114" fmla="*/ 852207 h 855479"/>
                <a:gd name="connsiteX115" fmla="*/ 2811076 w 3394273"/>
                <a:gd name="connsiteY115" fmla="*/ 807660 h 855479"/>
                <a:gd name="connsiteX116" fmla="*/ 2833868 w 3394273"/>
                <a:gd name="connsiteY116" fmla="*/ 722600 h 855479"/>
                <a:gd name="connsiteX117" fmla="*/ 2882501 w 3394273"/>
                <a:gd name="connsiteY117" fmla="*/ 679632 h 855479"/>
                <a:gd name="connsiteX118" fmla="*/ 3333801 w 3394273"/>
                <a:gd name="connsiteY118" fmla="*/ 675961 h 855479"/>
                <a:gd name="connsiteX119" fmla="*/ 3340431 w 3394273"/>
                <a:gd name="connsiteY119" fmla="*/ 676376 h 855479"/>
                <a:gd name="connsiteX120" fmla="*/ 3394273 w 3394273"/>
                <a:gd name="connsiteY120" fmla="*/ 855479 h 855479"/>
                <a:gd name="connsiteX121" fmla="*/ 3274279 w 3394273"/>
                <a:gd name="connsiteY121" fmla="*/ 855478 h 855479"/>
                <a:gd name="connsiteX122" fmla="*/ 3268241 w 3394273"/>
                <a:gd name="connsiteY122" fmla="*/ 848536 h 855479"/>
                <a:gd name="connsiteX123" fmla="*/ 3262377 w 3394273"/>
                <a:gd name="connsiteY123" fmla="*/ 803989 h 855479"/>
                <a:gd name="connsiteX124" fmla="*/ 3285168 w 3394273"/>
                <a:gd name="connsiteY124" fmla="*/ 718930 h 855479"/>
                <a:gd name="connsiteX125" fmla="*/ 3333801 w 3394273"/>
                <a:gd name="connsiteY125" fmla="*/ 675961 h 855479"/>
                <a:gd name="connsiteX126" fmla="*/ 2220535 w 3394273"/>
                <a:gd name="connsiteY126" fmla="*/ 657494 h 855479"/>
                <a:gd name="connsiteX127" fmla="*/ 2233995 w 3394273"/>
                <a:gd name="connsiteY127" fmla="*/ 658338 h 855479"/>
                <a:gd name="connsiteX128" fmla="*/ 2291408 w 3394273"/>
                <a:gd name="connsiteY128" fmla="*/ 673721 h 855479"/>
                <a:gd name="connsiteX129" fmla="*/ 2315424 w 3394273"/>
                <a:gd name="connsiteY129" fmla="*/ 715319 h 855479"/>
                <a:gd name="connsiteX130" fmla="*/ 2302238 w 3394273"/>
                <a:gd name="connsiteY130" fmla="*/ 764530 h 855479"/>
                <a:gd name="connsiteX131" fmla="*/ 2260641 w 3394273"/>
                <a:gd name="connsiteY131" fmla="*/ 788546 h 855479"/>
                <a:gd name="connsiteX132" fmla="*/ 2203228 w 3394273"/>
                <a:gd name="connsiteY132" fmla="*/ 773162 h 855479"/>
                <a:gd name="connsiteX133" fmla="*/ 2179213 w 3394273"/>
                <a:gd name="connsiteY133" fmla="*/ 731565 h 855479"/>
                <a:gd name="connsiteX134" fmla="*/ 2192399 w 3394273"/>
                <a:gd name="connsiteY134" fmla="*/ 682354 h 855479"/>
                <a:gd name="connsiteX135" fmla="*/ 2220535 w 3394273"/>
                <a:gd name="connsiteY135" fmla="*/ 657494 h 855479"/>
                <a:gd name="connsiteX136" fmla="*/ 473720 w 3394273"/>
                <a:gd name="connsiteY136" fmla="*/ 647952 h 855479"/>
                <a:gd name="connsiteX137" fmla="*/ 489316 w 3394273"/>
                <a:gd name="connsiteY137" fmla="*/ 648929 h 855479"/>
                <a:gd name="connsiteX138" fmla="*/ 546336 w 3394273"/>
                <a:gd name="connsiteY138" fmla="*/ 664208 h 855479"/>
                <a:gd name="connsiteX139" fmla="*/ 574164 w 3394273"/>
                <a:gd name="connsiteY139" fmla="*/ 712408 h 855479"/>
                <a:gd name="connsiteX140" fmla="*/ 558460 w 3394273"/>
                <a:gd name="connsiteY140" fmla="*/ 771015 h 855479"/>
                <a:gd name="connsiteX141" fmla="*/ 510260 w 3394273"/>
                <a:gd name="connsiteY141" fmla="*/ 798843 h 855479"/>
                <a:gd name="connsiteX142" fmla="*/ 453241 w 3394273"/>
                <a:gd name="connsiteY142" fmla="*/ 783564 h 855479"/>
                <a:gd name="connsiteX143" fmla="*/ 425413 w 3394273"/>
                <a:gd name="connsiteY143" fmla="*/ 735364 h 855479"/>
                <a:gd name="connsiteX144" fmla="*/ 441115 w 3394273"/>
                <a:gd name="connsiteY144" fmla="*/ 676758 h 855479"/>
                <a:gd name="connsiteX145" fmla="*/ 473720 w 3394273"/>
                <a:gd name="connsiteY145" fmla="*/ 647952 h 855479"/>
                <a:gd name="connsiteX146" fmla="*/ 1682683 w 3394273"/>
                <a:gd name="connsiteY146" fmla="*/ 641501 h 855479"/>
                <a:gd name="connsiteX147" fmla="*/ 1705538 w 3394273"/>
                <a:gd name="connsiteY147" fmla="*/ 642934 h 855479"/>
                <a:gd name="connsiteX148" fmla="*/ 1791234 w 3394273"/>
                <a:gd name="connsiteY148" fmla="*/ 665895 h 855479"/>
                <a:gd name="connsiteX149" fmla="*/ 1832011 w 3394273"/>
                <a:gd name="connsiteY149" fmla="*/ 736525 h 855479"/>
                <a:gd name="connsiteX150" fmla="*/ 1809622 w 3394273"/>
                <a:gd name="connsiteY150" fmla="*/ 820082 h 855479"/>
                <a:gd name="connsiteX151" fmla="*/ 1782753 w 3394273"/>
                <a:gd name="connsiteY151" fmla="*/ 855098 h 855479"/>
                <a:gd name="connsiteX152" fmla="*/ 1781650 w 3394273"/>
                <a:gd name="connsiteY152" fmla="*/ 855479 h 855479"/>
                <a:gd name="connsiteX153" fmla="*/ 1718910 w 3394273"/>
                <a:gd name="connsiteY153" fmla="*/ 855478 h 855479"/>
                <a:gd name="connsiteX154" fmla="*/ 1653297 w 3394273"/>
                <a:gd name="connsiteY154" fmla="*/ 837898 h 855479"/>
                <a:gd name="connsiteX155" fmla="*/ 1612520 w 3394273"/>
                <a:gd name="connsiteY155" fmla="*/ 767268 h 855479"/>
                <a:gd name="connsiteX156" fmla="*/ 1634909 w 3394273"/>
                <a:gd name="connsiteY156" fmla="*/ 683712 h 855479"/>
                <a:gd name="connsiteX157" fmla="*/ 1682683 w 3394273"/>
                <a:gd name="connsiteY157" fmla="*/ 641501 h 855479"/>
                <a:gd name="connsiteX158" fmla="*/ 103139 w 3394273"/>
                <a:gd name="connsiteY158" fmla="*/ 633275 h 855479"/>
                <a:gd name="connsiteX159" fmla="*/ 118737 w 3394273"/>
                <a:gd name="connsiteY159" fmla="*/ 634252 h 855479"/>
                <a:gd name="connsiteX160" fmla="*/ 175759 w 3394273"/>
                <a:gd name="connsiteY160" fmla="*/ 649532 h 855479"/>
                <a:gd name="connsiteX161" fmla="*/ 203587 w 3394273"/>
                <a:gd name="connsiteY161" fmla="*/ 697732 h 855479"/>
                <a:gd name="connsiteX162" fmla="*/ 187884 w 3394273"/>
                <a:gd name="connsiteY162" fmla="*/ 756337 h 855479"/>
                <a:gd name="connsiteX163" fmla="*/ 139683 w 3394273"/>
                <a:gd name="connsiteY163" fmla="*/ 784165 h 855479"/>
                <a:gd name="connsiteX164" fmla="*/ 82662 w 3394273"/>
                <a:gd name="connsiteY164" fmla="*/ 768887 h 855479"/>
                <a:gd name="connsiteX165" fmla="*/ 54833 w 3394273"/>
                <a:gd name="connsiteY165" fmla="*/ 720686 h 855479"/>
                <a:gd name="connsiteX166" fmla="*/ 70535 w 3394273"/>
                <a:gd name="connsiteY166" fmla="*/ 662080 h 855479"/>
                <a:gd name="connsiteX167" fmla="*/ 103139 w 3394273"/>
                <a:gd name="connsiteY167" fmla="*/ 633275 h 855479"/>
                <a:gd name="connsiteX168" fmla="*/ 1158751 w 3394273"/>
                <a:gd name="connsiteY168" fmla="*/ 632666 h 855479"/>
                <a:gd name="connsiteX169" fmla="*/ 1182016 w 3394273"/>
                <a:gd name="connsiteY169" fmla="*/ 634125 h 855479"/>
                <a:gd name="connsiteX170" fmla="*/ 1281253 w 3394273"/>
                <a:gd name="connsiteY170" fmla="*/ 660715 h 855479"/>
                <a:gd name="connsiteX171" fmla="*/ 1322763 w 3394273"/>
                <a:gd name="connsiteY171" fmla="*/ 732613 h 855479"/>
                <a:gd name="connsiteX172" fmla="*/ 1299971 w 3394273"/>
                <a:gd name="connsiteY172" fmla="*/ 817674 h 855479"/>
                <a:gd name="connsiteX173" fmla="*/ 1272620 w 3394273"/>
                <a:gd name="connsiteY173" fmla="*/ 853319 h 855479"/>
                <a:gd name="connsiteX174" fmla="*/ 1266346 w 3394273"/>
                <a:gd name="connsiteY174" fmla="*/ 855479 h 855479"/>
                <a:gd name="connsiteX175" fmla="*/ 1214244 w 3394273"/>
                <a:gd name="connsiteY175" fmla="*/ 855479 h 855479"/>
                <a:gd name="connsiteX176" fmla="*/ 1128836 w 3394273"/>
                <a:gd name="connsiteY176" fmla="*/ 832594 h 855479"/>
                <a:gd name="connsiteX177" fmla="*/ 1087326 w 3394273"/>
                <a:gd name="connsiteY177" fmla="*/ 760695 h 855479"/>
                <a:gd name="connsiteX178" fmla="*/ 1110118 w 3394273"/>
                <a:gd name="connsiteY178" fmla="*/ 675635 h 855479"/>
                <a:gd name="connsiteX179" fmla="*/ 1158751 w 3394273"/>
                <a:gd name="connsiteY179" fmla="*/ 632666 h 855479"/>
                <a:gd name="connsiteX180" fmla="*/ 2633000 w 3394273"/>
                <a:gd name="connsiteY180" fmla="*/ 624594 h 855479"/>
                <a:gd name="connsiteX181" fmla="*/ 2656266 w 3394273"/>
                <a:gd name="connsiteY181" fmla="*/ 626052 h 855479"/>
                <a:gd name="connsiteX182" fmla="*/ 2755502 w 3394273"/>
                <a:gd name="connsiteY182" fmla="*/ 652643 h 855479"/>
                <a:gd name="connsiteX183" fmla="*/ 2797013 w 3394273"/>
                <a:gd name="connsiteY183" fmla="*/ 724540 h 855479"/>
                <a:gd name="connsiteX184" fmla="*/ 2774221 w 3394273"/>
                <a:gd name="connsiteY184" fmla="*/ 809601 h 855479"/>
                <a:gd name="connsiteX185" fmla="*/ 2702322 w 3394273"/>
                <a:gd name="connsiteY185" fmla="*/ 851111 h 855479"/>
                <a:gd name="connsiteX186" fmla="*/ 2603086 w 3394273"/>
                <a:gd name="connsiteY186" fmla="*/ 824521 h 855479"/>
                <a:gd name="connsiteX187" fmla="*/ 2561575 w 3394273"/>
                <a:gd name="connsiteY187" fmla="*/ 752622 h 855479"/>
                <a:gd name="connsiteX188" fmla="*/ 2584367 w 3394273"/>
                <a:gd name="connsiteY188" fmla="*/ 667563 h 855479"/>
                <a:gd name="connsiteX189" fmla="*/ 2633000 w 3394273"/>
                <a:gd name="connsiteY189" fmla="*/ 624594 h 855479"/>
                <a:gd name="connsiteX190" fmla="*/ 1418526 w 3394273"/>
                <a:gd name="connsiteY190" fmla="*/ 591411 h 855479"/>
                <a:gd name="connsiteX191" fmla="*/ 1526690 w 3394273"/>
                <a:gd name="connsiteY191" fmla="*/ 620395 h 855479"/>
                <a:gd name="connsiteX192" fmla="*/ 1541241 w 3394273"/>
                <a:gd name="connsiteY192" fmla="*/ 645596 h 855479"/>
                <a:gd name="connsiteX193" fmla="*/ 1533252 w 3394273"/>
                <a:gd name="connsiteY193" fmla="*/ 675411 h 855479"/>
                <a:gd name="connsiteX194" fmla="*/ 1508050 w 3394273"/>
                <a:gd name="connsiteY194" fmla="*/ 689961 h 855479"/>
                <a:gd name="connsiteX195" fmla="*/ 1399886 w 3394273"/>
                <a:gd name="connsiteY195" fmla="*/ 660978 h 855479"/>
                <a:gd name="connsiteX196" fmla="*/ 1385336 w 3394273"/>
                <a:gd name="connsiteY196" fmla="*/ 635777 h 855479"/>
                <a:gd name="connsiteX197" fmla="*/ 1393324 w 3394273"/>
                <a:gd name="connsiteY197" fmla="*/ 605962 h 855479"/>
                <a:gd name="connsiteX198" fmla="*/ 1418526 w 3394273"/>
                <a:gd name="connsiteY198" fmla="*/ 591411 h 855479"/>
                <a:gd name="connsiteX199" fmla="*/ 2465309 w 3394273"/>
                <a:gd name="connsiteY199" fmla="*/ 584843 h 855479"/>
                <a:gd name="connsiteX200" fmla="*/ 2480906 w 3394273"/>
                <a:gd name="connsiteY200" fmla="*/ 585820 h 855479"/>
                <a:gd name="connsiteX201" fmla="*/ 2537929 w 3394273"/>
                <a:gd name="connsiteY201" fmla="*/ 601099 h 855479"/>
                <a:gd name="connsiteX202" fmla="*/ 2565758 w 3394273"/>
                <a:gd name="connsiteY202" fmla="*/ 649299 h 855479"/>
                <a:gd name="connsiteX203" fmla="*/ 2550054 w 3394273"/>
                <a:gd name="connsiteY203" fmla="*/ 707905 h 855479"/>
                <a:gd name="connsiteX204" fmla="*/ 2501853 w 3394273"/>
                <a:gd name="connsiteY204" fmla="*/ 735734 h 855479"/>
                <a:gd name="connsiteX205" fmla="*/ 2444831 w 3394273"/>
                <a:gd name="connsiteY205" fmla="*/ 720455 h 855479"/>
                <a:gd name="connsiteX206" fmla="*/ 2417003 w 3394273"/>
                <a:gd name="connsiteY206" fmla="*/ 672255 h 855479"/>
                <a:gd name="connsiteX207" fmla="*/ 2432706 w 3394273"/>
                <a:gd name="connsiteY207" fmla="*/ 613649 h 855479"/>
                <a:gd name="connsiteX208" fmla="*/ 2465309 w 3394273"/>
                <a:gd name="connsiteY208" fmla="*/ 584843 h 855479"/>
                <a:gd name="connsiteX209" fmla="*/ 931265 w 3394273"/>
                <a:gd name="connsiteY209" fmla="*/ 566622 h 855479"/>
                <a:gd name="connsiteX210" fmla="*/ 954531 w 3394273"/>
                <a:gd name="connsiteY210" fmla="*/ 568081 h 855479"/>
                <a:gd name="connsiteX211" fmla="*/ 1053768 w 3394273"/>
                <a:gd name="connsiteY211" fmla="*/ 594671 h 855479"/>
                <a:gd name="connsiteX212" fmla="*/ 1095278 w 3394273"/>
                <a:gd name="connsiteY212" fmla="*/ 666570 h 855479"/>
                <a:gd name="connsiteX213" fmla="*/ 1072486 w 3394273"/>
                <a:gd name="connsiteY213" fmla="*/ 751630 h 855479"/>
                <a:gd name="connsiteX214" fmla="*/ 1000588 w 3394273"/>
                <a:gd name="connsiteY214" fmla="*/ 793140 h 855479"/>
                <a:gd name="connsiteX215" fmla="*/ 901352 w 3394273"/>
                <a:gd name="connsiteY215" fmla="*/ 766550 h 855479"/>
                <a:gd name="connsiteX216" fmla="*/ 859841 w 3394273"/>
                <a:gd name="connsiteY216" fmla="*/ 694652 h 855479"/>
                <a:gd name="connsiteX217" fmla="*/ 882632 w 3394273"/>
                <a:gd name="connsiteY217" fmla="*/ 609591 h 855479"/>
                <a:gd name="connsiteX218" fmla="*/ 931265 w 3394273"/>
                <a:gd name="connsiteY218" fmla="*/ 566622 h 855479"/>
                <a:gd name="connsiteX219" fmla="*/ 741560 w 3394273"/>
                <a:gd name="connsiteY219" fmla="*/ 541548 h 855479"/>
                <a:gd name="connsiteX220" fmla="*/ 757156 w 3394273"/>
                <a:gd name="connsiteY220" fmla="*/ 542525 h 855479"/>
                <a:gd name="connsiteX221" fmla="*/ 814179 w 3394273"/>
                <a:gd name="connsiteY221" fmla="*/ 557804 h 855479"/>
                <a:gd name="connsiteX222" fmla="*/ 842008 w 3394273"/>
                <a:gd name="connsiteY222" fmla="*/ 606005 h 855479"/>
                <a:gd name="connsiteX223" fmla="*/ 826304 w 3394273"/>
                <a:gd name="connsiteY223" fmla="*/ 664610 h 855479"/>
                <a:gd name="connsiteX224" fmla="*/ 778105 w 3394273"/>
                <a:gd name="connsiteY224" fmla="*/ 692439 h 855479"/>
                <a:gd name="connsiteX225" fmla="*/ 721082 w 3394273"/>
                <a:gd name="connsiteY225" fmla="*/ 677159 h 855479"/>
                <a:gd name="connsiteX226" fmla="*/ 693253 w 3394273"/>
                <a:gd name="connsiteY226" fmla="*/ 628959 h 855479"/>
                <a:gd name="connsiteX227" fmla="*/ 708957 w 3394273"/>
                <a:gd name="connsiteY227" fmla="*/ 570353 h 855479"/>
                <a:gd name="connsiteX228" fmla="*/ 741560 w 3394273"/>
                <a:gd name="connsiteY228" fmla="*/ 541548 h 855479"/>
                <a:gd name="connsiteX229" fmla="*/ 2017120 w 3394273"/>
                <a:gd name="connsiteY229" fmla="*/ 535559 h 855479"/>
                <a:gd name="connsiteX230" fmla="*/ 2040387 w 3394273"/>
                <a:gd name="connsiteY230" fmla="*/ 537017 h 855479"/>
                <a:gd name="connsiteX231" fmla="*/ 2139623 w 3394273"/>
                <a:gd name="connsiteY231" fmla="*/ 563608 h 855479"/>
                <a:gd name="connsiteX232" fmla="*/ 2181134 w 3394273"/>
                <a:gd name="connsiteY232" fmla="*/ 635505 h 855479"/>
                <a:gd name="connsiteX233" fmla="*/ 2158343 w 3394273"/>
                <a:gd name="connsiteY233" fmla="*/ 720565 h 855479"/>
                <a:gd name="connsiteX234" fmla="*/ 2086444 w 3394273"/>
                <a:gd name="connsiteY234" fmla="*/ 762076 h 855479"/>
                <a:gd name="connsiteX235" fmla="*/ 1987207 w 3394273"/>
                <a:gd name="connsiteY235" fmla="*/ 735486 h 855479"/>
                <a:gd name="connsiteX236" fmla="*/ 1945696 w 3394273"/>
                <a:gd name="connsiteY236" fmla="*/ 663587 h 855479"/>
                <a:gd name="connsiteX237" fmla="*/ 1968488 w 3394273"/>
                <a:gd name="connsiteY237" fmla="*/ 578527 h 855479"/>
                <a:gd name="connsiteX238" fmla="*/ 2017120 w 3394273"/>
                <a:gd name="connsiteY238" fmla="*/ 535559 h 855479"/>
                <a:gd name="connsiteX239" fmla="*/ 2747832 w 3394273"/>
                <a:gd name="connsiteY239" fmla="*/ 493115 h 855479"/>
                <a:gd name="connsiteX240" fmla="*/ 2763429 w 3394273"/>
                <a:gd name="connsiteY240" fmla="*/ 494093 h 855479"/>
                <a:gd name="connsiteX241" fmla="*/ 2820451 w 3394273"/>
                <a:gd name="connsiteY241" fmla="*/ 509372 h 855479"/>
                <a:gd name="connsiteX242" fmla="*/ 2848279 w 3394273"/>
                <a:gd name="connsiteY242" fmla="*/ 557572 h 855479"/>
                <a:gd name="connsiteX243" fmla="*/ 2832576 w 3394273"/>
                <a:gd name="connsiteY243" fmla="*/ 616178 h 855479"/>
                <a:gd name="connsiteX244" fmla="*/ 2784376 w 3394273"/>
                <a:gd name="connsiteY244" fmla="*/ 644006 h 855479"/>
                <a:gd name="connsiteX245" fmla="*/ 2727353 w 3394273"/>
                <a:gd name="connsiteY245" fmla="*/ 628727 h 855479"/>
                <a:gd name="connsiteX246" fmla="*/ 2699525 w 3394273"/>
                <a:gd name="connsiteY246" fmla="*/ 580527 h 855479"/>
                <a:gd name="connsiteX247" fmla="*/ 2715229 w 3394273"/>
                <a:gd name="connsiteY247" fmla="*/ 521921 h 855479"/>
                <a:gd name="connsiteX248" fmla="*/ 2747832 w 3394273"/>
                <a:gd name="connsiteY248" fmla="*/ 493115 h 855479"/>
                <a:gd name="connsiteX249" fmla="*/ 2942914 w 3394273"/>
                <a:gd name="connsiteY249" fmla="*/ 487036 h 855479"/>
                <a:gd name="connsiteX250" fmla="*/ 2958090 w 3394273"/>
                <a:gd name="connsiteY250" fmla="*/ 487987 h 855479"/>
                <a:gd name="connsiteX251" fmla="*/ 3013575 w 3394273"/>
                <a:gd name="connsiteY251" fmla="*/ 502854 h 855479"/>
                <a:gd name="connsiteX252" fmla="*/ 3040652 w 3394273"/>
                <a:gd name="connsiteY252" fmla="*/ 549753 h 855479"/>
                <a:gd name="connsiteX253" fmla="*/ 3013819 w 3394273"/>
                <a:gd name="connsiteY253" fmla="*/ 649894 h 855479"/>
                <a:gd name="connsiteX254" fmla="*/ 2966920 w 3394273"/>
                <a:gd name="connsiteY254" fmla="*/ 676971 h 855479"/>
                <a:gd name="connsiteX255" fmla="*/ 2911435 w 3394273"/>
                <a:gd name="connsiteY255" fmla="*/ 662104 h 855479"/>
                <a:gd name="connsiteX256" fmla="*/ 2884358 w 3394273"/>
                <a:gd name="connsiteY256" fmla="*/ 615205 h 855479"/>
                <a:gd name="connsiteX257" fmla="*/ 2911191 w 3394273"/>
                <a:gd name="connsiteY257" fmla="*/ 515064 h 855479"/>
                <a:gd name="connsiteX258" fmla="*/ 2942914 w 3394273"/>
                <a:gd name="connsiteY258" fmla="*/ 487036 h 855479"/>
                <a:gd name="connsiteX259" fmla="*/ 1255385 w 3394273"/>
                <a:gd name="connsiteY259" fmla="*/ 479331 h 855479"/>
                <a:gd name="connsiteX260" fmla="*/ 1272085 w 3394273"/>
                <a:gd name="connsiteY260" fmla="*/ 480378 h 855479"/>
                <a:gd name="connsiteX261" fmla="*/ 1343314 w 3394273"/>
                <a:gd name="connsiteY261" fmla="*/ 499464 h 855479"/>
                <a:gd name="connsiteX262" fmla="*/ 1373109 w 3394273"/>
                <a:gd name="connsiteY262" fmla="*/ 551071 h 855479"/>
                <a:gd name="connsiteX263" fmla="*/ 1356750 w 3394273"/>
                <a:gd name="connsiteY263" fmla="*/ 612125 h 855479"/>
                <a:gd name="connsiteX264" fmla="*/ 1305143 w 3394273"/>
                <a:gd name="connsiteY264" fmla="*/ 641921 h 855479"/>
                <a:gd name="connsiteX265" fmla="*/ 1233914 w 3394273"/>
                <a:gd name="connsiteY265" fmla="*/ 622835 h 855479"/>
                <a:gd name="connsiteX266" fmla="*/ 1204118 w 3394273"/>
                <a:gd name="connsiteY266" fmla="*/ 571228 h 855479"/>
                <a:gd name="connsiteX267" fmla="*/ 1220478 w 3394273"/>
                <a:gd name="connsiteY267" fmla="*/ 510174 h 855479"/>
                <a:gd name="connsiteX268" fmla="*/ 1255385 w 3394273"/>
                <a:gd name="connsiteY268" fmla="*/ 479331 h 855479"/>
                <a:gd name="connsiteX269" fmla="*/ 244512 w 3394273"/>
                <a:gd name="connsiteY269" fmla="*/ 478819 h 855479"/>
                <a:gd name="connsiteX270" fmla="*/ 262828 w 3394273"/>
                <a:gd name="connsiteY270" fmla="*/ 479966 h 855479"/>
                <a:gd name="connsiteX271" fmla="*/ 401726 w 3394273"/>
                <a:gd name="connsiteY271" fmla="*/ 517184 h 855479"/>
                <a:gd name="connsiteX272" fmla="*/ 434404 w 3394273"/>
                <a:gd name="connsiteY272" fmla="*/ 573785 h 855479"/>
                <a:gd name="connsiteX273" fmla="*/ 416462 w 3394273"/>
                <a:gd name="connsiteY273" fmla="*/ 640748 h 855479"/>
                <a:gd name="connsiteX274" fmla="*/ 359861 w 3394273"/>
                <a:gd name="connsiteY274" fmla="*/ 673427 h 855479"/>
                <a:gd name="connsiteX275" fmla="*/ 220963 w 3394273"/>
                <a:gd name="connsiteY275" fmla="*/ 636210 h 855479"/>
                <a:gd name="connsiteX276" fmla="*/ 188283 w 3394273"/>
                <a:gd name="connsiteY276" fmla="*/ 579608 h 855479"/>
                <a:gd name="connsiteX277" fmla="*/ 206225 w 3394273"/>
                <a:gd name="connsiteY277" fmla="*/ 512645 h 855479"/>
                <a:gd name="connsiteX278" fmla="*/ 244512 w 3394273"/>
                <a:gd name="connsiteY278" fmla="*/ 478819 h 855479"/>
                <a:gd name="connsiteX279" fmla="*/ 3132000 w 3394273"/>
                <a:gd name="connsiteY279" fmla="*/ 463153 h 855479"/>
                <a:gd name="connsiteX280" fmla="*/ 3155267 w 3394273"/>
                <a:gd name="connsiteY280" fmla="*/ 464611 h 855479"/>
                <a:gd name="connsiteX281" fmla="*/ 3254502 w 3394273"/>
                <a:gd name="connsiteY281" fmla="*/ 491201 h 855479"/>
                <a:gd name="connsiteX282" fmla="*/ 3296014 w 3394273"/>
                <a:gd name="connsiteY282" fmla="*/ 563100 h 855479"/>
                <a:gd name="connsiteX283" fmla="*/ 3273222 w 3394273"/>
                <a:gd name="connsiteY283" fmla="*/ 648160 h 855479"/>
                <a:gd name="connsiteX284" fmla="*/ 3201322 w 3394273"/>
                <a:gd name="connsiteY284" fmla="*/ 689670 h 855479"/>
                <a:gd name="connsiteX285" fmla="*/ 3102087 w 3394273"/>
                <a:gd name="connsiteY285" fmla="*/ 663080 h 855479"/>
                <a:gd name="connsiteX286" fmla="*/ 3060575 w 3394273"/>
                <a:gd name="connsiteY286" fmla="*/ 591181 h 855479"/>
                <a:gd name="connsiteX287" fmla="*/ 3083368 w 3394273"/>
                <a:gd name="connsiteY287" fmla="*/ 506122 h 855479"/>
                <a:gd name="connsiteX288" fmla="*/ 3132000 w 3394273"/>
                <a:gd name="connsiteY288" fmla="*/ 463153 h 855479"/>
                <a:gd name="connsiteX289" fmla="*/ 121218 w 3394273"/>
                <a:gd name="connsiteY289" fmla="*/ 452253 h 855479"/>
                <a:gd name="connsiteX290" fmla="*/ 131730 w 3394273"/>
                <a:gd name="connsiteY290" fmla="*/ 455069 h 855479"/>
                <a:gd name="connsiteX291" fmla="*/ 159558 w 3394273"/>
                <a:gd name="connsiteY291" fmla="*/ 503269 h 855479"/>
                <a:gd name="connsiteX292" fmla="*/ 143854 w 3394273"/>
                <a:gd name="connsiteY292" fmla="*/ 561874 h 855479"/>
                <a:gd name="connsiteX293" fmla="*/ 95655 w 3394273"/>
                <a:gd name="connsiteY293" fmla="*/ 589703 h 855479"/>
                <a:gd name="connsiteX294" fmla="*/ 81073 w 3394273"/>
                <a:gd name="connsiteY294" fmla="*/ 585796 h 855479"/>
                <a:gd name="connsiteX295" fmla="*/ 1767072 w 3394273"/>
                <a:gd name="connsiteY295" fmla="*/ 425024 h 855479"/>
                <a:gd name="connsiteX296" fmla="*/ 1789927 w 3394273"/>
                <a:gd name="connsiteY296" fmla="*/ 426456 h 855479"/>
                <a:gd name="connsiteX297" fmla="*/ 1875623 w 3394273"/>
                <a:gd name="connsiteY297" fmla="*/ 449418 h 855479"/>
                <a:gd name="connsiteX298" fmla="*/ 1916400 w 3394273"/>
                <a:gd name="connsiteY298" fmla="*/ 520047 h 855479"/>
                <a:gd name="connsiteX299" fmla="*/ 1894011 w 3394273"/>
                <a:gd name="connsiteY299" fmla="*/ 603605 h 855479"/>
                <a:gd name="connsiteX300" fmla="*/ 1823382 w 3394273"/>
                <a:gd name="connsiteY300" fmla="*/ 644383 h 855479"/>
                <a:gd name="connsiteX301" fmla="*/ 1737686 w 3394273"/>
                <a:gd name="connsiteY301" fmla="*/ 621421 h 855479"/>
                <a:gd name="connsiteX302" fmla="*/ 1696909 w 3394273"/>
                <a:gd name="connsiteY302" fmla="*/ 550791 h 855479"/>
                <a:gd name="connsiteX303" fmla="*/ 1719298 w 3394273"/>
                <a:gd name="connsiteY303" fmla="*/ 467234 h 855479"/>
                <a:gd name="connsiteX304" fmla="*/ 1767072 w 3394273"/>
                <a:gd name="connsiteY304" fmla="*/ 425024 h 855479"/>
                <a:gd name="connsiteX305" fmla="*/ 531331 w 3394273"/>
                <a:gd name="connsiteY305" fmla="*/ 419857 h 855479"/>
                <a:gd name="connsiteX306" fmla="*/ 554597 w 3394273"/>
                <a:gd name="connsiteY306" fmla="*/ 421316 h 855479"/>
                <a:gd name="connsiteX307" fmla="*/ 653834 w 3394273"/>
                <a:gd name="connsiteY307" fmla="*/ 447907 h 855479"/>
                <a:gd name="connsiteX308" fmla="*/ 695345 w 3394273"/>
                <a:gd name="connsiteY308" fmla="*/ 519804 h 855479"/>
                <a:gd name="connsiteX309" fmla="*/ 672553 w 3394273"/>
                <a:gd name="connsiteY309" fmla="*/ 604864 h 855479"/>
                <a:gd name="connsiteX310" fmla="*/ 600654 w 3394273"/>
                <a:gd name="connsiteY310" fmla="*/ 646374 h 855479"/>
                <a:gd name="connsiteX311" fmla="*/ 501418 w 3394273"/>
                <a:gd name="connsiteY311" fmla="*/ 619784 h 855479"/>
                <a:gd name="connsiteX312" fmla="*/ 459911 w 3394273"/>
                <a:gd name="connsiteY312" fmla="*/ 547887 h 855479"/>
                <a:gd name="connsiteX313" fmla="*/ 482702 w 3394273"/>
                <a:gd name="connsiteY313" fmla="*/ 462826 h 855479"/>
                <a:gd name="connsiteX314" fmla="*/ 531331 w 3394273"/>
                <a:gd name="connsiteY314" fmla="*/ 419857 h 855479"/>
                <a:gd name="connsiteX315" fmla="*/ 2269759 w 3394273"/>
                <a:gd name="connsiteY315" fmla="*/ 419123 h 855479"/>
                <a:gd name="connsiteX316" fmla="*/ 2293025 w 3394273"/>
                <a:gd name="connsiteY316" fmla="*/ 420582 h 855479"/>
                <a:gd name="connsiteX317" fmla="*/ 2392261 w 3394273"/>
                <a:gd name="connsiteY317" fmla="*/ 447173 h 855479"/>
                <a:gd name="connsiteX318" fmla="*/ 2433772 w 3394273"/>
                <a:gd name="connsiteY318" fmla="*/ 519070 h 855479"/>
                <a:gd name="connsiteX319" fmla="*/ 2410980 w 3394273"/>
                <a:gd name="connsiteY319" fmla="*/ 604131 h 855479"/>
                <a:gd name="connsiteX320" fmla="*/ 2339081 w 3394273"/>
                <a:gd name="connsiteY320" fmla="*/ 645640 h 855479"/>
                <a:gd name="connsiteX321" fmla="*/ 2239846 w 3394273"/>
                <a:gd name="connsiteY321" fmla="*/ 619050 h 855479"/>
                <a:gd name="connsiteX322" fmla="*/ 2198335 w 3394273"/>
                <a:gd name="connsiteY322" fmla="*/ 547153 h 855479"/>
                <a:gd name="connsiteX323" fmla="*/ 2221126 w 3394273"/>
                <a:gd name="connsiteY323" fmla="*/ 462092 h 855479"/>
                <a:gd name="connsiteX324" fmla="*/ 2269759 w 3394273"/>
                <a:gd name="connsiteY324" fmla="*/ 419123 h 855479"/>
                <a:gd name="connsiteX325" fmla="*/ 1275431 w 3394273"/>
                <a:gd name="connsiteY325" fmla="*/ 382272 h 855479"/>
                <a:gd name="connsiteX326" fmla="*/ 1383596 w 3394273"/>
                <a:gd name="connsiteY326" fmla="*/ 411255 h 855479"/>
                <a:gd name="connsiteX327" fmla="*/ 1398146 w 3394273"/>
                <a:gd name="connsiteY327" fmla="*/ 436457 h 855479"/>
                <a:gd name="connsiteX328" fmla="*/ 1390157 w 3394273"/>
                <a:gd name="connsiteY328" fmla="*/ 466272 h 855479"/>
                <a:gd name="connsiteX329" fmla="*/ 1364955 w 3394273"/>
                <a:gd name="connsiteY329" fmla="*/ 480822 h 855479"/>
                <a:gd name="connsiteX330" fmla="*/ 1256791 w 3394273"/>
                <a:gd name="connsiteY330" fmla="*/ 451839 h 855479"/>
                <a:gd name="connsiteX331" fmla="*/ 1242240 w 3394273"/>
                <a:gd name="connsiteY331" fmla="*/ 426637 h 855479"/>
                <a:gd name="connsiteX332" fmla="*/ 1250229 w 3394273"/>
                <a:gd name="connsiteY332" fmla="*/ 396822 h 855479"/>
                <a:gd name="connsiteX333" fmla="*/ 1275431 w 3394273"/>
                <a:gd name="connsiteY333" fmla="*/ 382272 h 855479"/>
                <a:gd name="connsiteX334" fmla="*/ 1045008 w 3394273"/>
                <a:gd name="connsiteY334" fmla="*/ 368491 h 855479"/>
                <a:gd name="connsiteX335" fmla="*/ 1068274 w 3394273"/>
                <a:gd name="connsiteY335" fmla="*/ 369950 h 855479"/>
                <a:gd name="connsiteX336" fmla="*/ 1167509 w 3394273"/>
                <a:gd name="connsiteY336" fmla="*/ 396540 h 855479"/>
                <a:gd name="connsiteX337" fmla="*/ 1209021 w 3394273"/>
                <a:gd name="connsiteY337" fmla="*/ 468438 h 855479"/>
                <a:gd name="connsiteX338" fmla="*/ 1186230 w 3394273"/>
                <a:gd name="connsiteY338" fmla="*/ 553498 h 855479"/>
                <a:gd name="connsiteX339" fmla="*/ 1114330 w 3394273"/>
                <a:gd name="connsiteY339" fmla="*/ 595008 h 855479"/>
                <a:gd name="connsiteX340" fmla="*/ 1015095 w 3394273"/>
                <a:gd name="connsiteY340" fmla="*/ 568418 h 855479"/>
                <a:gd name="connsiteX341" fmla="*/ 973584 w 3394273"/>
                <a:gd name="connsiteY341" fmla="*/ 496520 h 855479"/>
                <a:gd name="connsiteX342" fmla="*/ 996376 w 3394273"/>
                <a:gd name="connsiteY342" fmla="*/ 411460 h 855479"/>
                <a:gd name="connsiteX343" fmla="*/ 1045008 w 3394273"/>
                <a:gd name="connsiteY343" fmla="*/ 368491 h 855479"/>
                <a:gd name="connsiteX344" fmla="*/ 1496308 w 3394273"/>
                <a:gd name="connsiteY344" fmla="*/ 364821 h 855479"/>
                <a:gd name="connsiteX345" fmla="*/ 1519575 w 3394273"/>
                <a:gd name="connsiteY345" fmla="*/ 366278 h 855479"/>
                <a:gd name="connsiteX346" fmla="*/ 1618810 w 3394273"/>
                <a:gd name="connsiteY346" fmla="*/ 392868 h 855479"/>
                <a:gd name="connsiteX347" fmla="*/ 1660322 w 3394273"/>
                <a:gd name="connsiteY347" fmla="*/ 464767 h 855479"/>
                <a:gd name="connsiteX348" fmla="*/ 1637530 w 3394273"/>
                <a:gd name="connsiteY348" fmla="*/ 549827 h 855479"/>
                <a:gd name="connsiteX349" fmla="*/ 1565631 w 3394273"/>
                <a:gd name="connsiteY349" fmla="*/ 591339 h 855479"/>
                <a:gd name="connsiteX350" fmla="*/ 1466395 w 3394273"/>
                <a:gd name="connsiteY350" fmla="*/ 564747 h 855479"/>
                <a:gd name="connsiteX351" fmla="*/ 1424884 w 3394273"/>
                <a:gd name="connsiteY351" fmla="*/ 492850 h 855479"/>
                <a:gd name="connsiteX352" fmla="*/ 1447676 w 3394273"/>
                <a:gd name="connsiteY352" fmla="*/ 407789 h 855479"/>
                <a:gd name="connsiteX353" fmla="*/ 1496308 w 3394273"/>
                <a:gd name="connsiteY353" fmla="*/ 364821 h 855479"/>
                <a:gd name="connsiteX354" fmla="*/ 2537603 w 3394273"/>
                <a:gd name="connsiteY354" fmla="*/ 364087 h 855479"/>
                <a:gd name="connsiteX355" fmla="*/ 2560869 w 3394273"/>
                <a:gd name="connsiteY355" fmla="*/ 365545 h 855479"/>
                <a:gd name="connsiteX356" fmla="*/ 2660105 w 3394273"/>
                <a:gd name="connsiteY356" fmla="*/ 392136 h 855479"/>
                <a:gd name="connsiteX357" fmla="*/ 2701616 w 3394273"/>
                <a:gd name="connsiteY357" fmla="*/ 464034 h 855479"/>
                <a:gd name="connsiteX358" fmla="*/ 2678825 w 3394273"/>
                <a:gd name="connsiteY358" fmla="*/ 549094 h 855479"/>
                <a:gd name="connsiteX359" fmla="*/ 2606925 w 3394273"/>
                <a:gd name="connsiteY359" fmla="*/ 590604 h 855479"/>
                <a:gd name="connsiteX360" fmla="*/ 2507690 w 3394273"/>
                <a:gd name="connsiteY360" fmla="*/ 564014 h 855479"/>
                <a:gd name="connsiteX361" fmla="*/ 2466179 w 3394273"/>
                <a:gd name="connsiteY361" fmla="*/ 492115 h 855479"/>
                <a:gd name="connsiteX362" fmla="*/ 2488971 w 3394273"/>
                <a:gd name="connsiteY362" fmla="*/ 407056 h 855479"/>
                <a:gd name="connsiteX363" fmla="*/ 2537603 w 3394273"/>
                <a:gd name="connsiteY363" fmla="*/ 364087 h 855479"/>
                <a:gd name="connsiteX364" fmla="*/ 383047 w 3394273"/>
                <a:gd name="connsiteY364" fmla="*/ 346354 h 855479"/>
                <a:gd name="connsiteX365" fmla="*/ 396507 w 3394273"/>
                <a:gd name="connsiteY365" fmla="*/ 347198 h 855479"/>
                <a:gd name="connsiteX366" fmla="*/ 453920 w 3394273"/>
                <a:gd name="connsiteY366" fmla="*/ 362581 h 855479"/>
                <a:gd name="connsiteX367" fmla="*/ 477936 w 3394273"/>
                <a:gd name="connsiteY367" fmla="*/ 404178 h 855479"/>
                <a:gd name="connsiteX368" fmla="*/ 464750 w 3394273"/>
                <a:gd name="connsiteY368" fmla="*/ 453390 h 855479"/>
                <a:gd name="connsiteX369" fmla="*/ 423152 w 3394273"/>
                <a:gd name="connsiteY369" fmla="*/ 477406 h 855479"/>
                <a:gd name="connsiteX370" fmla="*/ 365739 w 3394273"/>
                <a:gd name="connsiteY370" fmla="*/ 462021 h 855479"/>
                <a:gd name="connsiteX371" fmla="*/ 341723 w 3394273"/>
                <a:gd name="connsiteY371" fmla="*/ 420425 h 855479"/>
                <a:gd name="connsiteX372" fmla="*/ 354910 w 3394273"/>
                <a:gd name="connsiteY372" fmla="*/ 371213 h 855479"/>
                <a:gd name="connsiteX373" fmla="*/ 383047 w 3394273"/>
                <a:gd name="connsiteY373" fmla="*/ 346354 h 855479"/>
                <a:gd name="connsiteX374" fmla="*/ 2064269 w 3394273"/>
                <a:gd name="connsiteY374" fmla="*/ 314951 h 855479"/>
                <a:gd name="connsiteX375" fmla="*/ 2087125 w 3394273"/>
                <a:gd name="connsiteY375" fmla="*/ 316383 h 855479"/>
                <a:gd name="connsiteX376" fmla="*/ 2172821 w 3394273"/>
                <a:gd name="connsiteY376" fmla="*/ 339345 h 855479"/>
                <a:gd name="connsiteX377" fmla="*/ 2213598 w 3394273"/>
                <a:gd name="connsiteY377" fmla="*/ 409974 h 855479"/>
                <a:gd name="connsiteX378" fmla="*/ 2191210 w 3394273"/>
                <a:gd name="connsiteY378" fmla="*/ 493532 h 855479"/>
                <a:gd name="connsiteX379" fmla="*/ 2120580 w 3394273"/>
                <a:gd name="connsiteY379" fmla="*/ 534310 h 855479"/>
                <a:gd name="connsiteX380" fmla="*/ 2034884 w 3394273"/>
                <a:gd name="connsiteY380" fmla="*/ 511347 h 855479"/>
                <a:gd name="connsiteX381" fmla="*/ 1994108 w 3394273"/>
                <a:gd name="connsiteY381" fmla="*/ 440718 h 855479"/>
                <a:gd name="connsiteX382" fmla="*/ 2016496 w 3394273"/>
                <a:gd name="connsiteY382" fmla="*/ 357159 h 855479"/>
                <a:gd name="connsiteX383" fmla="*/ 2064269 w 3394273"/>
                <a:gd name="connsiteY383" fmla="*/ 314951 h 855479"/>
                <a:gd name="connsiteX384" fmla="*/ 795507 w 3394273"/>
                <a:gd name="connsiteY384" fmla="*/ 313453 h 855479"/>
                <a:gd name="connsiteX385" fmla="*/ 818773 w 3394273"/>
                <a:gd name="connsiteY385" fmla="*/ 314912 h 855479"/>
                <a:gd name="connsiteX386" fmla="*/ 918010 w 3394273"/>
                <a:gd name="connsiteY386" fmla="*/ 341502 h 855479"/>
                <a:gd name="connsiteX387" fmla="*/ 959521 w 3394273"/>
                <a:gd name="connsiteY387" fmla="*/ 413400 h 855479"/>
                <a:gd name="connsiteX388" fmla="*/ 936729 w 3394273"/>
                <a:gd name="connsiteY388" fmla="*/ 498460 h 855479"/>
                <a:gd name="connsiteX389" fmla="*/ 864830 w 3394273"/>
                <a:gd name="connsiteY389" fmla="*/ 539971 h 855479"/>
                <a:gd name="connsiteX390" fmla="*/ 765594 w 3394273"/>
                <a:gd name="connsiteY390" fmla="*/ 513380 h 855479"/>
                <a:gd name="connsiteX391" fmla="*/ 724083 w 3394273"/>
                <a:gd name="connsiteY391" fmla="*/ 441483 h 855479"/>
                <a:gd name="connsiteX392" fmla="*/ 746875 w 3394273"/>
                <a:gd name="connsiteY392" fmla="*/ 356422 h 855479"/>
                <a:gd name="connsiteX393" fmla="*/ 795507 w 3394273"/>
                <a:gd name="connsiteY393" fmla="*/ 313453 h 855479"/>
                <a:gd name="connsiteX394" fmla="*/ 3204649 w 3394273"/>
                <a:gd name="connsiteY394" fmla="*/ 300702 h 855479"/>
                <a:gd name="connsiteX395" fmla="*/ 3219926 w 3394273"/>
                <a:gd name="connsiteY395" fmla="*/ 301659 h 855479"/>
                <a:gd name="connsiteX396" fmla="*/ 3228472 w 3394273"/>
                <a:gd name="connsiteY396" fmla="*/ 303948 h 855479"/>
                <a:gd name="connsiteX397" fmla="*/ 3274139 w 3394273"/>
                <a:gd name="connsiteY397" fmla="*/ 455857 h 855479"/>
                <a:gd name="connsiteX398" fmla="*/ 3185008 w 3394273"/>
                <a:gd name="connsiteY398" fmla="*/ 431975 h 855479"/>
                <a:gd name="connsiteX399" fmla="*/ 3157752 w 3394273"/>
                <a:gd name="connsiteY399" fmla="*/ 384767 h 855479"/>
                <a:gd name="connsiteX400" fmla="*/ 3172717 w 3394273"/>
                <a:gd name="connsiteY400" fmla="*/ 328915 h 855479"/>
                <a:gd name="connsiteX401" fmla="*/ 3204649 w 3394273"/>
                <a:gd name="connsiteY401" fmla="*/ 300702 h 855479"/>
                <a:gd name="connsiteX402" fmla="*/ 1850980 w 3394273"/>
                <a:gd name="connsiteY402" fmla="*/ 299122 h 855479"/>
                <a:gd name="connsiteX403" fmla="*/ 1929517 w 3394273"/>
                <a:gd name="connsiteY403" fmla="*/ 320166 h 855479"/>
                <a:gd name="connsiteX404" fmla="*/ 1953210 w 3394273"/>
                <a:gd name="connsiteY404" fmla="*/ 361203 h 855479"/>
                <a:gd name="connsiteX405" fmla="*/ 1940201 w 3394273"/>
                <a:gd name="connsiteY405" fmla="*/ 409753 h 855479"/>
                <a:gd name="connsiteX406" fmla="*/ 1899164 w 3394273"/>
                <a:gd name="connsiteY406" fmla="*/ 433446 h 855479"/>
                <a:gd name="connsiteX407" fmla="*/ 1820626 w 3394273"/>
                <a:gd name="connsiteY407" fmla="*/ 412402 h 855479"/>
                <a:gd name="connsiteX408" fmla="*/ 1796933 w 3394273"/>
                <a:gd name="connsiteY408" fmla="*/ 371364 h 855479"/>
                <a:gd name="connsiteX409" fmla="*/ 1809942 w 3394273"/>
                <a:gd name="connsiteY409" fmla="*/ 322815 h 855479"/>
                <a:gd name="connsiteX410" fmla="*/ 1850980 w 3394273"/>
                <a:gd name="connsiteY410" fmla="*/ 299122 h 855479"/>
                <a:gd name="connsiteX411" fmla="*/ 627818 w 3394273"/>
                <a:gd name="connsiteY411" fmla="*/ 273702 h 855479"/>
                <a:gd name="connsiteX412" fmla="*/ 643414 w 3394273"/>
                <a:gd name="connsiteY412" fmla="*/ 274679 h 855479"/>
                <a:gd name="connsiteX413" fmla="*/ 700436 w 3394273"/>
                <a:gd name="connsiteY413" fmla="*/ 289959 h 855479"/>
                <a:gd name="connsiteX414" fmla="*/ 728266 w 3394273"/>
                <a:gd name="connsiteY414" fmla="*/ 338159 h 855479"/>
                <a:gd name="connsiteX415" fmla="*/ 712562 w 3394273"/>
                <a:gd name="connsiteY415" fmla="*/ 396765 h 855479"/>
                <a:gd name="connsiteX416" fmla="*/ 664361 w 3394273"/>
                <a:gd name="connsiteY416" fmla="*/ 424594 h 855479"/>
                <a:gd name="connsiteX417" fmla="*/ 607339 w 3394273"/>
                <a:gd name="connsiteY417" fmla="*/ 409315 h 855479"/>
                <a:gd name="connsiteX418" fmla="*/ 579511 w 3394273"/>
                <a:gd name="connsiteY418" fmla="*/ 361115 h 855479"/>
                <a:gd name="connsiteX419" fmla="*/ 595214 w 3394273"/>
                <a:gd name="connsiteY419" fmla="*/ 302508 h 855479"/>
                <a:gd name="connsiteX420" fmla="*/ 627818 w 3394273"/>
                <a:gd name="connsiteY420" fmla="*/ 273702 h 855479"/>
                <a:gd name="connsiteX421" fmla="*/ 2575960 w 3394273"/>
                <a:gd name="connsiteY421" fmla="*/ 256461 h 855479"/>
                <a:gd name="connsiteX422" fmla="*/ 2655039 w 3394273"/>
                <a:gd name="connsiteY422" fmla="*/ 277650 h 855479"/>
                <a:gd name="connsiteX423" fmla="*/ 2673331 w 3394273"/>
                <a:gd name="connsiteY423" fmla="*/ 309335 h 855479"/>
                <a:gd name="connsiteX424" fmla="*/ 2663288 w 3394273"/>
                <a:gd name="connsiteY424" fmla="*/ 346820 h 855479"/>
                <a:gd name="connsiteX425" fmla="*/ 2631603 w 3394273"/>
                <a:gd name="connsiteY425" fmla="*/ 365114 h 855479"/>
                <a:gd name="connsiteX426" fmla="*/ 2552525 w 3394273"/>
                <a:gd name="connsiteY426" fmla="*/ 343925 h 855479"/>
                <a:gd name="connsiteX427" fmla="*/ 2534232 w 3394273"/>
                <a:gd name="connsiteY427" fmla="*/ 312240 h 855479"/>
                <a:gd name="connsiteX428" fmla="*/ 2544275 w 3394273"/>
                <a:gd name="connsiteY428" fmla="*/ 274755 h 855479"/>
                <a:gd name="connsiteX429" fmla="*/ 2575960 w 3394273"/>
                <a:gd name="connsiteY429" fmla="*/ 256461 h 855479"/>
                <a:gd name="connsiteX430" fmla="*/ 2959115 w 3394273"/>
                <a:gd name="connsiteY430" fmla="*/ 256426 h 855479"/>
                <a:gd name="connsiteX431" fmla="*/ 2982382 w 3394273"/>
                <a:gd name="connsiteY431" fmla="*/ 257884 h 855479"/>
                <a:gd name="connsiteX432" fmla="*/ 3081618 w 3394273"/>
                <a:gd name="connsiteY432" fmla="*/ 284474 h 855479"/>
                <a:gd name="connsiteX433" fmla="*/ 3123129 w 3394273"/>
                <a:gd name="connsiteY433" fmla="*/ 356372 h 855479"/>
                <a:gd name="connsiteX434" fmla="*/ 3100337 w 3394273"/>
                <a:gd name="connsiteY434" fmla="*/ 441433 h 855479"/>
                <a:gd name="connsiteX435" fmla="*/ 3028438 w 3394273"/>
                <a:gd name="connsiteY435" fmla="*/ 482943 h 855479"/>
                <a:gd name="connsiteX436" fmla="*/ 2929202 w 3394273"/>
                <a:gd name="connsiteY436" fmla="*/ 456353 h 855479"/>
                <a:gd name="connsiteX437" fmla="*/ 2887691 w 3394273"/>
                <a:gd name="connsiteY437" fmla="*/ 384455 h 855479"/>
                <a:gd name="connsiteX438" fmla="*/ 2910483 w 3394273"/>
                <a:gd name="connsiteY438" fmla="*/ 299395 h 855479"/>
                <a:gd name="connsiteX439" fmla="*/ 2959115 w 3394273"/>
                <a:gd name="connsiteY439" fmla="*/ 256426 h 855479"/>
                <a:gd name="connsiteX440" fmla="*/ 1531761 w 3394273"/>
                <a:gd name="connsiteY440" fmla="*/ 255811 h 855479"/>
                <a:gd name="connsiteX441" fmla="*/ 1563791 w 3394273"/>
                <a:gd name="connsiteY441" fmla="*/ 264394 h 855479"/>
                <a:gd name="connsiteX442" fmla="*/ 1579423 w 3394273"/>
                <a:gd name="connsiteY442" fmla="*/ 291468 h 855479"/>
                <a:gd name="connsiteX443" fmla="*/ 1570339 w 3394273"/>
                <a:gd name="connsiteY443" fmla="*/ 325367 h 855479"/>
                <a:gd name="connsiteX444" fmla="*/ 1543265 w 3394273"/>
                <a:gd name="connsiteY444" fmla="*/ 340998 h 855479"/>
                <a:gd name="connsiteX445" fmla="*/ 1511235 w 3394273"/>
                <a:gd name="connsiteY445" fmla="*/ 332416 h 855479"/>
                <a:gd name="connsiteX446" fmla="*/ 1495604 w 3394273"/>
                <a:gd name="connsiteY446" fmla="*/ 305343 h 855479"/>
                <a:gd name="connsiteX447" fmla="*/ 1504687 w 3394273"/>
                <a:gd name="connsiteY447" fmla="*/ 271443 h 855479"/>
                <a:gd name="connsiteX448" fmla="*/ 1531761 w 3394273"/>
                <a:gd name="connsiteY448" fmla="*/ 255811 h 855479"/>
                <a:gd name="connsiteX449" fmla="*/ 1650034 w 3394273"/>
                <a:gd name="connsiteY449" fmla="*/ 247002 h 855479"/>
                <a:gd name="connsiteX450" fmla="*/ 1757243 w 3394273"/>
                <a:gd name="connsiteY450" fmla="*/ 275729 h 855479"/>
                <a:gd name="connsiteX451" fmla="*/ 1778877 w 3394273"/>
                <a:gd name="connsiteY451" fmla="*/ 313200 h 855479"/>
                <a:gd name="connsiteX452" fmla="*/ 1766999 w 3394273"/>
                <a:gd name="connsiteY452" fmla="*/ 357530 h 855479"/>
                <a:gd name="connsiteX453" fmla="*/ 1729528 w 3394273"/>
                <a:gd name="connsiteY453" fmla="*/ 379164 h 855479"/>
                <a:gd name="connsiteX454" fmla="*/ 1622319 w 3394273"/>
                <a:gd name="connsiteY454" fmla="*/ 350437 h 855479"/>
                <a:gd name="connsiteX455" fmla="*/ 1600686 w 3394273"/>
                <a:gd name="connsiteY455" fmla="*/ 312967 h 855479"/>
                <a:gd name="connsiteX456" fmla="*/ 1612563 w 3394273"/>
                <a:gd name="connsiteY456" fmla="*/ 268635 h 855479"/>
                <a:gd name="connsiteX457" fmla="*/ 1650034 w 3394273"/>
                <a:gd name="connsiteY457" fmla="*/ 247002 h 855479"/>
                <a:gd name="connsiteX458" fmla="*/ 2733745 w 3394273"/>
                <a:gd name="connsiteY458" fmla="*/ 242987 h 855479"/>
                <a:gd name="connsiteX459" fmla="*/ 2750697 w 3394273"/>
                <a:gd name="connsiteY459" fmla="*/ 244049 h 855479"/>
                <a:gd name="connsiteX460" fmla="*/ 2844082 w 3394273"/>
                <a:gd name="connsiteY460" fmla="*/ 269071 h 855479"/>
                <a:gd name="connsiteX461" fmla="*/ 2874326 w 3394273"/>
                <a:gd name="connsiteY461" fmla="*/ 321459 h 855479"/>
                <a:gd name="connsiteX462" fmla="*/ 2857719 w 3394273"/>
                <a:gd name="connsiteY462" fmla="*/ 383438 h 855479"/>
                <a:gd name="connsiteX463" fmla="*/ 2805332 w 3394273"/>
                <a:gd name="connsiteY463" fmla="*/ 413683 h 855479"/>
                <a:gd name="connsiteX464" fmla="*/ 2711949 w 3394273"/>
                <a:gd name="connsiteY464" fmla="*/ 388662 h 855479"/>
                <a:gd name="connsiteX465" fmla="*/ 2681702 w 3394273"/>
                <a:gd name="connsiteY465" fmla="*/ 336275 h 855479"/>
                <a:gd name="connsiteX466" fmla="*/ 2698310 w 3394273"/>
                <a:gd name="connsiteY466" fmla="*/ 274295 h 855479"/>
                <a:gd name="connsiteX467" fmla="*/ 2733745 w 3394273"/>
                <a:gd name="connsiteY467" fmla="*/ 242987 h 855479"/>
                <a:gd name="connsiteX468" fmla="*/ 1999549 w 3394273"/>
                <a:gd name="connsiteY468" fmla="*/ 227416 h 855479"/>
                <a:gd name="connsiteX469" fmla="*/ 2030032 w 3394273"/>
                <a:gd name="connsiteY469" fmla="*/ 235584 h 855479"/>
                <a:gd name="connsiteX470" fmla="*/ 2044909 w 3394273"/>
                <a:gd name="connsiteY470" fmla="*/ 261350 h 855479"/>
                <a:gd name="connsiteX471" fmla="*/ 2035288 w 3394273"/>
                <a:gd name="connsiteY471" fmla="*/ 297257 h 855479"/>
                <a:gd name="connsiteX472" fmla="*/ 2009522 w 3394273"/>
                <a:gd name="connsiteY472" fmla="*/ 312132 h 855479"/>
                <a:gd name="connsiteX473" fmla="*/ 1979037 w 3394273"/>
                <a:gd name="connsiteY473" fmla="*/ 303963 h 855479"/>
                <a:gd name="connsiteX474" fmla="*/ 1964160 w 3394273"/>
                <a:gd name="connsiteY474" fmla="*/ 278197 h 855479"/>
                <a:gd name="connsiteX475" fmla="*/ 1973780 w 3394273"/>
                <a:gd name="connsiteY475" fmla="*/ 242293 h 855479"/>
                <a:gd name="connsiteX476" fmla="*/ 1999549 w 3394273"/>
                <a:gd name="connsiteY476" fmla="*/ 227416 h 855479"/>
                <a:gd name="connsiteX477" fmla="*/ 189524 w 3394273"/>
                <a:gd name="connsiteY477" fmla="*/ 225038 h 855479"/>
                <a:gd name="connsiteX478" fmla="*/ 202899 w 3394273"/>
                <a:gd name="connsiteY478" fmla="*/ 225876 h 855479"/>
                <a:gd name="connsiteX479" fmla="*/ 302135 w 3394273"/>
                <a:gd name="connsiteY479" fmla="*/ 252467 h 855479"/>
                <a:gd name="connsiteX480" fmla="*/ 343646 w 3394273"/>
                <a:gd name="connsiteY480" fmla="*/ 324365 h 855479"/>
                <a:gd name="connsiteX481" fmla="*/ 320855 w 3394273"/>
                <a:gd name="connsiteY481" fmla="*/ 409425 h 855479"/>
                <a:gd name="connsiteX482" fmla="*/ 248956 w 3394273"/>
                <a:gd name="connsiteY482" fmla="*/ 450937 h 855479"/>
                <a:gd name="connsiteX483" fmla="*/ 149720 w 3394273"/>
                <a:gd name="connsiteY483" fmla="*/ 424345 h 855479"/>
                <a:gd name="connsiteX484" fmla="*/ 132221 w 3394273"/>
                <a:gd name="connsiteY484" fmla="*/ 415654 h 855479"/>
                <a:gd name="connsiteX485" fmla="*/ 2399868 w 3394273"/>
                <a:gd name="connsiteY485" fmla="*/ 205459 h 855479"/>
                <a:gd name="connsiteX486" fmla="*/ 2415045 w 3394273"/>
                <a:gd name="connsiteY486" fmla="*/ 206411 h 855479"/>
                <a:gd name="connsiteX487" fmla="*/ 2470530 w 3394273"/>
                <a:gd name="connsiteY487" fmla="*/ 221278 h 855479"/>
                <a:gd name="connsiteX488" fmla="*/ 2497608 w 3394273"/>
                <a:gd name="connsiteY488" fmla="*/ 268176 h 855479"/>
                <a:gd name="connsiteX489" fmla="*/ 2470775 w 3394273"/>
                <a:gd name="connsiteY489" fmla="*/ 368317 h 855479"/>
                <a:gd name="connsiteX490" fmla="*/ 2423876 w 3394273"/>
                <a:gd name="connsiteY490" fmla="*/ 395395 h 855479"/>
                <a:gd name="connsiteX491" fmla="*/ 2368391 w 3394273"/>
                <a:gd name="connsiteY491" fmla="*/ 380527 h 855479"/>
                <a:gd name="connsiteX492" fmla="*/ 2341314 w 3394273"/>
                <a:gd name="connsiteY492" fmla="*/ 333628 h 855479"/>
                <a:gd name="connsiteX493" fmla="*/ 2368147 w 3394273"/>
                <a:gd name="connsiteY493" fmla="*/ 233487 h 855479"/>
                <a:gd name="connsiteX494" fmla="*/ 2399868 w 3394273"/>
                <a:gd name="connsiteY494" fmla="*/ 205459 h 855479"/>
                <a:gd name="connsiteX495" fmla="*/ 1276762 w 3394273"/>
                <a:gd name="connsiteY495" fmla="*/ 189858 h 855479"/>
                <a:gd name="connsiteX496" fmla="*/ 1295261 w 3394273"/>
                <a:gd name="connsiteY496" fmla="*/ 191017 h 855479"/>
                <a:gd name="connsiteX497" fmla="*/ 1420463 w 3394273"/>
                <a:gd name="connsiteY497" fmla="*/ 224564 h 855479"/>
                <a:gd name="connsiteX498" fmla="*/ 1453469 w 3394273"/>
                <a:gd name="connsiteY498" fmla="*/ 281733 h 855479"/>
                <a:gd name="connsiteX499" fmla="*/ 1435347 w 3394273"/>
                <a:gd name="connsiteY499" fmla="*/ 349367 h 855479"/>
                <a:gd name="connsiteX500" fmla="*/ 1378178 w 3394273"/>
                <a:gd name="connsiteY500" fmla="*/ 382374 h 855479"/>
                <a:gd name="connsiteX501" fmla="*/ 1252976 w 3394273"/>
                <a:gd name="connsiteY501" fmla="*/ 348826 h 855479"/>
                <a:gd name="connsiteX502" fmla="*/ 1219969 w 3394273"/>
                <a:gd name="connsiteY502" fmla="*/ 291658 h 855479"/>
                <a:gd name="connsiteX503" fmla="*/ 1238092 w 3394273"/>
                <a:gd name="connsiteY503" fmla="*/ 224023 h 855479"/>
                <a:gd name="connsiteX504" fmla="*/ 1276762 w 3394273"/>
                <a:gd name="connsiteY504" fmla="*/ 189858 h 855479"/>
                <a:gd name="connsiteX505" fmla="*/ 910339 w 3394273"/>
                <a:gd name="connsiteY505" fmla="*/ 181975 h 855479"/>
                <a:gd name="connsiteX506" fmla="*/ 925937 w 3394273"/>
                <a:gd name="connsiteY506" fmla="*/ 182953 h 855479"/>
                <a:gd name="connsiteX507" fmla="*/ 982959 w 3394273"/>
                <a:gd name="connsiteY507" fmla="*/ 198232 h 855479"/>
                <a:gd name="connsiteX508" fmla="*/ 1010787 w 3394273"/>
                <a:gd name="connsiteY508" fmla="*/ 246432 h 855479"/>
                <a:gd name="connsiteX509" fmla="*/ 995084 w 3394273"/>
                <a:gd name="connsiteY509" fmla="*/ 305037 h 855479"/>
                <a:gd name="connsiteX510" fmla="*/ 946884 w 3394273"/>
                <a:gd name="connsiteY510" fmla="*/ 332865 h 855479"/>
                <a:gd name="connsiteX511" fmla="*/ 889861 w 3394273"/>
                <a:gd name="connsiteY511" fmla="*/ 317587 h 855479"/>
                <a:gd name="connsiteX512" fmla="*/ 862033 w 3394273"/>
                <a:gd name="connsiteY512" fmla="*/ 269386 h 855479"/>
                <a:gd name="connsiteX513" fmla="*/ 877737 w 3394273"/>
                <a:gd name="connsiteY513" fmla="*/ 210781 h 855479"/>
                <a:gd name="connsiteX514" fmla="*/ 910339 w 3394273"/>
                <a:gd name="connsiteY514" fmla="*/ 181975 h 855479"/>
                <a:gd name="connsiteX515" fmla="*/ 1105422 w 3394273"/>
                <a:gd name="connsiteY515" fmla="*/ 175895 h 855479"/>
                <a:gd name="connsiteX516" fmla="*/ 1120598 w 3394273"/>
                <a:gd name="connsiteY516" fmla="*/ 176847 h 855479"/>
                <a:gd name="connsiteX517" fmla="*/ 1176083 w 3394273"/>
                <a:gd name="connsiteY517" fmla="*/ 191714 h 855479"/>
                <a:gd name="connsiteX518" fmla="*/ 1203160 w 3394273"/>
                <a:gd name="connsiteY518" fmla="*/ 238613 h 855479"/>
                <a:gd name="connsiteX519" fmla="*/ 1176327 w 3394273"/>
                <a:gd name="connsiteY519" fmla="*/ 338753 h 855479"/>
                <a:gd name="connsiteX520" fmla="*/ 1129428 w 3394273"/>
                <a:gd name="connsiteY520" fmla="*/ 365831 h 855479"/>
                <a:gd name="connsiteX521" fmla="*/ 1073943 w 3394273"/>
                <a:gd name="connsiteY521" fmla="*/ 350963 h 855479"/>
                <a:gd name="connsiteX522" fmla="*/ 1046865 w 3394273"/>
                <a:gd name="connsiteY522" fmla="*/ 304064 h 855479"/>
                <a:gd name="connsiteX523" fmla="*/ 1073699 w 3394273"/>
                <a:gd name="connsiteY523" fmla="*/ 203924 h 855479"/>
                <a:gd name="connsiteX524" fmla="*/ 1105422 w 3394273"/>
                <a:gd name="connsiteY524" fmla="*/ 175895 h 855479"/>
                <a:gd name="connsiteX525" fmla="*/ 2242097 w 3394273"/>
                <a:gd name="connsiteY525" fmla="*/ 143085 h 855479"/>
                <a:gd name="connsiteX526" fmla="*/ 2257273 w 3394273"/>
                <a:gd name="connsiteY526" fmla="*/ 144036 h 855479"/>
                <a:gd name="connsiteX527" fmla="*/ 2312759 w 3394273"/>
                <a:gd name="connsiteY527" fmla="*/ 158903 h 855479"/>
                <a:gd name="connsiteX528" fmla="*/ 2339835 w 3394273"/>
                <a:gd name="connsiteY528" fmla="*/ 205802 h 855479"/>
                <a:gd name="connsiteX529" fmla="*/ 2313003 w 3394273"/>
                <a:gd name="connsiteY529" fmla="*/ 305943 h 855479"/>
                <a:gd name="connsiteX530" fmla="*/ 2266104 w 3394273"/>
                <a:gd name="connsiteY530" fmla="*/ 333020 h 855479"/>
                <a:gd name="connsiteX531" fmla="*/ 2210619 w 3394273"/>
                <a:gd name="connsiteY531" fmla="*/ 318153 h 855479"/>
                <a:gd name="connsiteX532" fmla="*/ 2183542 w 3394273"/>
                <a:gd name="connsiteY532" fmla="*/ 271254 h 855479"/>
                <a:gd name="connsiteX533" fmla="*/ 2210374 w 3394273"/>
                <a:gd name="connsiteY533" fmla="*/ 171113 h 855479"/>
                <a:gd name="connsiteX534" fmla="*/ 2242097 w 3394273"/>
                <a:gd name="connsiteY534" fmla="*/ 143085 h 855479"/>
                <a:gd name="connsiteX535" fmla="*/ 1856219 w 3394273"/>
                <a:gd name="connsiteY535" fmla="*/ 130818 h 855479"/>
                <a:gd name="connsiteX536" fmla="*/ 1871817 w 3394273"/>
                <a:gd name="connsiteY536" fmla="*/ 131794 h 855479"/>
                <a:gd name="connsiteX537" fmla="*/ 1928839 w 3394273"/>
                <a:gd name="connsiteY537" fmla="*/ 147075 h 855479"/>
                <a:gd name="connsiteX538" fmla="*/ 1956669 w 3394273"/>
                <a:gd name="connsiteY538" fmla="*/ 195275 h 855479"/>
                <a:gd name="connsiteX539" fmla="*/ 1940965 w 3394273"/>
                <a:gd name="connsiteY539" fmla="*/ 253880 h 855479"/>
                <a:gd name="connsiteX540" fmla="*/ 1892764 w 3394273"/>
                <a:gd name="connsiteY540" fmla="*/ 281709 h 855479"/>
                <a:gd name="connsiteX541" fmla="*/ 1835742 w 3394273"/>
                <a:gd name="connsiteY541" fmla="*/ 266429 h 855479"/>
                <a:gd name="connsiteX542" fmla="*/ 1807913 w 3394273"/>
                <a:gd name="connsiteY542" fmla="*/ 218230 h 855479"/>
                <a:gd name="connsiteX543" fmla="*/ 1823617 w 3394273"/>
                <a:gd name="connsiteY543" fmla="*/ 159624 h 855479"/>
                <a:gd name="connsiteX544" fmla="*/ 1856219 w 3394273"/>
                <a:gd name="connsiteY544" fmla="*/ 130818 h 855479"/>
                <a:gd name="connsiteX545" fmla="*/ 3008940 w 3394273"/>
                <a:gd name="connsiteY545" fmla="*/ 130420 h 855479"/>
                <a:gd name="connsiteX546" fmla="*/ 3147932 w 3394273"/>
                <a:gd name="connsiteY546" fmla="*/ 167662 h 855479"/>
                <a:gd name="connsiteX547" fmla="*/ 3168463 w 3394273"/>
                <a:gd name="connsiteY547" fmla="*/ 203223 h 855479"/>
                <a:gd name="connsiteX548" fmla="*/ 3157191 w 3394273"/>
                <a:gd name="connsiteY548" fmla="*/ 245293 h 855479"/>
                <a:gd name="connsiteX549" fmla="*/ 3121629 w 3394273"/>
                <a:gd name="connsiteY549" fmla="*/ 265825 h 855479"/>
                <a:gd name="connsiteX550" fmla="*/ 2982637 w 3394273"/>
                <a:gd name="connsiteY550" fmla="*/ 228582 h 855479"/>
                <a:gd name="connsiteX551" fmla="*/ 2962106 w 3394273"/>
                <a:gd name="connsiteY551" fmla="*/ 193020 h 855479"/>
                <a:gd name="connsiteX552" fmla="*/ 2973378 w 3394273"/>
                <a:gd name="connsiteY552" fmla="*/ 150950 h 855479"/>
                <a:gd name="connsiteX553" fmla="*/ 3008940 w 3394273"/>
                <a:gd name="connsiteY553" fmla="*/ 130420 h 855479"/>
                <a:gd name="connsiteX554" fmla="*/ 432270 w 3394273"/>
                <a:gd name="connsiteY554" fmla="*/ 107983 h 855479"/>
                <a:gd name="connsiteX555" fmla="*/ 455536 w 3394273"/>
                <a:gd name="connsiteY555" fmla="*/ 109441 h 855479"/>
                <a:gd name="connsiteX556" fmla="*/ 554768 w 3394273"/>
                <a:gd name="connsiteY556" fmla="*/ 136031 h 855479"/>
                <a:gd name="connsiteX557" fmla="*/ 596279 w 3394273"/>
                <a:gd name="connsiteY557" fmla="*/ 207929 h 855479"/>
                <a:gd name="connsiteX558" fmla="*/ 573487 w 3394273"/>
                <a:gd name="connsiteY558" fmla="*/ 292990 h 855479"/>
                <a:gd name="connsiteX559" fmla="*/ 501589 w 3394273"/>
                <a:gd name="connsiteY559" fmla="*/ 334500 h 855479"/>
                <a:gd name="connsiteX560" fmla="*/ 402358 w 3394273"/>
                <a:gd name="connsiteY560" fmla="*/ 307910 h 855479"/>
                <a:gd name="connsiteX561" fmla="*/ 360846 w 3394273"/>
                <a:gd name="connsiteY561" fmla="*/ 236011 h 855479"/>
                <a:gd name="connsiteX562" fmla="*/ 383637 w 3394273"/>
                <a:gd name="connsiteY562" fmla="*/ 150952 h 855479"/>
                <a:gd name="connsiteX563" fmla="*/ 432270 w 3394273"/>
                <a:gd name="connsiteY563" fmla="*/ 107983 h 855479"/>
                <a:gd name="connsiteX564" fmla="*/ 1344237 w 3394273"/>
                <a:gd name="connsiteY564" fmla="*/ 96419 h 855479"/>
                <a:gd name="connsiteX565" fmla="*/ 1375263 w 3394273"/>
                <a:gd name="connsiteY565" fmla="*/ 104733 h 855479"/>
                <a:gd name="connsiteX566" fmla="*/ 1390403 w 3394273"/>
                <a:gd name="connsiteY566" fmla="*/ 130957 h 855479"/>
                <a:gd name="connsiteX567" fmla="*/ 1378539 w 3394273"/>
                <a:gd name="connsiteY567" fmla="*/ 175229 h 855479"/>
                <a:gd name="connsiteX568" fmla="*/ 1352316 w 3394273"/>
                <a:gd name="connsiteY568" fmla="*/ 190369 h 855479"/>
                <a:gd name="connsiteX569" fmla="*/ 1321291 w 3394273"/>
                <a:gd name="connsiteY569" fmla="*/ 182055 h 855479"/>
                <a:gd name="connsiteX570" fmla="*/ 1306151 w 3394273"/>
                <a:gd name="connsiteY570" fmla="*/ 155832 h 855479"/>
                <a:gd name="connsiteX571" fmla="*/ 1318014 w 3394273"/>
                <a:gd name="connsiteY571" fmla="*/ 111560 h 855479"/>
                <a:gd name="connsiteX572" fmla="*/ 1344237 w 3394273"/>
                <a:gd name="connsiteY572" fmla="*/ 96419 h 855479"/>
                <a:gd name="connsiteX573" fmla="*/ 2762174 w 3394273"/>
                <a:gd name="connsiteY573" fmla="*/ 94335 h 855479"/>
                <a:gd name="connsiteX574" fmla="*/ 2775931 w 3394273"/>
                <a:gd name="connsiteY574" fmla="*/ 95197 h 855479"/>
                <a:gd name="connsiteX575" fmla="*/ 2887083 w 3394273"/>
                <a:gd name="connsiteY575" fmla="*/ 124980 h 855479"/>
                <a:gd name="connsiteX576" fmla="*/ 2911628 w 3394273"/>
                <a:gd name="connsiteY576" fmla="*/ 167495 h 855479"/>
                <a:gd name="connsiteX577" fmla="*/ 2898152 w 3394273"/>
                <a:gd name="connsiteY577" fmla="*/ 217793 h 855479"/>
                <a:gd name="connsiteX578" fmla="*/ 2855637 w 3394273"/>
                <a:gd name="connsiteY578" fmla="*/ 242338 h 855479"/>
                <a:gd name="connsiteX579" fmla="*/ 2744485 w 3394273"/>
                <a:gd name="connsiteY579" fmla="*/ 212555 h 855479"/>
                <a:gd name="connsiteX580" fmla="*/ 2719940 w 3394273"/>
                <a:gd name="connsiteY580" fmla="*/ 170041 h 855479"/>
                <a:gd name="connsiteX581" fmla="*/ 2733417 w 3394273"/>
                <a:gd name="connsiteY581" fmla="*/ 119743 h 855479"/>
                <a:gd name="connsiteX582" fmla="*/ 2762174 w 3394273"/>
                <a:gd name="connsiteY582" fmla="*/ 94335 h 855479"/>
                <a:gd name="connsiteX583" fmla="*/ 683274 w 3394273"/>
                <a:gd name="connsiteY583" fmla="*/ 88855 h 855479"/>
                <a:gd name="connsiteX584" fmla="*/ 702017 w 3394273"/>
                <a:gd name="connsiteY584" fmla="*/ 90030 h 855479"/>
                <a:gd name="connsiteX585" fmla="*/ 823299 w 3394273"/>
                <a:gd name="connsiteY585" fmla="*/ 122526 h 855479"/>
                <a:gd name="connsiteX586" fmla="*/ 856741 w 3394273"/>
                <a:gd name="connsiteY586" fmla="*/ 180448 h 855479"/>
                <a:gd name="connsiteX587" fmla="*/ 838379 w 3394273"/>
                <a:gd name="connsiteY587" fmla="*/ 248976 h 855479"/>
                <a:gd name="connsiteX588" fmla="*/ 780456 w 3394273"/>
                <a:gd name="connsiteY588" fmla="*/ 282417 h 855479"/>
                <a:gd name="connsiteX589" fmla="*/ 659175 w 3394273"/>
                <a:gd name="connsiteY589" fmla="*/ 249921 h 855479"/>
                <a:gd name="connsiteX590" fmla="*/ 625733 w 3394273"/>
                <a:gd name="connsiteY590" fmla="*/ 191998 h 855479"/>
                <a:gd name="connsiteX591" fmla="*/ 644095 w 3394273"/>
                <a:gd name="connsiteY591" fmla="*/ 123470 h 855479"/>
                <a:gd name="connsiteX592" fmla="*/ 683274 w 3394273"/>
                <a:gd name="connsiteY592" fmla="*/ 88855 h 855479"/>
                <a:gd name="connsiteX593" fmla="*/ 2083358 w 3394273"/>
                <a:gd name="connsiteY593" fmla="*/ 86375 h 855479"/>
                <a:gd name="connsiteX594" fmla="*/ 2098955 w 3394273"/>
                <a:gd name="connsiteY594" fmla="*/ 87353 h 855479"/>
                <a:gd name="connsiteX595" fmla="*/ 2155978 w 3394273"/>
                <a:gd name="connsiteY595" fmla="*/ 102631 h 855479"/>
                <a:gd name="connsiteX596" fmla="*/ 2183806 w 3394273"/>
                <a:gd name="connsiteY596" fmla="*/ 150832 h 855479"/>
                <a:gd name="connsiteX597" fmla="*/ 2168103 w 3394273"/>
                <a:gd name="connsiteY597" fmla="*/ 209437 h 855479"/>
                <a:gd name="connsiteX598" fmla="*/ 2119902 w 3394273"/>
                <a:gd name="connsiteY598" fmla="*/ 237266 h 855479"/>
                <a:gd name="connsiteX599" fmla="*/ 2062880 w 3394273"/>
                <a:gd name="connsiteY599" fmla="*/ 221987 h 855479"/>
                <a:gd name="connsiteX600" fmla="*/ 2035052 w 3394273"/>
                <a:gd name="connsiteY600" fmla="*/ 173787 h 855479"/>
                <a:gd name="connsiteX601" fmla="*/ 2050754 w 3394273"/>
                <a:gd name="connsiteY601" fmla="*/ 115181 h 855479"/>
                <a:gd name="connsiteX602" fmla="*/ 2083358 w 3394273"/>
                <a:gd name="connsiteY602" fmla="*/ 86375 h 855479"/>
                <a:gd name="connsiteX603" fmla="*/ 1174498 w 3394273"/>
                <a:gd name="connsiteY603" fmla="*/ 78798 h 855479"/>
                <a:gd name="connsiteX604" fmla="*/ 1229274 w 3394273"/>
                <a:gd name="connsiteY604" fmla="*/ 93475 h 855479"/>
                <a:gd name="connsiteX605" fmla="*/ 1246396 w 3394273"/>
                <a:gd name="connsiteY605" fmla="*/ 123132 h 855479"/>
                <a:gd name="connsiteX606" fmla="*/ 1236996 w 3394273"/>
                <a:gd name="connsiteY606" fmla="*/ 158220 h 855479"/>
                <a:gd name="connsiteX607" fmla="*/ 1207337 w 3394273"/>
                <a:gd name="connsiteY607" fmla="*/ 175343 h 855479"/>
                <a:gd name="connsiteX608" fmla="*/ 1152562 w 3394273"/>
                <a:gd name="connsiteY608" fmla="*/ 160666 h 855479"/>
                <a:gd name="connsiteX609" fmla="*/ 1135438 w 3394273"/>
                <a:gd name="connsiteY609" fmla="*/ 131008 h 855479"/>
                <a:gd name="connsiteX610" fmla="*/ 1144840 w 3394273"/>
                <a:gd name="connsiteY610" fmla="*/ 95921 h 855479"/>
                <a:gd name="connsiteX611" fmla="*/ 1174498 w 3394273"/>
                <a:gd name="connsiteY611" fmla="*/ 78798 h 855479"/>
                <a:gd name="connsiteX612" fmla="*/ 1698449 w 3394273"/>
                <a:gd name="connsiteY612" fmla="*/ 75781 h 855479"/>
                <a:gd name="connsiteX613" fmla="*/ 1714046 w 3394273"/>
                <a:gd name="connsiteY613" fmla="*/ 76758 h 855479"/>
                <a:gd name="connsiteX614" fmla="*/ 1771068 w 3394273"/>
                <a:gd name="connsiteY614" fmla="*/ 92038 h 855479"/>
                <a:gd name="connsiteX615" fmla="*/ 1798896 w 3394273"/>
                <a:gd name="connsiteY615" fmla="*/ 140237 h 855479"/>
                <a:gd name="connsiteX616" fmla="*/ 1783193 w 3394273"/>
                <a:gd name="connsiteY616" fmla="*/ 198842 h 855479"/>
                <a:gd name="connsiteX617" fmla="*/ 1734993 w 3394273"/>
                <a:gd name="connsiteY617" fmla="*/ 226673 h 855479"/>
                <a:gd name="connsiteX618" fmla="*/ 1677971 w 3394273"/>
                <a:gd name="connsiteY618" fmla="*/ 211392 h 855479"/>
                <a:gd name="connsiteX619" fmla="*/ 1650141 w 3394273"/>
                <a:gd name="connsiteY619" fmla="*/ 163192 h 855479"/>
                <a:gd name="connsiteX620" fmla="*/ 1665845 w 3394273"/>
                <a:gd name="connsiteY620" fmla="*/ 104587 h 855479"/>
                <a:gd name="connsiteX621" fmla="*/ 1698449 w 3394273"/>
                <a:gd name="connsiteY621" fmla="*/ 75781 h 855479"/>
                <a:gd name="connsiteX622" fmla="*/ 942749 w 3394273"/>
                <a:gd name="connsiteY622" fmla="*/ 40028 h 855479"/>
                <a:gd name="connsiteX623" fmla="*/ 956058 w 3394273"/>
                <a:gd name="connsiteY623" fmla="*/ 40862 h 855479"/>
                <a:gd name="connsiteX624" fmla="*/ 1052594 w 3394273"/>
                <a:gd name="connsiteY624" fmla="*/ 66729 h 855479"/>
                <a:gd name="connsiteX625" fmla="*/ 1076340 w 3394273"/>
                <a:gd name="connsiteY625" fmla="*/ 107856 h 855479"/>
                <a:gd name="connsiteX626" fmla="*/ 1063302 w 3394273"/>
                <a:gd name="connsiteY626" fmla="*/ 156514 h 855479"/>
                <a:gd name="connsiteX627" fmla="*/ 1022174 w 3394273"/>
                <a:gd name="connsiteY627" fmla="*/ 180258 h 855479"/>
                <a:gd name="connsiteX628" fmla="*/ 925637 w 3394273"/>
                <a:gd name="connsiteY628" fmla="*/ 154391 h 855479"/>
                <a:gd name="connsiteX629" fmla="*/ 901893 w 3394273"/>
                <a:gd name="connsiteY629" fmla="*/ 113264 h 855479"/>
                <a:gd name="connsiteX630" fmla="*/ 914930 w 3394273"/>
                <a:gd name="connsiteY630" fmla="*/ 64608 h 855479"/>
                <a:gd name="connsiteX631" fmla="*/ 942749 w 3394273"/>
                <a:gd name="connsiteY631" fmla="*/ 40028 h 855479"/>
                <a:gd name="connsiteX632" fmla="*/ 3013840 w 3394273"/>
                <a:gd name="connsiteY632" fmla="*/ 33918 h 855479"/>
                <a:gd name="connsiteX633" fmla="*/ 3122005 w 3394273"/>
                <a:gd name="connsiteY633" fmla="*/ 62900 h 855479"/>
                <a:gd name="connsiteX634" fmla="*/ 3136555 w 3394273"/>
                <a:gd name="connsiteY634" fmla="*/ 88102 h 855479"/>
                <a:gd name="connsiteX635" fmla="*/ 3128567 w 3394273"/>
                <a:gd name="connsiteY635" fmla="*/ 117917 h 855479"/>
                <a:gd name="connsiteX636" fmla="*/ 3103364 w 3394273"/>
                <a:gd name="connsiteY636" fmla="*/ 132467 h 855479"/>
                <a:gd name="connsiteX637" fmla="*/ 2995201 w 3394273"/>
                <a:gd name="connsiteY637" fmla="*/ 103485 h 855479"/>
                <a:gd name="connsiteX638" fmla="*/ 2980650 w 3394273"/>
                <a:gd name="connsiteY638" fmla="*/ 78283 h 855479"/>
                <a:gd name="connsiteX639" fmla="*/ 2988639 w 3394273"/>
                <a:gd name="connsiteY639" fmla="*/ 48468 h 855479"/>
                <a:gd name="connsiteX640" fmla="*/ 3013840 w 3394273"/>
                <a:gd name="connsiteY640" fmla="*/ 33918 h 855479"/>
                <a:gd name="connsiteX641" fmla="*/ 1495541 w 3394273"/>
                <a:gd name="connsiteY641" fmla="*/ 15028 h 855479"/>
                <a:gd name="connsiteX642" fmla="*/ 1518396 w 3394273"/>
                <a:gd name="connsiteY642" fmla="*/ 16460 h 855479"/>
                <a:gd name="connsiteX643" fmla="*/ 1604092 w 3394273"/>
                <a:gd name="connsiteY643" fmla="*/ 39423 h 855479"/>
                <a:gd name="connsiteX644" fmla="*/ 1644870 w 3394273"/>
                <a:gd name="connsiteY644" fmla="*/ 110051 h 855479"/>
                <a:gd name="connsiteX645" fmla="*/ 1622481 w 3394273"/>
                <a:gd name="connsiteY645" fmla="*/ 193610 h 855479"/>
                <a:gd name="connsiteX646" fmla="*/ 1551852 w 3394273"/>
                <a:gd name="connsiteY646" fmla="*/ 234387 h 855479"/>
                <a:gd name="connsiteX647" fmla="*/ 1466156 w 3394273"/>
                <a:gd name="connsiteY647" fmla="*/ 211425 h 855479"/>
                <a:gd name="connsiteX648" fmla="*/ 1425378 w 3394273"/>
                <a:gd name="connsiteY648" fmla="*/ 140796 h 855479"/>
                <a:gd name="connsiteX649" fmla="*/ 1447767 w 3394273"/>
                <a:gd name="connsiteY649" fmla="*/ 57238 h 855479"/>
                <a:gd name="connsiteX650" fmla="*/ 1495541 w 3394273"/>
                <a:gd name="connsiteY650" fmla="*/ 15028 h 855479"/>
                <a:gd name="connsiteX651" fmla="*/ 2526578 w 3394273"/>
                <a:gd name="connsiteY651" fmla="*/ 9128 h 855479"/>
                <a:gd name="connsiteX652" fmla="*/ 2549845 w 3394273"/>
                <a:gd name="connsiteY652" fmla="*/ 10587 h 855479"/>
                <a:gd name="connsiteX653" fmla="*/ 2649082 w 3394273"/>
                <a:gd name="connsiteY653" fmla="*/ 37177 h 855479"/>
                <a:gd name="connsiteX654" fmla="*/ 2690592 w 3394273"/>
                <a:gd name="connsiteY654" fmla="*/ 109076 h 855479"/>
                <a:gd name="connsiteX655" fmla="*/ 2667801 w 3394273"/>
                <a:gd name="connsiteY655" fmla="*/ 194135 h 855479"/>
                <a:gd name="connsiteX656" fmla="*/ 2595902 w 3394273"/>
                <a:gd name="connsiteY656" fmla="*/ 235646 h 855479"/>
                <a:gd name="connsiteX657" fmla="*/ 2496666 w 3394273"/>
                <a:gd name="connsiteY657" fmla="*/ 209056 h 855479"/>
                <a:gd name="connsiteX658" fmla="*/ 2455155 w 3394273"/>
                <a:gd name="connsiteY658" fmla="*/ 137157 h 855479"/>
                <a:gd name="connsiteX659" fmla="*/ 2477946 w 3394273"/>
                <a:gd name="connsiteY659" fmla="*/ 52097 h 855479"/>
                <a:gd name="connsiteX660" fmla="*/ 2526578 w 3394273"/>
                <a:gd name="connsiteY660" fmla="*/ 9128 h 855479"/>
                <a:gd name="connsiteX661" fmla="*/ 255154 w 3394273"/>
                <a:gd name="connsiteY661" fmla="*/ 6721 h 855479"/>
                <a:gd name="connsiteX662" fmla="*/ 335332 w 3394273"/>
                <a:gd name="connsiteY662" fmla="*/ 28205 h 855479"/>
                <a:gd name="connsiteX663" fmla="*/ 376110 w 3394273"/>
                <a:gd name="connsiteY663" fmla="*/ 98834 h 855479"/>
                <a:gd name="connsiteX664" fmla="*/ 353720 w 3394273"/>
                <a:gd name="connsiteY664" fmla="*/ 182391 h 855479"/>
                <a:gd name="connsiteX665" fmla="*/ 283092 w 3394273"/>
                <a:gd name="connsiteY665" fmla="*/ 223169 h 855479"/>
                <a:gd name="connsiteX666" fmla="*/ 197396 w 3394273"/>
                <a:gd name="connsiteY666" fmla="*/ 200207 h 855479"/>
                <a:gd name="connsiteX667" fmla="*/ 197042 w 3394273"/>
                <a:gd name="connsiteY667" fmla="*/ 200031 h 855479"/>
                <a:gd name="connsiteX668" fmla="*/ 3137099 w 3394273"/>
                <a:gd name="connsiteY668" fmla="*/ 1 h 855479"/>
                <a:gd name="connsiteX669" fmla="*/ 3146075 w 3394273"/>
                <a:gd name="connsiteY669" fmla="*/ 29859 h 855479"/>
                <a:gd name="connsiteX670" fmla="*/ 3061709 w 3394273"/>
                <a:gd name="connsiteY670" fmla="*/ 7253 h 855479"/>
                <a:gd name="connsiteX671" fmla="*/ 3047106 w 3394273"/>
                <a:gd name="connsiteY671" fmla="*/ 1 h 855479"/>
                <a:gd name="connsiteX672" fmla="*/ 1354120 w 3394273"/>
                <a:gd name="connsiteY672" fmla="*/ 1 h 855479"/>
                <a:gd name="connsiteX673" fmla="*/ 1423697 w 3394273"/>
                <a:gd name="connsiteY673" fmla="*/ 1 h 855479"/>
                <a:gd name="connsiteX674" fmla="*/ 1424955 w 3394273"/>
                <a:gd name="connsiteY674" fmla="*/ 965 h 855479"/>
                <a:gd name="connsiteX675" fmla="*/ 1427093 w 3394273"/>
                <a:gd name="connsiteY675" fmla="*/ 17213 h 855479"/>
                <a:gd name="connsiteX676" fmla="*/ 1415231 w 3394273"/>
                <a:gd name="connsiteY676" fmla="*/ 61485 h 855479"/>
                <a:gd name="connsiteX677" fmla="*/ 1389007 w 3394273"/>
                <a:gd name="connsiteY677" fmla="*/ 76626 h 855479"/>
                <a:gd name="connsiteX678" fmla="*/ 1357983 w 3394273"/>
                <a:gd name="connsiteY678" fmla="*/ 68313 h 855479"/>
                <a:gd name="connsiteX679" fmla="*/ 1342842 w 3394273"/>
                <a:gd name="connsiteY679" fmla="*/ 42089 h 855479"/>
                <a:gd name="connsiteX680" fmla="*/ 2803111 w 3394273"/>
                <a:gd name="connsiteY680" fmla="*/ 0 h 855479"/>
                <a:gd name="connsiteX681" fmla="*/ 2966702 w 3394273"/>
                <a:gd name="connsiteY681" fmla="*/ 1 h 855479"/>
                <a:gd name="connsiteX682" fmla="*/ 2952064 w 3394273"/>
                <a:gd name="connsiteY682" fmla="*/ 54631 h 855479"/>
                <a:gd name="connsiteX683" fmla="*/ 2900457 w 3394273"/>
                <a:gd name="connsiteY683" fmla="*/ 84426 h 855479"/>
                <a:gd name="connsiteX684" fmla="*/ 2829227 w 3394273"/>
                <a:gd name="connsiteY684" fmla="*/ 65340 h 855479"/>
                <a:gd name="connsiteX685" fmla="*/ 2799432 w 3394273"/>
                <a:gd name="connsiteY685" fmla="*/ 13733 h 855479"/>
                <a:gd name="connsiteX686" fmla="*/ 2778477 w 3394273"/>
                <a:gd name="connsiteY686" fmla="*/ 0 h 855479"/>
                <a:gd name="connsiteX687" fmla="*/ 2754191 w 3394273"/>
                <a:gd name="connsiteY687" fmla="*/ 31650 h 855479"/>
                <a:gd name="connsiteX688" fmla="*/ 2709644 w 3394273"/>
                <a:gd name="connsiteY688" fmla="*/ 37514 h 855479"/>
                <a:gd name="connsiteX689" fmla="*/ 2610408 w 3394273"/>
                <a:gd name="connsiteY689" fmla="*/ 10924 h 855479"/>
                <a:gd name="connsiteX690" fmla="*/ 2589530 w 3394273"/>
                <a:gd name="connsiteY690" fmla="*/ 554 h 855479"/>
                <a:gd name="connsiteX691" fmla="*/ 2589049 w 3394273"/>
                <a:gd name="connsiteY691" fmla="*/ 1 h 855479"/>
                <a:gd name="connsiteX692" fmla="*/ 1611878 w 3394273"/>
                <a:gd name="connsiteY692" fmla="*/ 0 h 855479"/>
                <a:gd name="connsiteX693" fmla="*/ 1740338 w 3394273"/>
                <a:gd name="connsiteY693" fmla="*/ 0 h 855479"/>
                <a:gd name="connsiteX694" fmla="*/ 1739164 w 3394273"/>
                <a:gd name="connsiteY694" fmla="*/ 4382 h 855479"/>
                <a:gd name="connsiteX695" fmla="*/ 1690963 w 3394273"/>
                <a:gd name="connsiteY695" fmla="*/ 32210 h 855479"/>
                <a:gd name="connsiteX696" fmla="*/ 1633941 w 3394273"/>
                <a:gd name="connsiteY696" fmla="*/ 16931 h 855479"/>
                <a:gd name="connsiteX697" fmla="*/ 1316683 w 3394273"/>
                <a:gd name="connsiteY697" fmla="*/ 0 h 855479"/>
                <a:gd name="connsiteX698" fmla="*/ 1302858 w 3394273"/>
                <a:gd name="connsiteY698" fmla="*/ 51596 h 855479"/>
                <a:gd name="connsiteX699" fmla="*/ 1251251 w 3394273"/>
                <a:gd name="connsiteY699" fmla="*/ 81392 h 855479"/>
                <a:gd name="connsiteX700" fmla="*/ 1180022 w 3394273"/>
                <a:gd name="connsiteY700" fmla="*/ 62306 h 855479"/>
                <a:gd name="connsiteX701" fmla="*/ 1150225 w 3394273"/>
                <a:gd name="connsiteY701" fmla="*/ 10698 h 855479"/>
                <a:gd name="connsiteX702" fmla="*/ 1153091 w 3394273"/>
                <a:gd name="connsiteY702" fmla="*/ 1 h 855479"/>
                <a:gd name="connsiteX703" fmla="*/ 945319 w 3394273"/>
                <a:gd name="connsiteY703" fmla="*/ 0 h 855479"/>
                <a:gd name="connsiteX704" fmla="*/ 1126941 w 3394273"/>
                <a:gd name="connsiteY704" fmla="*/ 1 h 855479"/>
                <a:gd name="connsiteX705" fmla="*/ 1104985 w 3394273"/>
                <a:gd name="connsiteY705" fmla="*/ 28616 h 855479"/>
                <a:gd name="connsiteX706" fmla="*/ 1060438 w 3394273"/>
                <a:gd name="connsiteY706" fmla="*/ 34479 h 855479"/>
                <a:gd name="connsiteX707" fmla="*/ 961202 w 3394273"/>
                <a:gd name="connsiteY707" fmla="*/ 7889 h 855479"/>
                <a:gd name="connsiteX708" fmla="*/ 407681 w 3394273"/>
                <a:gd name="connsiteY708" fmla="*/ 0 h 855479"/>
                <a:gd name="connsiteX709" fmla="*/ 630540 w 3394273"/>
                <a:gd name="connsiteY709" fmla="*/ 1 h 855479"/>
                <a:gd name="connsiteX710" fmla="*/ 618661 w 3394273"/>
                <a:gd name="connsiteY710" fmla="*/ 44336 h 855479"/>
                <a:gd name="connsiteX711" fmla="*/ 546762 w 3394273"/>
                <a:gd name="connsiteY711" fmla="*/ 85845 h 855479"/>
                <a:gd name="connsiteX712" fmla="*/ 447527 w 3394273"/>
                <a:gd name="connsiteY712" fmla="*/ 59255 h 855479"/>
                <a:gd name="connsiteX713" fmla="*/ 411881 w 3394273"/>
                <a:gd name="connsiteY713" fmla="*/ 31903 h 855479"/>
                <a:gd name="connsiteX714" fmla="*/ 2408337 w 3394273"/>
                <a:gd name="connsiteY714" fmla="*/ 0 h 855479"/>
                <a:gd name="connsiteX715" fmla="*/ 2409494 w 3394273"/>
                <a:gd name="connsiteY715" fmla="*/ 310 h 855479"/>
                <a:gd name="connsiteX716" fmla="*/ 2437322 w 3394273"/>
                <a:gd name="connsiteY716" fmla="*/ 48510 h 855479"/>
                <a:gd name="connsiteX717" fmla="*/ 2421619 w 3394273"/>
                <a:gd name="connsiteY717" fmla="*/ 107117 h 855479"/>
                <a:gd name="connsiteX718" fmla="*/ 2373418 w 3394273"/>
                <a:gd name="connsiteY718" fmla="*/ 134945 h 855479"/>
                <a:gd name="connsiteX719" fmla="*/ 2316395 w 3394273"/>
                <a:gd name="connsiteY719" fmla="*/ 119665 h 855479"/>
                <a:gd name="connsiteX720" fmla="*/ 2288567 w 3394273"/>
                <a:gd name="connsiteY720" fmla="*/ 71466 h 855479"/>
                <a:gd name="connsiteX721" fmla="*/ 2304271 w 3394273"/>
                <a:gd name="connsiteY721" fmla="*/ 12859 h 855479"/>
                <a:gd name="connsiteX722" fmla="*/ 2312301 w 3394273"/>
                <a:gd name="connsiteY722" fmla="*/ 0 h 855479"/>
                <a:gd name="connsiteX723" fmla="*/ 2280560 w 3394273"/>
                <a:gd name="connsiteY723" fmla="*/ 0 h 855479"/>
                <a:gd name="connsiteX724" fmla="*/ 2267867 w 3394273"/>
                <a:gd name="connsiteY724" fmla="*/ 47370 h 855479"/>
                <a:gd name="connsiteX725" fmla="*/ 2195968 w 3394273"/>
                <a:gd name="connsiteY725" fmla="*/ 88880 h 855479"/>
                <a:gd name="connsiteX726" fmla="*/ 2096732 w 3394273"/>
                <a:gd name="connsiteY726" fmla="*/ 62290 h 855479"/>
                <a:gd name="connsiteX727" fmla="*/ 2061086 w 3394273"/>
                <a:gd name="connsiteY727" fmla="*/ 34938 h 855479"/>
                <a:gd name="connsiteX728" fmla="*/ 2056486 w 3394273"/>
                <a:gd name="connsiteY728" fmla="*/ 1 h 855479"/>
                <a:gd name="connsiteX729" fmla="*/ 1789518 w 3394273"/>
                <a:gd name="connsiteY729" fmla="*/ 0 h 855479"/>
                <a:gd name="connsiteX730" fmla="*/ 2027570 w 3394273"/>
                <a:gd name="connsiteY730" fmla="*/ 1 h 855479"/>
                <a:gd name="connsiteX731" fmla="*/ 2029715 w 3394273"/>
                <a:gd name="connsiteY731" fmla="*/ 16292 h 855479"/>
                <a:gd name="connsiteX732" fmla="*/ 2011772 w 3394273"/>
                <a:gd name="connsiteY732" fmla="*/ 83254 h 855479"/>
                <a:gd name="connsiteX733" fmla="*/ 1955170 w 3394273"/>
                <a:gd name="connsiteY733" fmla="*/ 115933 h 855479"/>
                <a:gd name="connsiteX734" fmla="*/ 1816272 w 3394273"/>
                <a:gd name="connsiteY734" fmla="*/ 78716 h 855479"/>
                <a:gd name="connsiteX735" fmla="*/ 1783593 w 3394273"/>
                <a:gd name="connsiteY735" fmla="*/ 22114 h 855479"/>
                <a:gd name="connsiteX736" fmla="*/ 782981 w 3394273"/>
                <a:gd name="connsiteY736" fmla="*/ 0 h 855479"/>
                <a:gd name="connsiteX737" fmla="*/ 876869 w 3394273"/>
                <a:gd name="connsiteY737" fmla="*/ 25158 h 855479"/>
                <a:gd name="connsiteX738" fmla="*/ 888881 w 3394273"/>
                <a:gd name="connsiteY738" fmla="*/ 45961 h 855479"/>
                <a:gd name="connsiteX739" fmla="*/ 882285 w 3394273"/>
                <a:gd name="connsiteY739" fmla="*/ 70573 h 855479"/>
                <a:gd name="connsiteX740" fmla="*/ 861482 w 3394273"/>
                <a:gd name="connsiteY740" fmla="*/ 82584 h 855479"/>
                <a:gd name="connsiteX741" fmla="*/ 689750 w 3394273"/>
                <a:gd name="connsiteY741" fmla="*/ 36567 h 855479"/>
                <a:gd name="connsiteX742" fmla="*/ 677738 w 3394273"/>
                <a:gd name="connsiteY742" fmla="*/ 15764 h 855479"/>
                <a:gd name="connsiteX743" fmla="*/ 681962 w 3394273"/>
                <a:gd name="connsiteY743" fmla="*/ 0 h 855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</a:cxnLst>
              <a:rect l="l" t="t" r="r" b="b"/>
              <a:pathLst>
                <a:path w="3394273" h="855479">
                  <a:moveTo>
                    <a:pt x="2579052" y="852687"/>
                  </a:moveTo>
                  <a:cubicBezTo>
                    <a:pt x="2584116" y="851983"/>
                    <a:pt x="2589401" y="852258"/>
                    <a:pt x="2594650" y="853665"/>
                  </a:cubicBezTo>
                  <a:lnTo>
                    <a:pt x="2601419" y="855478"/>
                  </a:lnTo>
                  <a:lnTo>
                    <a:pt x="2572920" y="855478"/>
                  </a:lnTo>
                  <a:close/>
                  <a:moveTo>
                    <a:pt x="4121" y="841774"/>
                  </a:moveTo>
                  <a:lnTo>
                    <a:pt x="5924" y="855479"/>
                  </a:lnTo>
                  <a:lnTo>
                    <a:pt x="0" y="855479"/>
                  </a:lnTo>
                  <a:close/>
                  <a:moveTo>
                    <a:pt x="99536" y="813404"/>
                  </a:moveTo>
                  <a:cubicBezTo>
                    <a:pt x="106162" y="812481"/>
                    <a:pt x="113078" y="812843"/>
                    <a:pt x="119947" y="814682"/>
                  </a:cubicBezTo>
                  <a:lnTo>
                    <a:pt x="260728" y="852405"/>
                  </a:lnTo>
                  <a:lnTo>
                    <a:pt x="266915" y="855478"/>
                  </a:lnTo>
                  <a:lnTo>
                    <a:pt x="55697" y="855478"/>
                  </a:lnTo>
                  <a:lnTo>
                    <a:pt x="56871" y="851100"/>
                  </a:lnTo>
                  <a:cubicBezTo>
                    <a:pt x="62393" y="830495"/>
                    <a:pt x="79657" y="816171"/>
                    <a:pt x="99536" y="813404"/>
                  </a:cubicBezTo>
                  <a:close/>
                  <a:moveTo>
                    <a:pt x="967957" y="808784"/>
                  </a:moveTo>
                  <a:cubicBezTo>
                    <a:pt x="975510" y="807732"/>
                    <a:pt x="983394" y="808144"/>
                    <a:pt x="991223" y="810242"/>
                  </a:cubicBezTo>
                  <a:lnTo>
                    <a:pt x="1090459" y="836833"/>
                  </a:lnTo>
                  <a:cubicBezTo>
                    <a:pt x="1098289" y="838931"/>
                    <a:pt x="1105322" y="842515"/>
                    <a:pt x="1111337" y="847203"/>
                  </a:cubicBezTo>
                  <a:lnTo>
                    <a:pt x="1118535" y="855479"/>
                  </a:lnTo>
                  <a:lnTo>
                    <a:pt x="918327" y="855479"/>
                  </a:lnTo>
                  <a:lnTo>
                    <a:pt x="919325" y="851754"/>
                  </a:lnTo>
                  <a:cubicBezTo>
                    <a:pt x="925618" y="828265"/>
                    <a:pt x="945298" y="811939"/>
                    <a:pt x="967957" y="808784"/>
                  </a:cubicBezTo>
                  <a:close/>
                  <a:moveTo>
                    <a:pt x="395578" y="808783"/>
                  </a:moveTo>
                  <a:cubicBezTo>
                    <a:pt x="403132" y="807731"/>
                    <a:pt x="411016" y="808144"/>
                    <a:pt x="418845" y="810241"/>
                  </a:cubicBezTo>
                  <a:lnTo>
                    <a:pt x="518077" y="836833"/>
                  </a:lnTo>
                  <a:cubicBezTo>
                    <a:pt x="525906" y="838930"/>
                    <a:pt x="532940" y="842515"/>
                    <a:pt x="538956" y="847203"/>
                  </a:cubicBezTo>
                  <a:lnTo>
                    <a:pt x="546153" y="855479"/>
                  </a:lnTo>
                  <a:lnTo>
                    <a:pt x="345948" y="855479"/>
                  </a:lnTo>
                  <a:lnTo>
                    <a:pt x="346947" y="851752"/>
                  </a:lnTo>
                  <a:cubicBezTo>
                    <a:pt x="353241" y="828264"/>
                    <a:pt x="372921" y="811938"/>
                    <a:pt x="395578" y="808783"/>
                  </a:cubicBezTo>
                  <a:close/>
                  <a:moveTo>
                    <a:pt x="3092877" y="790472"/>
                  </a:moveTo>
                  <a:cubicBezTo>
                    <a:pt x="3098298" y="789716"/>
                    <a:pt x="3103957" y="790013"/>
                    <a:pt x="3109577" y="791519"/>
                  </a:cubicBezTo>
                  <a:lnTo>
                    <a:pt x="3180806" y="810604"/>
                  </a:lnTo>
                  <a:cubicBezTo>
                    <a:pt x="3192046" y="813615"/>
                    <a:pt x="3201000" y="820898"/>
                    <a:pt x="3206393" y="830237"/>
                  </a:cubicBezTo>
                  <a:lnTo>
                    <a:pt x="3209715" y="855479"/>
                  </a:lnTo>
                  <a:lnTo>
                    <a:pt x="3048816" y="855478"/>
                  </a:lnTo>
                  <a:lnTo>
                    <a:pt x="3057970" y="821314"/>
                  </a:lnTo>
                  <a:cubicBezTo>
                    <a:pt x="3062487" y="804455"/>
                    <a:pt x="3076613" y="792736"/>
                    <a:pt x="3092877" y="790472"/>
                  </a:cubicBezTo>
                  <a:close/>
                  <a:moveTo>
                    <a:pt x="2082000" y="789958"/>
                  </a:moveTo>
                  <a:cubicBezTo>
                    <a:pt x="2087946" y="789131"/>
                    <a:pt x="2094152" y="789454"/>
                    <a:pt x="2100316" y="791106"/>
                  </a:cubicBezTo>
                  <a:lnTo>
                    <a:pt x="2239214" y="828324"/>
                  </a:lnTo>
                  <a:cubicBezTo>
                    <a:pt x="2251541" y="831627"/>
                    <a:pt x="2261363" y="839614"/>
                    <a:pt x="2267276" y="849856"/>
                  </a:cubicBezTo>
                  <a:lnTo>
                    <a:pt x="2268016" y="855478"/>
                  </a:lnTo>
                  <a:lnTo>
                    <a:pt x="2035222" y="855479"/>
                  </a:lnTo>
                  <a:lnTo>
                    <a:pt x="2043714" y="823785"/>
                  </a:lnTo>
                  <a:cubicBezTo>
                    <a:pt x="2048669" y="805294"/>
                    <a:pt x="2064161" y="792442"/>
                    <a:pt x="2082000" y="789958"/>
                  </a:cubicBezTo>
                  <a:close/>
                  <a:moveTo>
                    <a:pt x="804555" y="762953"/>
                  </a:moveTo>
                  <a:cubicBezTo>
                    <a:pt x="809483" y="762268"/>
                    <a:pt x="814625" y="762536"/>
                    <a:pt x="819731" y="763904"/>
                  </a:cubicBezTo>
                  <a:lnTo>
                    <a:pt x="875217" y="778772"/>
                  </a:lnTo>
                  <a:cubicBezTo>
                    <a:pt x="895644" y="784245"/>
                    <a:pt x="907767" y="805242"/>
                    <a:pt x="902294" y="825671"/>
                  </a:cubicBezTo>
                  <a:lnTo>
                    <a:pt x="894307" y="855478"/>
                  </a:lnTo>
                  <a:lnTo>
                    <a:pt x="755550" y="855478"/>
                  </a:lnTo>
                  <a:lnTo>
                    <a:pt x="772832" y="790982"/>
                  </a:lnTo>
                  <a:cubicBezTo>
                    <a:pt x="776938" y="775660"/>
                    <a:pt x="789775" y="765011"/>
                    <a:pt x="804555" y="762953"/>
                  </a:cubicBezTo>
                  <a:close/>
                  <a:moveTo>
                    <a:pt x="1896597" y="749953"/>
                  </a:moveTo>
                  <a:cubicBezTo>
                    <a:pt x="1901660" y="749248"/>
                    <a:pt x="1906946" y="749523"/>
                    <a:pt x="1912195" y="750929"/>
                  </a:cubicBezTo>
                  <a:lnTo>
                    <a:pt x="1969218" y="766209"/>
                  </a:lnTo>
                  <a:cubicBezTo>
                    <a:pt x="1990212" y="771834"/>
                    <a:pt x="2002671" y="793415"/>
                    <a:pt x="1997046" y="814409"/>
                  </a:cubicBezTo>
                  <a:lnTo>
                    <a:pt x="1986041" y="855479"/>
                  </a:lnTo>
                  <a:lnTo>
                    <a:pt x="1850676" y="855479"/>
                  </a:lnTo>
                  <a:lnTo>
                    <a:pt x="1848292" y="837365"/>
                  </a:lnTo>
                  <a:lnTo>
                    <a:pt x="1863995" y="778759"/>
                  </a:lnTo>
                  <a:cubicBezTo>
                    <a:pt x="1868214" y="763012"/>
                    <a:pt x="1881407" y="752068"/>
                    <a:pt x="1896597" y="749953"/>
                  </a:cubicBezTo>
                  <a:close/>
                  <a:moveTo>
                    <a:pt x="2368824" y="730998"/>
                  </a:moveTo>
                  <a:cubicBezTo>
                    <a:pt x="2376376" y="729946"/>
                    <a:pt x="2384261" y="730358"/>
                    <a:pt x="2392090" y="732456"/>
                  </a:cubicBezTo>
                  <a:lnTo>
                    <a:pt x="2491326" y="759046"/>
                  </a:lnTo>
                  <a:cubicBezTo>
                    <a:pt x="2522643" y="767437"/>
                    <a:pt x="2541228" y="799627"/>
                    <a:pt x="2532837" y="830945"/>
                  </a:cubicBezTo>
                  <a:lnTo>
                    <a:pt x="2526263" y="855479"/>
                  </a:lnTo>
                  <a:lnTo>
                    <a:pt x="2298350" y="855478"/>
                  </a:lnTo>
                  <a:lnTo>
                    <a:pt x="2320191" y="773966"/>
                  </a:lnTo>
                  <a:cubicBezTo>
                    <a:pt x="2326485" y="750478"/>
                    <a:pt x="2346165" y="734153"/>
                    <a:pt x="2368824" y="730998"/>
                  </a:cubicBezTo>
                  <a:close/>
                  <a:moveTo>
                    <a:pt x="1397242" y="706049"/>
                  </a:moveTo>
                  <a:cubicBezTo>
                    <a:pt x="1404796" y="704998"/>
                    <a:pt x="1412680" y="705410"/>
                    <a:pt x="1420509" y="707507"/>
                  </a:cubicBezTo>
                  <a:lnTo>
                    <a:pt x="1519745" y="734098"/>
                  </a:lnTo>
                  <a:cubicBezTo>
                    <a:pt x="1551062" y="742489"/>
                    <a:pt x="1569647" y="774679"/>
                    <a:pt x="1561256" y="805996"/>
                  </a:cubicBezTo>
                  <a:lnTo>
                    <a:pt x="1547997" y="855479"/>
                  </a:lnTo>
                  <a:lnTo>
                    <a:pt x="1328637" y="855479"/>
                  </a:lnTo>
                  <a:lnTo>
                    <a:pt x="1325819" y="834078"/>
                  </a:lnTo>
                  <a:lnTo>
                    <a:pt x="1348610" y="749018"/>
                  </a:lnTo>
                  <a:cubicBezTo>
                    <a:pt x="1354904" y="725530"/>
                    <a:pt x="1374584" y="709204"/>
                    <a:pt x="1397242" y="706049"/>
                  </a:cubicBezTo>
                  <a:close/>
                  <a:moveTo>
                    <a:pt x="646783" y="700579"/>
                  </a:moveTo>
                  <a:cubicBezTo>
                    <a:pt x="651709" y="699893"/>
                    <a:pt x="656852" y="700161"/>
                    <a:pt x="661960" y="701530"/>
                  </a:cubicBezTo>
                  <a:lnTo>
                    <a:pt x="717445" y="716397"/>
                  </a:lnTo>
                  <a:cubicBezTo>
                    <a:pt x="737873" y="721872"/>
                    <a:pt x="749996" y="742868"/>
                    <a:pt x="744522" y="763296"/>
                  </a:cubicBezTo>
                  <a:lnTo>
                    <a:pt x="719822" y="855478"/>
                  </a:lnTo>
                  <a:lnTo>
                    <a:pt x="591747" y="855479"/>
                  </a:lnTo>
                  <a:lnTo>
                    <a:pt x="588228" y="828749"/>
                  </a:lnTo>
                  <a:lnTo>
                    <a:pt x="615061" y="728607"/>
                  </a:lnTo>
                  <a:cubicBezTo>
                    <a:pt x="619166" y="713287"/>
                    <a:pt x="632003" y="702637"/>
                    <a:pt x="646783" y="700579"/>
                  </a:cubicBezTo>
                  <a:close/>
                  <a:moveTo>
                    <a:pt x="3112923" y="693413"/>
                  </a:moveTo>
                  <a:lnTo>
                    <a:pt x="3221087" y="722395"/>
                  </a:lnTo>
                  <a:cubicBezTo>
                    <a:pt x="3232065" y="725337"/>
                    <a:pt x="3238579" y="736621"/>
                    <a:pt x="3235638" y="747597"/>
                  </a:cubicBezTo>
                  <a:lnTo>
                    <a:pt x="3227649" y="777413"/>
                  </a:lnTo>
                  <a:cubicBezTo>
                    <a:pt x="3224708" y="788389"/>
                    <a:pt x="3213424" y="794904"/>
                    <a:pt x="3202447" y="791962"/>
                  </a:cubicBezTo>
                  <a:lnTo>
                    <a:pt x="3094282" y="762980"/>
                  </a:lnTo>
                  <a:cubicBezTo>
                    <a:pt x="3083306" y="760038"/>
                    <a:pt x="3076791" y="748755"/>
                    <a:pt x="3079732" y="737778"/>
                  </a:cubicBezTo>
                  <a:lnTo>
                    <a:pt x="3087721" y="707963"/>
                  </a:lnTo>
                  <a:cubicBezTo>
                    <a:pt x="3090662" y="696985"/>
                    <a:pt x="3101946" y="690472"/>
                    <a:pt x="3112923" y="693413"/>
                  </a:cubicBezTo>
                  <a:close/>
                  <a:moveTo>
                    <a:pt x="260910" y="688312"/>
                  </a:moveTo>
                  <a:cubicBezTo>
                    <a:pt x="265975" y="687607"/>
                    <a:pt x="271259" y="687883"/>
                    <a:pt x="276507" y="689289"/>
                  </a:cubicBezTo>
                  <a:lnTo>
                    <a:pt x="333530" y="704568"/>
                  </a:lnTo>
                  <a:cubicBezTo>
                    <a:pt x="354524" y="710194"/>
                    <a:pt x="366984" y="731774"/>
                    <a:pt x="361359" y="752768"/>
                  </a:cubicBezTo>
                  <a:lnTo>
                    <a:pt x="345654" y="811375"/>
                  </a:lnTo>
                  <a:cubicBezTo>
                    <a:pt x="340030" y="832369"/>
                    <a:pt x="318449" y="844828"/>
                    <a:pt x="297454" y="839203"/>
                  </a:cubicBezTo>
                  <a:lnTo>
                    <a:pt x="240433" y="823924"/>
                  </a:lnTo>
                  <a:cubicBezTo>
                    <a:pt x="219438" y="818298"/>
                    <a:pt x="206980" y="796718"/>
                    <a:pt x="212604" y="775724"/>
                  </a:cubicBezTo>
                  <a:lnTo>
                    <a:pt x="228307" y="717117"/>
                  </a:lnTo>
                  <a:cubicBezTo>
                    <a:pt x="232526" y="701372"/>
                    <a:pt x="245720" y="690427"/>
                    <a:pt x="260910" y="688312"/>
                  </a:cubicBezTo>
                  <a:close/>
                  <a:moveTo>
                    <a:pt x="2882501" y="679632"/>
                  </a:moveTo>
                  <a:cubicBezTo>
                    <a:pt x="2890054" y="678580"/>
                    <a:pt x="2897937" y="678992"/>
                    <a:pt x="2905766" y="681089"/>
                  </a:cubicBezTo>
                  <a:lnTo>
                    <a:pt x="3005003" y="707679"/>
                  </a:lnTo>
                  <a:cubicBezTo>
                    <a:pt x="3036320" y="716071"/>
                    <a:pt x="3054905" y="748261"/>
                    <a:pt x="3046513" y="779579"/>
                  </a:cubicBezTo>
                  <a:lnTo>
                    <a:pt x="3026176" y="855479"/>
                  </a:lnTo>
                  <a:lnTo>
                    <a:pt x="2819786" y="855479"/>
                  </a:lnTo>
                  <a:lnTo>
                    <a:pt x="2816941" y="852207"/>
                  </a:lnTo>
                  <a:cubicBezTo>
                    <a:pt x="2809429" y="839196"/>
                    <a:pt x="2806880" y="823319"/>
                    <a:pt x="2811076" y="807660"/>
                  </a:cubicBezTo>
                  <a:lnTo>
                    <a:pt x="2833868" y="722600"/>
                  </a:lnTo>
                  <a:cubicBezTo>
                    <a:pt x="2840161" y="699112"/>
                    <a:pt x="2859842" y="682787"/>
                    <a:pt x="2882501" y="679632"/>
                  </a:cubicBezTo>
                  <a:close/>
                  <a:moveTo>
                    <a:pt x="3333801" y="675961"/>
                  </a:moveTo>
                  <a:lnTo>
                    <a:pt x="3340431" y="676376"/>
                  </a:lnTo>
                  <a:lnTo>
                    <a:pt x="3394273" y="855479"/>
                  </a:lnTo>
                  <a:lnTo>
                    <a:pt x="3274279" y="855478"/>
                  </a:lnTo>
                  <a:lnTo>
                    <a:pt x="3268241" y="848536"/>
                  </a:lnTo>
                  <a:cubicBezTo>
                    <a:pt x="3260730" y="835525"/>
                    <a:pt x="3258181" y="819648"/>
                    <a:pt x="3262377" y="803989"/>
                  </a:cubicBezTo>
                  <a:lnTo>
                    <a:pt x="3285168" y="718930"/>
                  </a:lnTo>
                  <a:cubicBezTo>
                    <a:pt x="3291462" y="695442"/>
                    <a:pt x="3311142" y="679115"/>
                    <a:pt x="3333801" y="675961"/>
                  </a:cubicBezTo>
                  <a:close/>
                  <a:moveTo>
                    <a:pt x="2220535" y="657494"/>
                  </a:moveTo>
                  <a:cubicBezTo>
                    <a:pt x="2224905" y="656887"/>
                    <a:pt x="2229466" y="657124"/>
                    <a:pt x="2233995" y="658338"/>
                  </a:cubicBezTo>
                  <a:lnTo>
                    <a:pt x="2291408" y="673721"/>
                  </a:lnTo>
                  <a:cubicBezTo>
                    <a:pt x="2309526" y="678576"/>
                    <a:pt x="2320278" y="697201"/>
                    <a:pt x="2315424" y="715319"/>
                  </a:cubicBezTo>
                  <a:lnTo>
                    <a:pt x="2302238" y="764530"/>
                  </a:lnTo>
                  <a:cubicBezTo>
                    <a:pt x="2297383" y="782647"/>
                    <a:pt x="2278758" y="793400"/>
                    <a:pt x="2260641" y="788546"/>
                  </a:cubicBezTo>
                  <a:lnTo>
                    <a:pt x="2203228" y="773162"/>
                  </a:lnTo>
                  <a:cubicBezTo>
                    <a:pt x="2185110" y="768307"/>
                    <a:pt x="2174358" y="749683"/>
                    <a:pt x="2179213" y="731565"/>
                  </a:cubicBezTo>
                  <a:lnTo>
                    <a:pt x="2192399" y="682354"/>
                  </a:lnTo>
                  <a:cubicBezTo>
                    <a:pt x="2196040" y="668765"/>
                    <a:pt x="2207425" y="659320"/>
                    <a:pt x="2220535" y="657494"/>
                  </a:cubicBezTo>
                  <a:close/>
                  <a:moveTo>
                    <a:pt x="473720" y="647952"/>
                  </a:moveTo>
                  <a:cubicBezTo>
                    <a:pt x="478783" y="647247"/>
                    <a:pt x="484069" y="647523"/>
                    <a:pt x="489316" y="648929"/>
                  </a:cubicBezTo>
                  <a:lnTo>
                    <a:pt x="546336" y="664208"/>
                  </a:lnTo>
                  <a:cubicBezTo>
                    <a:pt x="567330" y="669834"/>
                    <a:pt x="579789" y="691414"/>
                    <a:pt x="574164" y="712408"/>
                  </a:cubicBezTo>
                  <a:lnTo>
                    <a:pt x="558460" y="771015"/>
                  </a:lnTo>
                  <a:cubicBezTo>
                    <a:pt x="552835" y="792009"/>
                    <a:pt x="531255" y="804468"/>
                    <a:pt x="510260" y="798843"/>
                  </a:cubicBezTo>
                  <a:lnTo>
                    <a:pt x="453241" y="783564"/>
                  </a:lnTo>
                  <a:cubicBezTo>
                    <a:pt x="432247" y="777938"/>
                    <a:pt x="419788" y="756358"/>
                    <a:pt x="425413" y="735364"/>
                  </a:cubicBezTo>
                  <a:lnTo>
                    <a:pt x="441115" y="676758"/>
                  </a:lnTo>
                  <a:cubicBezTo>
                    <a:pt x="445336" y="661012"/>
                    <a:pt x="458530" y="650067"/>
                    <a:pt x="473720" y="647952"/>
                  </a:cubicBezTo>
                  <a:close/>
                  <a:moveTo>
                    <a:pt x="1682683" y="641501"/>
                  </a:moveTo>
                  <a:cubicBezTo>
                    <a:pt x="1690102" y="640468"/>
                    <a:pt x="1697847" y="640872"/>
                    <a:pt x="1705538" y="642934"/>
                  </a:cubicBezTo>
                  <a:lnTo>
                    <a:pt x="1791234" y="665895"/>
                  </a:lnTo>
                  <a:cubicBezTo>
                    <a:pt x="1821997" y="674139"/>
                    <a:pt x="1840254" y="705761"/>
                    <a:pt x="1832011" y="736525"/>
                  </a:cubicBezTo>
                  <a:lnTo>
                    <a:pt x="1809622" y="820082"/>
                  </a:lnTo>
                  <a:cubicBezTo>
                    <a:pt x="1805500" y="835465"/>
                    <a:pt x="1795534" y="847720"/>
                    <a:pt x="1782753" y="855098"/>
                  </a:cubicBezTo>
                  <a:lnTo>
                    <a:pt x="1781650" y="855479"/>
                  </a:lnTo>
                  <a:lnTo>
                    <a:pt x="1718910" y="855478"/>
                  </a:lnTo>
                  <a:lnTo>
                    <a:pt x="1653297" y="837898"/>
                  </a:lnTo>
                  <a:cubicBezTo>
                    <a:pt x="1622534" y="829654"/>
                    <a:pt x="1604277" y="798033"/>
                    <a:pt x="1612520" y="767268"/>
                  </a:cubicBezTo>
                  <a:lnTo>
                    <a:pt x="1634909" y="683712"/>
                  </a:lnTo>
                  <a:cubicBezTo>
                    <a:pt x="1641092" y="660638"/>
                    <a:pt x="1660424" y="644601"/>
                    <a:pt x="1682683" y="641501"/>
                  </a:cubicBezTo>
                  <a:close/>
                  <a:moveTo>
                    <a:pt x="103139" y="633275"/>
                  </a:moveTo>
                  <a:cubicBezTo>
                    <a:pt x="108204" y="632569"/>
                    <a:pt x="113488" y="632846"/>
                    <a:pt x="118737" y="634252"/>
                  </a:cubicBezTo>
                  <a:lnTo>
                    <a:pt x="175759" y="649532"/>
                  </a:lnTo>
                  <a:cubicBezTo>
                    <a:pt x="196753" y="655156"/>
                    <a:pt x="209212" y="676737"/>
                    <a:pt x="203587" y="697732"/>
                  </a:cubicBezTo>
                  <a:lnTo>
                    <a:pt x="187884" y="756337"/>
                  </a:lnTo>
                  <a:cubicBezTo>
                    <a:pt x="182258" y="777332"/>
                    <a:pt x="160678" y="789792"/>
                    <a:pt x="139683" y="784165"/>
                  </a:cubicBezTo>
                  <a:lnTo>
                    <a:pt x="82662" y="768887"/>
                  </a:lnTo>
                  <a:cubicBezTo>
                    <a:pt x="61666" y="763261"/>
                    <a:pt x="49207" y="741681"/>
                    <a:pt x="54833" y="720686"/>
                  </a:cubicBezTo>
                  <a:lnTo>
                    <a:pt x="70535" y="662080"/>
                  </a:lnTo>
                  <a:cubicBezTo>
                    <a:pt x="74755" y="646334"/>
                    <a:pt x="87950" y="635389"/>
                    <a:pt x="103139" y="633275"/>
                  </a:cubicBezTo>
                  <a:close/>
                  <a:moveTo>
                    <a:pt x="1158751" y="632666"/>
                  </a:moveTo>
                  <a:cubicBezTo>
                    <a:pt x="1166303" y="631615"/>
                    <a:pt x="1174187" y="632027"/>
                    <a:pt x="1182016" y="634125"/>
                  </a:cubicBezTo>
                  <a:lnTo>
                    <a:pt x="1281253" y="660715"/>
                  </a:lnTo>
                  <a:cubicBezTo>
                    <a:pt x="1312570" y="669106"/>
                    <a:pt x="1331155" y="701296"/>
                    <a:pt x="1322763" y="732613"/>
                  </a:cubicBezTo>
                  <a:lnTo>
                    <a:pt x="1299971" y="817674"/>
                  </a:lnTo>
                  <a:cubicBezTo>
                    <a:pt x="1295776" y="833333"/>
                    <a:pt x="1285631" y="845808"/>
                    <a:pt x="1272620" y="853319"/>
                  </a:cubicBezTo>
                  <a:lnTo>
                    <a:pt x="1266346" y="855479"/>
                  </a:lnTo>
                  <a:lnTo>
                    <a:pt x="1214244" y="855479"/>
                  </a:lnTo>
                  <a:lnTo>
                    <a:pt x="1128836" y="832594"/>
                  </a:lnTo>
                  <a:cubicBezTo>
                    <a:pt x="1097519" y="824203"/>
                    <a:pt x="1078934" y="792013"/>
                    <a:pt x="1087326" y="760695"/>
                  </a:cubicBezTo>
                  <a:lnTo>
                    <a:pt x="1110118" y="675635"/>
                  </a:lnTo>
                  <a:cubicBezTo>
                    <a:pt x="1116411" y="652148"/>
                    <a:pt x="1136091" y="635822"/>
                    <a:pt x="1158751" y="632666"/>
                  </a:cubicBezTo>
                  <a:close/>
                  <a:moveTo>
                    <a:pt x="2633000" y="624594"/>
                  </a:moveTo>
                  <a:cubicBezTo>
                    <a:pt x="2640553" y="623542"/>
                    <a:pt x="2648437" y="623955"/>
                    <a:pt x="2656266" y="626052"/>
                  </a:cubicBezTo>
                  <a:lnTo>
                    <a:pt x="2755502" y="652643"/>
                  </a:lnTo>
                  <a:cubicBezTo>
                    <a:pt x="2786819" y="661033"/>
                    <a:pt x="2805404" y="693223"/>
                    <a:pt x="2797013" y="724540"/>
                  </a:cubicBezTo>
                  <a:lnTo>
                    <a:pt x="2774221" y="809601"/>
                  </a:lnTo>
                  <a:cubicBezTo>
                    <a:pt x="2765830" y="840918"/>
                    <a:pt x="2733640" y="859503"/>
                    <a:pt x="2702322" y="851111"/>
                  </a:cubicBezTo>
                  <a:lnTo>
                    <a:pt x="2603086" y="824521"/>
                  </a:lnTo>
                  <a:cubicBezTo>
                    <a:pt x="2571769" y="816130"/>
                    <a:pt x="2553185" y="783940"/>
                    <a:pt x="2561575" y="752622"/>
                  </a:cubicBezTo>
                  <a:lnTo>
                    <a:pt x="2584367" y="667563"/>
                  </a:lnTo>
                  <a:cubicBezTo>
                    <a:pt x="2590661" y="644075"/>
                    <a:pt x="2610341" y="627749"/>
                    <a:pt x="2633000" y="624594"/>
                  </a:cubicBezTo>
                  <a:close/>
                  <a:moveTo>
                    <a:pt x="1418526" y="591411"/>
                  </a:moveTo>
                  <a:lnTo>
                    <a:pt x="1526690" y="620395"/>
                  </a:lnTo>
                  <a:cubicBezTo>
                    <a:pt x="1537668" y="623335"/>
                    <a:pt x="1544182" y="634619"/>
                    <a:pt x="1541241" y="645596"/>
                  </a:cubicBezTo>
                  <a:lnTo>
                    <a:pt x="1533252" y="675411"/>
                  </a:lnTo>
                  <a:cubicBezTo>
                    <a:pt x="1530310" y="686388"/>
                    <a:pt x="1519028" y="692902"/>
                    <a:pt x="1508050" y="689961"/>
                  </a:cubicBezTo>
                  <a:lnTo>
                    <a:pt x="1399886" y="660978"/>
                  </a:lnTo>
                  <a:cubicBezTo>
                    <a:pt x="1388909" y="658037"/>
                    <a:pt x="1382394" y="646755"/>
                    <a:pt x="1385336" y="635777"/>
                  </a:cubicBezTo>
                  <a:lnTo>
                    <a:pt x="1393324" y="605962"/>
                  </a:lnTo>
                  <a:cubicBezTo>
                    <a:pt x="1396266" y="594985"/>
                    <a:pt x="1407549" y="588471"/>
                    <a:pt x="1418526" y="591411"/>
                  </a:cubicBezTo>
                  <a:close/>
                  <a:moveTo>
                    <a:pt x="2465309" y="584843"/>
                  </a:moveTo>
                  <a:cubicBezTo>
                    <a:pt x="2470373" y="584137"/>
                    <a:pt x="2475658" y="584414"/>
                    <a:pt x="2480906" y="585820"/>
                  </a:cubicBezTo>
                  <a:lnTo>
                    <a:pt x="2537929" y="601099"/>
                  </a:lnTo>
                  <a:cubicBezTo>
                    <a:pt x="2558923" y="606725"/>
                    <a:pt x="2571382" y="628306"/>
                    <a:pt x="2565758" y="649299"/>
                  </a:cubicBezTo>
                  <a:lnTo>
                    <a:pt x="2550054" y="707905"/>
                  </a:lnTo>
                  <a:cubicBezTo>
                    <a:pt x="2544429" y="728900"/>
                    <a:pt x="2522849" y="741359"/>
                    <a:pt x="2501853" y="735734"/>
                  </a:cubicBezTo>
                  <a:lnTo>
                    <a:pt x="2444831" y="720455"/>
                  </a:lnTo>
                  <a:cubicBezTo>
                    <a:pt x="2423837" y="714829"/>
                    <a:pt x="2411378" y="693248"/>
                    <a:pt x="2417003" y="672255"/>
                  </a:cubicBezTo>
                  <a:lnTo>
                    <a:pt x="2432706" y="613649"/>
                  </a:lnTo>
                  <a:cubicBezTo>
                    <a:pt x="2436925" y="597903"/>
                    <a:pt x="2450119" y="586958"/>
                    <a:pt x="2465309" y="584843"/>
                  </a:cubicBezTo>
                  <a:close/>
                  <a:moveTo>
                    <a:pt x="931265" y="566622"/>
                  </a:moveTo>
                  <a:cubicBezTo>
                    <a:pt x="938818" y="565571"/>
                    <a:pt x="946703" y="565983"/>
                    <a:pt x="954531" y="568081"/>
                  </a:cubicBezTo>
                  <a:lnTo>
                    <a:pt x="1053768" y="594671"/>
                  </a:lnTo>
                  <a:cubicBezTo>
                    <a:pt x="1085085" y="603062"/>
                    <a:pt x="1103670" y="635252"/>
                    <a:pt x="1095278" y="666570"/>
                  </a:cubicBezTo>
                  <a:lnTo>
                    <a:pt x="1072486" y="751630"/>
                  </a:lnTo>
                  <a:cubicBezTo>
                    <a:pt x="1064095" y="782947"/>
                    <a:pt x="1031905" y="801531"/>
                    <a:pt x="1000588" y="793140"/>
                  </a:cubicBezTo>
                  <a:lnTo>
                    <a:pt x="901352" y="766550"/>
                  </a:lnTo>
                  <a:cubicBezTo>
                    <a:pt x="870034" y="758159"/>
                    <a:pt x="851450" y="725969"/>
                    <a:pt x="859841" y="694652"/>
                  </a:cubicBezTo>
                  <a:lnTo>
                    <a:pt x="882632" y="609591"/>
                  </a:lnTo>
                  <a:cubicBezTo>
                    <a:pt x="888926" y="586104"/>
                    <a:pt x="908606" y="569777"/>
                    <a:pt x="931265" y="566622"/>
                  </a:cubicBezTo>
                  <a:close/>
                  <a:moveTo>
                    <a:pt x="741560" y="541548"/>
                  </a:moveTo>
                  <a:cubicBezTo>
                    <a:pt x="746623" y="540842"/>
                    <a:pt x="751909" y="541118"/>
                    <a:pt x="757156" y="542525"/>
                  </a:cubicBezTo>
                  <a:lnTo>
                    <a:pt x="814179" y="557804"/>
                  </a:lnTo>
                  <a:cubicBezTo>
                    <a:pt x="835174" y="563429"/>
                    <a:pt x="847633" y="585010"/>
                    <a:pt x="842008" y="606005"/>
                  </a:cubicBezTo>
                  <a:lnTo>
                    <a:pt x="826304" y="664610"/>
                  </a:lnTo>
                  <a:cubicBezTo>
                    <a:pt x="820679" y="685605"/>
                    <a:pt x="799099" y="698064"/>
                    <a:pt x="778105" y="692439"/>
                  </a:cubicBezTo>
                  <a:lnTo>
                    <a:pt x="721082" y="677159"/>
                  </a:lnTo>
                  <a:cubicBezTo>
                    <a:pt x="700087" y="671534"/>
                    <a:pt x="687628" y="649954"/>
                    <a:pt x="693253" y="628959"/>
                  </a:cubicBezTo>
                  <a:lnTo>
                    <a:pt x="708957" y="570353"/>
                  </a:lnTo>
                  <a:cubicBezTo>
                    <a:pt x="713176" y="554606"/>
                    <a:pt x="726369" y="543663"/>
                    <a:pt x="741560" y="541548"/>
                  </a:cubicBezTo>
                  <a:close/>
                  <a:moveTo>
                    <a:pt x="2017120" y="535559"/>
                  </a:moveTo>
                  <a:cubicBezTo>
                    <a:pt x="2024674" y="534508"/>
                    <a:pt x="2032558" y="534920"/>
                    <a:pt x="2040387" y="537017"/>
                  </a:cubicBezTo>
                  <a:lnTo>
                    <a:pt x="2139623" y="563608"/>
                  </a:lnTo>
                  <a:cubicBezTo>
                    <a:pt x="2170941" y="571998"/>
                    <a:pt x="2189526" y="604188"/>
                    <a:pt x="2181134" y="635505"/>
                  </a:cubicBezTo>
                  <a:lnTo>
                    <a:pt x="2158343" y="720565"/>
                  </a:lnTo>
                  <a:cubicBezTo>
                    <a:pt x="2149951" y="751883"/>
                    <a:pt x="2117761" y="770468"/>
                    <a:pt x="2086444" y="762076"/>
                  </a:cubicBezTo>
                  <a:lnTo>
                    <a:pt x="1987207" y="735486"/>
                  </a:lnTo>
                  <a:cubicBezTo>
                    <a:pt x="1955890" y="727095"/>
                    <a:pt x="1937305" y="694905"/>
                    <a:pt x="1945696" y="663587"/>
                  </a:cubicBezTo>
                  <a:lnTo>
                    <a:pt x="1968488" y="578527"/>
                  </a:lnTo>
                  <a:cubicBezTo>
                    <a:pt x="1974782" y="555039"/>
                    <a:pt x="1994462" y="538714"/>
                    <a:pt x="2017120" y="535559"/>
                  </a:cubicBezTo>
                  <a:close/>
                  <a:moveTo>
                    <a:pt x="2747832" y="493115"/>
                  </a:moveTo>
                  <a:cubicBezTo>
                    <a:pt x="2752895" y="492411"/>
                    <a:pt x="2758180" y="492686"/>
                    <a:pt x="2763429" y="494093"/>
                  </a:cubicBezTo>
                  <a:lnTo>
                    <a:pt x="2820451" y="509372"/>
                  </a:lnTo>
                  <a:cubicBezTo>
                    <a:pt x="2841446" y="514997"/>
                    <a:pt x="2853905" y="536577"/>
                    <a:pt x="2848279" y="557572"/>
                  </a:cubicBezTo>
                  <a:lnTo>
                    <a:pt x="2832576" y="616178"/>
                  </a:lnTo>
                  <a:cubicBezTo>
                    <a:pt x="2826950" y="637173"/>
                    <a:pt x="2805370" y="649632"/>
                    <a:pt x="2784376" y="644006"/>
                  </a:cubicBezTo>
                  <a:lnTo>
                    <a:pt x="2727353" y="628727"/>
                  </a:lnTo>
                  <a:cubicBezTo>
                    <a:pt x="2706359" y="623102"/>
                    <a:pt x="2693900" y="601522"/>
                    <a:pt x="2699525" y="580527"/>
                  </a:cubicBezTo>
                  <a:lnTo>
                    <a:pt x="2715229" y="521921"/>
                  </a:lnTo>
                  <a:cubicBezTo>
                    <a:pt x="2719447" y="506175"/>
                    <a:pt x="2732641" y="495230"/>
                    <a:pt x="2747832" y="493115"/>
                  </a:cubicBezTo>
                  <a:close/>
                  <a:moveTo>
                    <a:pt x="2942914" y="487036"/>
                  </a:moveTo>
                  <a:cubicBezTo>
                    <a:pt x="2947840" y="486349"/>
                    <a:pt x="2952982" y="486618"/>
                    <a:pt x="2958090" y="487987"/>
                  </a:cubicBezTo>
                  <a:lnTo>
                    <a:pt x="3013575" y="502854"/>
                  </a:lnTo>
                  <a:cubicBezTo>
                    <a:pt x="3034003" y="508328"/>
                    <a:pt x="3046126" y="529325"/>
                    <a:pt x="3040652" y="549753"/>
                  </a:cubicBezTo>
                  <a:lnTo>
                    <a:pt x="3013819" y="649894"/>
                  </a:lnTo>
                  <a:cubicBezTo>
                    <a:pt x="3008346" y="670322"/>
                    <a:pt x="2987349" y="682444"/>
                    <a:pt x="2966920" y="676971"/>
                  </a:cubicBezTo>
                  <a:lnTo>
                    <a:pt x="2911435" y="662104"/>
                  </a:lnTo>
                  <a:cubicBezTo>
                    <a:pt x="2891007" y="656630"/>
                    <a:pt x="2878885" y="635633"/>
                    <a:pt x="2884358" y="615205"/>
                  </a:cubicBezTo>
                  <a:lnTo>
                    <a:pt x="2911191" y="515064"/>
                  </a:lnTo>
                  <a:cubicBezTo>
                    <a:pt x="2915296" y="499743"/>
                    <a:pt x="2928134" y="489093"/>
                    <a:pt x="2942914" y="487036"/>
                  </a:cubicBezTo>
                  <a:close/>
                  <a:moveTo>
                    <a:pt x="1255385" y="479331"/>
                  </a:moveTo>
                  <a:cubicBezTo>
                    <a:pt x="1260806" y="478577"/>
                    <a:pt x="1266465" y="478872"/>
                    <a:pt x="1272085" y="480378"/>
                  </a:cubicBezTo>
                  <a:lnTo>
                    <a:pt x="1343314" y="499464"/>
                  </a:lnTo>
                  <a:cubicBezTo>
                    <a:pt x="1365793" y="505487"/>
                    <a:pt x="1379133" y="528592"/>
                    <a:pt x="1373109" y="551071"/>
                  </a:cubicBezTo>
                  <a:lnTo>
                    <a:pt x="1356750" y="612125"/>
                  </a:lnTo>
                  <a:cubicBezTo>
                    <a:pt x="1350727" y="634604"/>
                    <a:pt x="1327622" y="647944"/>
                    <a:pt x="1305143" y="641921"/>
                  </a:cubicBezTo>
                  <a:lnTo>
                    <a:pt x="1233914" y="622835"/>
                  </a:lnTo>
                  <a:cubicBezTo>
                    <a:pt x="1211435" y="616812"/>
                    <a:pt x="1198095" y="593707"/>
                    <a:pt x="1204118" y="571228"/>
                  </a:cubicBezTo>
                  <a:lnTo>
                    <a:pt x="1220478" y="510174"/>
                  </a:lnTo>
                  <a:cubicBezTo>
                    <a:pt x="1224995" y="493314"/>
                    <a:pt x="1239120" y="481596"/>
                    <a:pt x="1255385" y="479331"/>
                  </a:cubicBezTo>
                  <a:close/>
                  <a:moveTo>
                    <a:pt x="244512" y="478819"/>
                  </a:moveTo>
                  <a:cubicBezTo>
                    <a:pt x="250458" y="477990"/>
                    <a:pt x="256663" y="478314"/>
                    <a:pt x="262828" y="479966"/>
                  </a:cubicBezTo>
                  <a:lnTo>
                    <a:pt x="401726" y="517184"/>
                  </a:lnTo>
                  <a:cubicBezTo>
                    <a:pt x="426380" y="523790"/>
                    <a:pt x="441011" y="549131"/>
                    <a:pt x="434404" y="573785"/>
                  </a:cubicBezTo>
                  <a:lnTo>
                    <a:pt x="416462" y="640748"/>
                  </a:lnTo>
                  <a:cubicBezTo>
                    <a:pt x="409855" y="665402"/>
                    <a:pt x="384515" y="680033"/>
                    <a:pt x="359861" y="673427"/>
                  </a:cubicBezTo>
                  <a:lnTo>
                    <a:pt x="220963" y="636210"/>
                  </a:lnTo>
                  <a:cubicBezTo>
                    <a:pt x="196308" y="629603"/>
                    <a:pt x="181677" y="604262"/>
                    <a:pt x="188283" y="579608"/>
                  </a:cubicBezTo>
                  <a:lnTo>
                    <a:pt x="206225" y="512645"/>
                  </a:lnTo>
                  <a:cubicBezTo>
                    <a:pt x="211181" y="494154"/>
                    <a:pt x="226673" y="481301"/>
                    <a:pt x="244512" y="478819"/>
                  </a:cubicBezTo>
                  <a:close/>
                  <a:moveTo>
                    <a:pt x="3132000" y="463153"/>
                  </a:moveTo>
                  <a:cubicBezTo>
                    <a:pt x="3139554" y="462101"/>
                    <a:pt x="3147437" y="462513"/>
                    <a:pt x="3155267" y="464611"/>
                  </a:cubicBezTo>
                  <a:lnTo>
                    <a:pt x="3254502" y="491201"/>
                  </a:lnTo>
                  <a:cubicBezTo>
                    <a:pt x="3285820" y="499593"/>
                    <a:pt x="3304405" y="531783"/>
                    <a:pt x="3296014" y="563100"/>
                  </a:cubicBezTo>
                  <a:lnTo>
                    <a:pt x="3273222" y="648160"/>
                  </a:lnTo>
                  <a:cubicBezTo>
                    <a:pt x="3264830" y="679477"/>
                    <a:pt x="3232641" y="698062"/>
                    <a:pt x="3201322" y="689670"/>
                  </a:cubicBezTo>
                  <a:lnTo>
                    <a:pt x="3102087" y="663080"/>
                  </a:lnTo>
                  <a:cubicBezTo>
                    <a:pt x="3070770" y="654689"/>
                    <a:pt x="3052184" y="622498"/>
                    <a:pt x="3060575" y="591181"/>
                  </a:cubicBezTo>
                  <a:lnTo>
                    <a:pt x="3083368" y="506122"/>
                  </a:lnTo>
                  <a:cubicBezTo>
                    <a:pt x="3089662" y="482634"/>
                    <a:pt x="3109341" y="466308"/>
                    <a:pt x="3132000" y="463153"/>
                  </a:cubicBezTo>
                  <a:close/>
                  <a:moveTo>
                    <a:pt x="121218" y="452253"/>
                  </a:moveTo>
                  <a:lnTo>
                    <a:pt x="131730" y="455069"/>
                  </a:lnTo>
                  <a:cubicBezTo>
                    <a:pt x="152724" y="460695"/>
                    <a:pt x="165184" y="482275"/>
                    <a:pt x="159558" y="503269"/>
                  </a:cubicBezTo>
                  <a:lnTo>
                    <a:pt x="143854" y="561874"/>
                  </a:lnTo>
                  <a:cubicBezTo>
                    <a:pt x="138229" y="582869"/>
                    <a:pt x="116649" y="595328"/>
                    <a:pt x="95655" y="589703"/>
                  </a:cubicBezTo>
                  <a:lnTo>
                    <a:pt x="81073" y="585796"/>
                  </a:lnTo>
                  <a:close/>
                  <a:moveTo>
                    <a:pt x="1767072" y="425024"/>
                  </a:moveTo>
                  <a:cubicBezTo>
                    <a:pt x="1774491" y="423990"/>
                    <a:pt x="1782236" y="424395"/>
                    <a:pt x="1789927" y="426456"/>
                  </a:cubicBezTo>
                  <a:lnTo>
                    <a:pt x="1875623" y="449418"/>
                  </a:lnTo>
                  <a:cubicBezTo>
                    <a:pt x="1906387" y="457662"/>
                    <a:pt x="1924643" y="489283"/>
                    <a:pt x="1916400" y="520047"/>
                  </a:cubicBezTo>
                  <a:lnTo>
                    <a:pt x="1894011" y="603605"/>
                  </a:lnTo>
                  <a:cubicBezTo>
                    <a:pt x="1885768" y="634369"/>
                    <a:pt x="1854146" y="652626"/>
                    <a:pt x="1823382" y="644383"/>
                  </a:cubicBezTo>
                  <a:lnTo>
                    <a:pt x="1737686" y="621421"/>
                  </a:lnTo>
                  <a:cubicBezTo>
                    <a:pt x="1706923" y="613177"/>
                    <a:pt x="1688666" y="581556"/>
                    <a:pt x="1696909" y="550791"/>
                  </a:cubicBezTo>
                  <a:lnTo>
                    <a:pt x="1719298" y="467234"/>
                  </a:lnTo>
                  <a:cubicBezTo>
                    <a:pt x="1725481" y="444161"/>
                    <a:pt x="1744813" y="428124"/>
                    <a:pt x="1767072" y="425024"/>
                  </a:cubicBezTo>
                  <a:close/>
                  <a:moveTo>
                    <a:pt x="531331" y="419857"/>
                  </a:moveTo>
                  <a:cubicBezTo>
                    <a:pt x="538885" y="418806"/>
                    <a:pt x="546768" y="419218"/>
                    <a:pt x="554597" y="421316"/>
                  </a:cubicBezTo>
                  <a:lnTo>
                    <a:pt x="653834" y="447907"/>
                  </a:lnTo>
                  <a:cubicBezTo>
                    <a:pt x="685151" y="456297"/>
                    <a:pt x="703736" y="488487"/>
                    <a:pt x="695345" y="519804"/>
                  </a:cubicBezTo>
                  <a:lnTo>
                    <a:pt x="672553" y="604864"/>
                  </a:lnTo>
                  <a:cubicBezTo>
                    <a:pt x="664161" y="636182"/>
                    <a:pt x="631971" y="654767"/>
                    <a:pt x="600654" y="646374"/>
                  </a:cubicBezTo>
                  <a:lnTo>
                    <a:pt x="501418" y="619784"/>
                  </a:lnTo>
                  <a:cubicBezTo>
                    <a:pt x="470104" y="611393"/>
                    <a:pt x="451520" y="579204"/>
                    <a:pt x="459911" y="547887"/>
                  </a:cubicBezTo>
                  <a:lnTo>
                    <a:pt x="482702" y="462826"/>
                  </a:lnTo>
                  <a:cubicBezTo>
                    <a:pt x="488997" y="439338"/>
                    <a:pt x="508673" y="423012"/>
                    <a:pt x="531331" y="419857"/>
                  </a:cubicBezTo>
                  <a:close/>
                  <a:moveTo>
                    <a:pt x="2269759" y="419123"/>
                  </a:moveTo>
                  <a:cubicBezTo>
                    <a:pt x="2277311" y="418072"/>
                    <a:pt x="2285196" y="418483"/>
                    <a:pt x="2293025" y="420582"/>
                  </a:cubicBezTo>
                  <a:lnTo>
                    <a:pt x="2392261" y="447173"/>
                  </a:lnTo>
                  <a:cubicBezTo>
                    <a:pt x="2423578" y="455564"/>
                    <a:pt x="2442163" y="487753"/>
                    <a:pt x="2433772" y="519070"/>
                  </a:cubicBezTo>
                  <a:lnTo>
                    <a:pt x="2410980" y="604131"/>
                  </a:lnTo>
                  <a:cubicBezTo>
                    <a:pt x="2402588" y="635448"/>
                    <a:pt x="2370399" y="654033"/>
                    <a:pt x="2339081" y="645640"/>
                  </a:cubicBezTo>
                  <a:lnTo>
                    <a:pt x="2239846" y="619050"/>
                  </a:lnTo>
                  <a:cubicBezTo>
                    <a:pt x="2208528" y="610659"/>
                    <a:pt x="2189943" y="578470"/>
                    <a:pt x="2198335" y="547153"/>
                  </a:cubicBezTo>
                  <a:lnTo>
                    <a:pt x="2221126" y="462092"/>
                  </a:lnTo>
                  <a:cubicBezTo>
                    <a:pt x="2227420" y="438604"/>
                    <a:pt x="2247100" y="422278"/>
                    <a:pt x="2269759" y="419123"/>
                  </a:cubicBezTo>
                  <a:close/>
                  <a:moveTo>
                    <a:pt x="1275431" y="382272"/>
                  </a:moveTo>
                  <a:lnTo>
                    <a:pt x="1383596" y="411255"/>
                  </a:lnTo>
                  <a:cubicBezTo>
                    <a:pt x="1394572" y="414196"/>
                    <a:pt x="1401087" y="425480"/>
                    <a:pt x="1398146" y="436457"/>
                  </a:cubicBezTo>
                  <a:lnTo>
                    <a:pt x="1390157" y="466272"/>
                  </a:lnTo>
                  <a:cubicBezTo>
                    <a:pt x="1387215" y="477250"/>
                    <a:pt x="1375932" y="483763"/>
                    <a:pt x="1364955" y="480822"/>
                  </a:cubicBezTo>
                  <a:lnTo>
                    <a:pt x="1256791" y="451839"/>
                  </a:lnTo>
                  <a:cubicBezTo>
                    <a:pt x="1245813" y="448898"/>
                    <a:pt x="1239298" y="437615"/>
                    <a:pt x="1242240" y="426637"/>
                  </a:cubicBezTo>
                  <a:lnTo>
                    <a:pt x="1250229" y="396822"/>
                  </a:lnTo>
                  <a:cubicBezTo>
                    <a:pt x="1253170" y="385845"/>
                    <a:pt x="1264454" y="379331"/>
                    <a:pt x="1275431" y="382272"/>
                  </a:cubicBezTo>
                  <a:close/>
                  <a:moveTo>
                    <a:pt x="1045008" y="368491"/>
                  </a:moveTo>
                  <a:cubicBezTo>
                    <a:pt x="1052561" y="367440"/>
                    <a:pt x="1060445" y="367852"/>
                    <a:pt x="1068274" y="369950"/>
                  </a:cubicBezTo>
                  <a:lnTo>
                    <a:pt x="1167509" y="396540"/>
                  </a:lnTo>
                  <a:cubicBezTo>
                    <a:pt x="1198828" y="404931"/>
                    <a:pt x="1217412" y="437121"/>
                    <a:pt x="1209021" y="468438"/>
                  </a:cubicBezTo>
                  <a:lnTo>
                    <a:pt x="1186230" y="553498"/>
                  </a:lnTo>
                  <a:cubicBezTo>
                    <a:pt x="1177837" y="584815"/>
                    <a:pt x="1145647" y="603401"/>
                    <a:pt x="1114330" y="595008"/>
                  </a:cubicBezTo>
                  <a:lnTo>
                    <a:pt x="1015095" y="568418"/>
                  </a:lnTo>
                  <a:cubicBezTo>
                    <a:pt x="983777" y="560027"/>
                    <a:pt x="965192" y="527837"/>
                    <a:pt x="973584" y="496520"/>
                  </a:cubicBezTo>
                  <a:lnTo>
                    <a:pt x="996376" y="411460"/>
                  </a:lnTo>
                  <a:cubicBezTo>
                    <a:pt x="1002668" y="387971"/>
                    <a:pt x="1022349" y="371646"/>
                    <a:pt x="1045008" y="368491"/>
                  </a:cubicBezTo>
                  <a:close/>
                  <a:moveTo>
                    <a:pt x="1496308" y="364821"/>
                  </a:moveTo>
                  <a:cubicBezTo>
                    <a:pt x="1503861" y="363769"/>
                    <a:pt x="1511745" y="364180"/>
                    <a:pt x="1519575" y="366278"/>
                  </a:cubicBezTo>
                  <a:lnTo>
                    <a:pt x="1618810" y="392868"/>
                  </a:lnTo>
                  <a:cubicBezTo>
                    <a:pt x="1650128" y="401260"/>
                    <a:pt x="1668713" y="433450"/>
                    <a:pt x="1660322" y="464767"/>
                  </a:cubicBezTo>
                  <a:lnTo>
                    <a:pt x="1637530" y="549827"/>
                  </a:lnTo>
                  <a:cubicBezTo>
                    <a:pt x="1629139" y="581145"/>
                    <a:pt x="1596949" y="599730"/>
                    <a:pt x="1565631" y="591339"/>
                  </a:cubicBezTo>
                  <a:lnTo>
                    <a:pt x="1466395" y="564747"/>
                  </a:lnTo>
                  <a:cubicBezTo>
                    <a:pt x="1435077" y="556356"/>
                    <a:pt x="1416493" y="524167"/>
                    <a:pt x="1424884" y="492850"/>
                  </a:cubicBezTo>
                  <a:lnTo>
                    <a:pt x="1447676" y="407789"/>
                  </a:lnTo>
                  <a:cubicBezTo>
                    <a:pt x="1453970" y="384301"/>
                    <a:pt x="1473650" y="367975"/>
                    <a:pt x="1496308" y="364821"/>
                  </a:cubicBezTo>
                  <a:close/>
                  <a:moveTo>
                    <a:pt x="2537603" y="364087"/>
                  </a:moveTo>
                  <a:cubicBezTo>
                    <a:pt x="2545156" y="363034"/>
                    <a:pt x="2553039" y="363448"/>
                    <a:pt x="2560869" y="365545"/>
                  </a:cubicBezTo>
                  <a:lnTo>
                    <a:pt x="2660105" y="392136"/>
                  </a:lnTo>
                  <a:cubicBezTo>
                    <a:pt x="2691423" y="400527"/>
                    <a:pt x="2710008" y="432717"/>
                    <a:pt x="2701616" y="464034"/>
                  </a:cubicBezTo>
                  <a:lnTo>
                    <a:pt x="2678825" y="549094"/>
                  </a:lnTo>
                  <a:cubicBezTo>
                    <a:pt x="2670433" y="580411"/>
                    <a:pt x="2638243" y="598996"/>
                    <a:pt x="2606925" y="590604"/>
                  </a:cubicBezTo>
                  <a:lnTo>
                    <a:pt x="2507690" y="564014"/>
                  </a:lnTo>
                  <a:cubicBezTo>
                    <a:pt x="2476372" y="555623"/>
                    <a:pt x="2457787" y="523433"/>
                    <a:pt x="2466179" y="492115"/>
                  </a:cubicBezTo>
                  <a:lnTo>
                    <a:pt x="2488971" y="407056"/>
                  </a:lnTo>
                  <a:cubicBezTo>
                    <a:pt x="2495264" y="383567"/>
                    <a:pt x="2514944" y="367242"/>
                    <a:pt x="2537603" y="364087"/>
                  </a:cubicBezTo>
                  <a:close/>
                  <a:moveTo>
                    <a:pt x="383047" y="346354"/>
                  </a:moveTo>
                  <a:cubicBezTo>
                    <a:pt x="387417" y="345746"/>
                    <a:pt x="391978" y="345983"/>
                    <a:pt x="396507" y="347198"/>
                  </a:cubicBezTo>
                  <a:lnTo>
                    <a:pt x="453920" y="362581"/>
                  </a:lnTo>
                  <a:cubicBezTo>
                    <a:pt x="472038" y="367435"/>
                    <a:pt x="482791" y="386060"/>
                    <a:pt x="477936" y="404178"/>
                  </a:cubicBezTo>
                  <a:lnTo>
                    <a:pt x="464750" y="453390"/>
                  </a:lnTo>
                  <a:cubicBezTo>
                    <a:pt x="459895" y="471507"/>
                    <a:pt x="441270" y="482261"/>
                    <a:pt x="423152" y="477406"/>
                  </a:cubicBezTo>
                  <a:lnTo>
                    <a:pt x="365739" y="462021"/>
                  </a:lnTo>
                  <a:cubicBezTo>
                    <a:pt x="347622" y="457168"/>
                    <a:pt x="336869" y="438543"/>
                    <a:pt x="341723" y="420425"/>
                  </a:cubicBezTo>
                  <a:lnTo>
                    <a:pt x="354910" y="371213"/>
                  </a:lnTo>
                  <a:cubicBezTo>
                    <a:pt x="358551" y="357625"/>
                    <a:pt x="369936" y="348179"/>
                    <a:pt x="383047" y="346354"/>
                  </a:cubicBezTo>
                  <a:close/>
                  <a:moveTo>
                    <a:pt x="2064269" y="314951"/>
                  </a:moveTo>
                  <a:cubicBezTo>
                    <a:pt x="2071690" y="313917"/>
                    <a:pt x="2079434" y="314321"/>
                    <a:pt x="2087125" y="316383"/>
                  </a:cubicBezTo>
                  <a:lnTo>
                    <a:pt x="2172821" y="339345"/>
                  </a:lnTo>
                  <a:cubicBezTo>
                    <a:pt x="2203585" y="347588"/>
                    <a:pt x="2221841" y="379210"/>
                    <a:pt x="2213598" y="409974"/>
                  </a:cubicBezTo>
                  <a:lnTo>
                    <a:pt x="2191210" y="493532"/>
                  </a:lnTo>
                  <a:cubicBezTo>
                    <a:pt x="2182966" y="524295"/>
                    <a:pt x="2151345" y="542553"/>
                    <a:pt x="2120580" y="534310"/>
                  </a:cubicBezTo>
                  <a:lnTo>
                    <a:pt x="2034884" y="511347"/>
                  </a:lnTo>
                  <a:cubicBezTo>
                    <a:pt x="2004120" y="503104"/>
                    <a:pt x="1985863" y="471483"/>
                    <a:pt x="1994108" y="440718"/>
                  </a:cubicBezTo>
                  <a:lnTo>
                    <a:pt x="2016496" y="357159"/>
                  </a:lnTo>
                  <a:cubicBezTo>
                    <a:pt x="2022678" y="334087"/>
                    <a:pt x="2042011" y="318049"/>
                    <a:pt x="2064269" y="314951"/>
                  </a:cubicBezTo>
                  <a:close/>
                  <a:moveTo>
                    <a:pt x="795507" y="313453"/>
                  </a:moveTo>
                  <a:cubicBezTo>
                    <a:pt x="803061" y="312401"/>
                    <a:pt x="810945" y="312814"/>
                    <a:pt x="818773" y="314912"/>
                  </a:cubicBezTo>
                  <a:lnTo>
                    <a:pt x="918010" y="341502"/>
                  </a:lnTo>
                  <a:cubicBezTo>
                    <a:pt x="949327" y="349893"/>
                    <a:pt x="967912" y="382082"/>
                    <a:pt x="959521" y="413400"/>
                  </a:cubicBezTo>
                  <a:lnTo>
                    <a:pt x="936729" y="498460"/>
                  </a:lnTo>
                  <a:cubicBezTo>
                    <a:pt x="928337" y="529778"/>
                    <a:pt x="896147" y="548363"/>
                    <a:pt x="864830" y="539971"/>
                  </a:cubicBezTo>
                  <a:lnTo>
                    <a:pt x="765594" y="513380"/>
                  </a:lnTo>
                  <a:cubicBezTo>
                    <a:pt x="734277" y="504989"/>
                    <a:pt x="715692" y="472800"/>
                    <a:pt x="724083" y="441483"/>
                  </a:cubicBezTo>
                  <a:lnTo>
                    <a:pt x="746875" y="356422"/>
                  </a:lnTo>
                  <a:cubicBezTo>
                    <a:pt x="753169" y="332934"/>
                    <a:pt x="772848" y="316609"/>
                    <a:pt x="795507" y="313453"/>
                  </a:cubicBezTo>
                  <a:close/>
                  <a:moveTo>
                    <a:pt x="3204649" y="300702"/>
                  </a:moveTo>
                  <a:cubicBezTo>
                    <a:pt x="3209609" y="300011"/>
                    <a:pt x="3214785" y="300281"/>
                    <a:pt x="3219926" y="301659"/>
                  </a:cubicBezTo>
                  <a:lnTo>
                    <a:pt x="3228472" y="303948"/>
                  </a:lnTo>
                  <a:lnTo>
                    <a:pt x="3274139" y="455857"/>
                  </a:lnTo>
                  <a:lnTo>
                    <a:pt x="3185008" y="431975"/>
                  </a:lnTo>
                  <a:cubicBezTo>
                    <a:pt x="3164445" y="426465"/>
                    <a:pt x="3152243" y="405329"/>
                    <a:pt x="3157752" y="384767"/>
                  </a:cubicBezTo>
                  <a:lnTo>
                    <a:pt x="3172717" y="328915"/>
                  </a:lnTo>
                  <a:cubicBezTo>
                    <a:pt x="3176850" y="313493"/>
                    <a:pt x="3189772" y="302774"/>
                    <a:pt x="3204649" y="300702"/>
                  </a:cubicBezTo>
                  <a:close/>
                  <a:moveTo>
                    <a:pt x="1850980" y="299122"/>
                  </a:moveTo>
                  <a:lnTo>
                    <a:pt x="1929517" y="320166"/>
                  </a:lnTo>
                  <a:cubicBezTo>
                    <a:pt x="1947393" y="324956"/>
                    <a:pt x="1958000" y="343329"/>
                    <a:pt x="1953210" y="361203"/>
                  </a:cubicBezTo>
                  <a:lnTo>
                    <a:pt x="1940201" y="409753"/>
                  </a:lnTo>
                  <a:cubicBezTo>
                    <a:pt x="1935412" y="427628"/>
                    <a:pt x="1917039" y="438236"/>
                    <a:pt x="1899164" y="433446"/>
                  </a:cubicBezTo>
                  <a:lnTo>
                    <a:pt x="1820626" y="412402"/>
                  </a:lnTo>
                  <a:cubicBezTo>
                    <a:pt x="1802751" y="407612"/>
                    <a:pt x="1792144" y="389240"/>
                    <a:pt x="1796933" y="371364"/>
                  </a:cubicBezTo>
                  <a:lnTo>
                    <a:pt x="1809942" y="322815"/>
                  </a:lnTo>
                  <a:cubicBezTo>
                    <a:pt x="1814732" y="304940"/>
                    <a:pt x="1833104" y="294332"/>
                    <a:pt x="1850980" y="299122"/>
                  </a:cubicBezTo>
                  <a:close/>
                  <a:moveTo>
                    <a:pt x="627818" y="273702"/>
                  </a:moveTo>
                  <a:cubicBezTo>
                    <a:pt x="632880" y="272997"/>
                    <a:pt x="638165" y="273273"/>
                    <a:pt x="643414" y="274679"/>
                  </a:cubicBezTo>
                  <a:lnTo>
                    <a:pt x="700436" y="289959"/>
                  </a:lnTo>
                  <a:cubicBezTo>
                    <a:pt x="721432" y="295585"/>
                    <a:pt x="733891" y="317165"/>
                    <a:pt x="728266" y="338159"/>
                  </a:cubicBezTo>
                  <a:lnTo>
                    <a:pt x="712562" y="396765"/>
                  </a:lnTo>
                  <a:cubicBezTo>
                    <a:pt x="706937" y="417760"/>
                    <a:pt x="685356" y="430219"/>
                    <a:pt x="664361" y="424594"/>
                  </a:cubicBezTo>
                  <a:lnTo>
                    <a:pt x="607339" y="409315"/>
                  </a:lnTo>
                  <a:cubicBezTo>
                    <a:pt x="586345" y="403688"/>
                    <a:pt x="573885" y="382109"/>
                    <a:pt x="579511" y="361115"/>
                  </a:cubicBezTo>
                  <a:lnTo>
                    <a:pt x="595214" y="302508"/>
                  </a:lnTo>
                  <a:cubicBezTo>
                    <a:pt x="599433" y="286762"/>
                    <a:pt x="612626" y="275817"/>
                    <a:pt x="627818" y="273702"/>
                  </a:cubicBezTo>
                  <a:close/>
                  <a:moveTo>
                    <a:pt x="2575960" y="256461"/>
                  </a:moveTo>
                  <a:lnTo>
                    <a:pt x="2655039" y="277650"/>
                  </a:lnTo>
                  <a:cubicBezTo>
                    <a:pt x="2668840" y="281348"/>
                    <a:pt x="2677030" y="295533"/>
                    <a:pt x="2673331" y="309335"/>
                  </a:cubicBezTo>
                  <a:lnTo>
                    <a:pt x="2663288" y="346820"/>
                  </a:lnTo>
                  <a:cubicBezTo>
                    <a:pt x="2659590" y="360622"/>
                    <a:pt x="2645404" y="368812"/>
                    <a:pt x="2631603" y="365114"/>
                  </a:cubicBezTo>
                  <a:lnTo>
                    <a:pt x="2552525" y="343925"/>
                  </a:lnTo>
                  <a:cubicBezTo>
                    <a:pt x="2538723" y="340227"/>
                    <a:pt x="2530534" y="326042"/>
                    <a:pt x="2534232" y="312240"/>
                  </a:cubicBezTo>
                  <a:lnTo>
                    <a:pt x="2544275" y="274755"/>
                  </a:lnTo>
                  <a:cubicBezTo>
                    <a:pt x="2547974" y="260953"/>
                    <a:pt x="2562159" y="252763"/>
                    <a:pt x="2575960" y="256461"/>
                  </a:cubicBezTo>
                  <a:close/>
                  <a:moveTo>
                    <a:pt x="2959115" y="256426"/>
                  </a:moveTo>
                  <a:cubicBezTo>
                    <a:pt x="2966669" y="255375"/>
                    <a:pt x="2974553" y="255786"/>
                    <a:pt x="2982382" y="257884"/>
                  </a:cubicBezTo>
                  <a:lnTo>
                    <a:pt x="3081618" y="284474"/>
                  </a:lnTo>
                  <a:cubicBezTo>
                    <a:pt x="3112935" y="292866"/>
                    <a:pt x="3131520" y="325055"/>
                    <a:pt x="3123129" y="356372"/>
                  </a:cubicBezTo>
                  <a:lnTo>
                    <a:pt x="3100337" y="441433"/>
                  </a:lnTo>
                  <a:cubicBezTo>
                    <a:pt x="3091945" y="472751"/>
                    <a:pt x="3059755" y="491336"/>
                    <a:pt x="3028438" y="482943"/>
                  </a:cubicBezTo>
                  <a:lnTo>
                    <a:pt x="2929202" y="456353"/>
                  </a:lnTo>
                  <a:cubicBezTo>
                    <a:pt x="2897885" y="447962"/>
                    <a:pt x="2879300" y="415771"/>
                    <a:pt x="2887691" y="384455"/>
                  </a:cubicBezTo>
                  <a:lnTo>
                    <a:pt x="2910483" y="299395"/>
                  </a:lnTo>
                  <a:cubicBezTo>
                    <a:pt x="2916777" y="275906"/>
                    <a:pt x="2936457" y="259581"/>
                    <a:pt x="2959115" y="256426"/>
                  </a:cubicBezTo>
                  <a:close/>
                  <a:moveTo>
                    <a:pt x="1531761" y="255811"/>
                  </a:moveTo>
                  <a:lnTo>
                    <a:pt x="1563791" y="264394"/>
                  </a:lnTo>
                  <a:cubicBezTo>
                    <a:pt x="1575584" y="267554"/>
                    <a:pt x="1582582" y="279675"/>
                    <a:pt x="1579423" y="291468"/>
                  </a:cubicBezTo>
                  <a:lnTo>
                    <a:pt x="1570339" y="325367"/>
                  </a:lnTo>
                  <a:cubicBezTo>
                    <a:pt x="1567179" y="337160"/>
                    <a:pt x="1555058" y="344158"/>
                    <a:pt x="1543265" y="340998"/>
                  </a:cubicBezTo>
                  <a:lnTo>
                    <a:pt x="1511235" y="332416"/>
                  </a:lnTo>
                  <a:cubicBezTo>
                    <a:pt x="1499442" y="329256"/>
                    <a:pt x="1492443" y="317136"/>
                    <a:pt x="1495604" y="305343"/>
                  </a:cubicBezTo>
                  <a:lnTo>
                    <a:pt x="1504687" y="271443"/>
                  </a:lnTo>
                  <a:cubicBezTo>
                    <a:pt x="1507848" y="259650"/>
                    <a:pt x="1519968" y="252651"/>
                    <a:pt x="1531761" y="255811"/>
                  </a:cubicBezTo>
                  <a:close/>
                  <a:moveTo>
                    <a:pt x="1650034" y="247002"/>
                  </a:moveTo>
                  <a:lnTo>
                    <a:pt x="1757243" y="275729"/>
                  </a:lnTo>
                  <a:cubicBezTo>
                    <a:pt x="1773564" y="280102"/>
                    <a:pt x="1783250" y="296879"/>
                    <a:pt x="1778877" y="313200"/>
                  </a:cubicBezTo>
                  <a:lnTo>
                    <a:pt x="1766999" y="357530"/>
                  </a:lnTo>
                  <a:cubicBezTo>
                    <a:pt x="1762626" y="373851"/>
                    <a:pt x="1745849" y="383536"/>
                    <a:pt x="1729528" y="379164"/>
                  </a:cubicBezTo>
                  <a:lnTo>
                    <a:pt x="1622319" y="350437"/>
                  </a:lnTo>
                  <a:cubicBezTo>
                    <a:pt x="1605999" y="346064"/>
                    <a:pt x="1596313" y="329287"/>
                    <a:pt x="1600686" y="312967"/>
                  </a:cubicBezTo>
                  <a:lnTo>
                    <a:pt x="1612563" y="268635"/>
                  </a:lnTo>
                  <a:cubicBezTo>
                    <a:pt x="1616936" y="252315"/>
                    <a:pt x="1633713" y="242628"/>
                    <a:pt x="1650034" y="247002"/>
                  </a:cubicBezTo>
                  <a:close/>
                  <a:moveTo>
                    <a:pt x="2733745" y="242987"/>
                  </a:moveTo>
                  <a:cubicBezTo>
                    <a:pt x="2739248" y="242221"/>
                    <a:pt x="2744993" y="242521"/>
                    <a:pt x="2750697" y="244049"/>
                  </a:cubicBezTo>
                  <a:lnTo>
                    <a:pt x="2844082" y="269071"/>
                  </a:lnTo>
                  <a:cubicBezTo>
                    <a:pt x="2866899" y="275185"/>
                    <a:pt x="2880441" y="298641"/>
                    <a:pt x="2874326" y="321459"/>
                  </a:cubicBezTo>
                  <a:lnTo>
                    <a:pt x="2857719" y="383438"/>
                  </a:lnTo>
                  <a:cubicBezTo>
                    <a:pt x="2851606" y="406255"/>
                    <a:pt x="2828151" y="419797"/>
                    <a:pt x="2805332" y="413683"/>
                  </a:cubicBezTo>
                  <a:lnTo>
                    <a:pt x="2711949" y="388662"/>
                  </a:lnTo>
                  <a:cubicBezTo>
                    <a:pt x="2689130" y="382547"/>
                    <a:pt x="2675588" y="359092"/>
                    <a:pt x="2681702" y="336275"/>
                  </a:cubicBezTo>
                  <a:lnTo>
                    <a:pt x="2698310" y="274295"/>
                  </a:lnTo>
                  <a:cubicBezTo>
                    <a:pt x="2702895" y="257182"/>
                    <a:pt x="2717235" y="245286"/>
                    <a:pt x="2733745" y="242987"/>
                  </a:cubicBezTo>
                  <a:close/>
                  <a:moveTo>
                    <a:pt x="1999549" y="227416"/>
                  </a:moveTo>
                  <a:lnTo>
                    <a:pt x="2030032" y="235584"/>
                  </a:lnTo>
                  <a:cubicBezTo>
                    <a:pt x="2041257" y="238592"/>
                    <a:pt x="2047916" y="250127"/>
                    <a:pt x="2044909" y="261350"/>
                  </a:cubicBezTo>
                  <a:lnTo>
                    <a:pt x="2035288" y="297257"/>
                  </a:lnTo>
                  <a:cubicBezTo>
                    <a:pt x="2032281" y="308480"/>
                    <a:pt x="2020746" y="315139"/>
                    <a:pt x="2009522" y="312132"/>
                  </a:cubicBezTo>
                  <a:lnTo>
                    <a:pt x="1979037" y="303963"/>
                  </a:lnTo>
                  <a:cubicBezTo>
                    <a:pt x="1967813" y="300957"/>
                    <a:pt x="1961152" y="289421"/>
                    <a:pt x="1964160" y="278197"/>
                  </a:cubicBezTo>
                  <a:lnTo>
                    <a:pt x="1973780" y="242293"/>
                  </a:lnTo>
                  <a:cubicBezTo>
                    <a:pt x="1976788" y="231069"/>
                    <a:pt x="1988324" y="224408"/>
                    <a:pt x="1999549" y="227416"/>
                  </a:cubicBezTo>
                  <a:close/>
                  <a:moveTo>
                    <a:pt x="189524" y="225038"/>
                  </a:moveTo>
                  <a:lnTo>
                    <a:pt x="202899" y="225876"/>
                  </a:lnTo>
                  <a:lnTo>
                    <a:pt x="302135" y="252467"/>
                  </a:lnTo>
                  <a:cubicBezTo>
                    <a:pt x="333453" y="260858"/>
                    <a:pt x="352037" y="293048"/>
                    <a:pt x="343646" y="324365"/>
                  </a:cubicBezTo>
                  <a:lnTo>
                    <a:pt x="320855" y="409425"/>
                  </a:lnTo>
                  <a:cubicBezTo>
                    <a:pt x="312463" y="440743"/>
                    <a:pt x="280274" y="459327"/>
                    <a:pt x="248956" y="450937"/>
                  </a:cubicBezTo>
                  <a:lnTo>
                    <a:pt x="149720" y="424345"/>
                  </a:lnTo>
                  <a:lnTo>
                    <a:pt x="132221" y="415654"/>
                  </a:lnTo>
                  <a:close/>
                  <a:moveTo>
                    <a:pt x="2399868" y="205459"/>
                  </a:moveTo>
                  <a:cubicBezTo>
                    <a:pt x="2404796" y="204773"/>
                    <a:pt x="2409939" y="205041"/>
                    <a:pt x="2415045" y="206411"/>
                  </a:cubicBezTo>
                  <a:lnTo>
                    <a:pt x="2470530" y="221278"/>
                  </a:lnTo>
                  <a:cubicBezTo>
                    <a:pt x="2490958" y="226752"/>
                    <a:pt x="2503082" y="247749"/>
                    <a:pt x="2497608" y="268176"/>
                  </a:cubicBezTo>
                  <a:lnTo>
                    <a:pt x="2470775" y="368317"/>
                  </a:lnTo>
                  <a:cubicBezTo>
                    <a:pt x="2465302" y="388745"/>
                    <a:pt x="2444304" y="400868"/>
                    <a:pt x="2423876" y="395395"/>
                  </a:cubicBezTo>
                  <a:lnTo>
                    <a:pt x="2368391" y="380527"/>
                  </a:lnTo>
                  <a:cubicBezTo>
                    <a:pt x="2347963" y="375054"/>
                    <a:pt x="2335840" y="354057"/>
                    <a:pt x="2341314" y="333628"/>
                  </a:cubicBezTo>
                  <a:lnTo>
                    <a:pt x="2368147" y="233487"/>
                  </a:lnTo>
                  <a:cubicBezTo>
                    <a:pt x="2372253" y="218167"/>
                    <a:pt x="2385089" y="207517"/>
                    <a:pt x="2399868" y="205459"/>
                  </a:cubicBezTo>
                  <a:close/>
                  <a:moveTo>
                    <a:pt x="1276762" y="189858"/>
                  </a:moveTo>
                  <a:cubicBezTo>
                    <a:pt x="1282767" y="189022"/>
                    <a:pt x="1289036" y="189350"/>
                    <a:pt x="1295261" y="191017"/>
                  </a:cubicBezTo>
                  <a:lnTo>
                    <a:pt x="1420463" y="224564"/>
                  </a:lnTo>
                  <a:cubicBezTo>
                    <a:pt x="1445364" y="231238"/>
                    <a:pt x="1460141" y="256832"/>
                    <a:pt x="1453469" y="281733"/>
                  </a:cubicBezTo>
                  <a:lnTo>
                    <a:pt x="1435347" y="349367"/>
                  </a:lnTo>
                  <a:cubicBezTo>
                    <a:pt x="1428675" y="374268"/>
                    <a:pt x="1403080" y="389046"/>
                    <a:pt x="1378178" y="382374"/>
                  </a:cubicBezTo>
                  <a:lnTo>
                    <a:pt x="1252976" y="348826"/>
                  </a:lnTo>
                  <a:cubicBezTo>
                    <a:pt x="1228075" y="342154"/>
                    <a:pt x="1213297" y="316559"/>
                    <a:pt x="1219969" y="291658"/>
                  </a:cubicBezTo>
                  <a:lnTo>
                    <a:pt x="1238092" y="224023"/>
                  </a:lnTo>
                  <a:cubicBezTo>
                    <a:pt x="1243096" y="205348"/>
                    <a:pt x="1258745" y="192367"/>
                    <a:pt x="1276762" y="189858"/>
                  </a:cubicBezTo>
                  <a:close/>
                  <a:moveTo>
                    <a:pt x="910339" y="181975"/>
                  </a:moveTo>
                  <a:cubicBezTo>
                    <a:pt x="915403" y="181270"/>
                    <a:pt x="920688" y="181546"/>
                    <a:pt x="925937" y="182953"/>
                  </a:cubicBezTo>
                  <a:lnTo>
                    <a:pt x="982959" y="198232"/>
                  </a:lnTo>
                  <a:cubicBezTo>
                    <a:pt x="1003953" y="203857"/>
                    <a:pt x="1016413" y="225437"/>
                    <a:pt x="1010787" y="246432"/>
                  </a:cubicBezTo>
                  <a:lnTo>
                    <a:pt x="995084" y="305037"/>
                  </a:lnTo>
                  <a:cubicBezTo>
                    <a:pt x="989458" y="326032"/>
                    <a:pt x="967878" y="338492"/>
                    <a:pt x="946884" y="332865"/>
                  </a:cubicBezTo>
                  <a:lnTo>
                    <a:pt x="889861" y="317587"/>
                  </a:lnTo>
                  <a:cubicBezTo>
                    <a:pt x="868867" y="311962"/>
                    <a:pt x="856408" y="290381"/>
                    <a:pt x="862033" y="269386"/>
                  </a:cubicBezTo>
                  <a:lnTo>
                    <a:pt x="877737" y="210781"/>
                  </a:lnTo>
                  <a:cubicBezTo>
                    <a:pt x="881956" y="195035"/>
                    <a:pt x="895149" y="184090"/>
                    <a:pt x="910339" y="181975"/>
                  </a:cubicBezTo>
                  <a:close/>
                  <a:moveTo>
                    <a:pt x="1105422" y="175895"/>
                  </a:moveTo>
                  <a:cubicBezTo>
                    <a:pt x="1110348" y="175209"/>
                    <a:pt x="1115491" y="175478"/>
                    <a:pt x="1120598" y="176847"/>
                  </a:cubicBezTo>
                  <a:lnTo>
                    <a:pt x="1176083" y="191714"/>
                  </a:lnTo>
                  <a:cubicBezTo>
                    <a:pt x="1196511" y="197187"/>
                    <a:pt x="1208632" y="218184"/>
                    <a:pt x="1203160" y="238613"/>
                  </a:cubicBezTo>
                  <a:lnTo>
                    <a:pt x="1176327" y="338753"/>
                  </a:lnTo>
                  <a:cubicBezTo>
                    <a:pt x="1170852" y="359181"/>
                    <a:pt x="1149855" y="371304"/>
                    <a:pt x="1129428" y="365831"/>
                  </a:cubicBezTo>
                  <a:lnTo>
                    <a:pt x="1073943" y="350963"/>
                  </a:lnTo>
                  <a:cubicBezTo>
                    <a:pt x="1053515" y="345490"/>
                    <a:pt x="1041392" y="324493"/>
                    <a:pt x="1046865" y="304064"/>
                  </a:cubicBezTo>
                  <a:lnTo>
                    <a:pt x="1073699" y="203924"/>
                  </a:lnTo>
                  <a:cubicBezTo>
                    <a:pt x="1077804" y="188602"/>
                    <a:pt x="1090641" y="177953"/>
                    <a:pt x="1105422" y="175895"/>
                  </a:cubicBezTo>
                  <a:close/>
                  <a:moveTo>
                    <a:pt x="2242097" y="143085"/>
                  </a:moveTo>
                  <a:cubicBezTo>
                    <a:pt x="2247024" y="142399"/>
                    <a:pt x="2252166" y="142667"/>
                    <a:pt x="2257273" y="144036"/>
                  </a:cubicBezTo>
                  <a:lnTo>
                    <a:pt x="2312759" y="158903"/>
                  </a:lnTo>
                  <a:cubicBezTo>
                    <a:pt x="2333186" y="164377"/>
                    <a:pt x="2345310" y="185374"/>
                    <a:pt x="2339835" y="205802"/>
                  </a:cubicBezTo>
                  <a:lnTo>
                    <a:pt x="2313003" y="305943"/>
                  </a:lnTo>
                  <a:cubicBezTo>
                    <a:pt x="2307530" y="326371"/>
                    <a:pt x="2286532" y="338494"/>
                    <a:pt x="2266104" y="333020"/>
                  </a:cubicBezTo>
                  <a:lnTo>
                    <a:pt x="2210619" y="318153"/>
                  </a:lnTo>
                  <a:cubicBezTo>
                    <a:pt x="2190190" y="312679"/>
                    <a:pt x="2178069" y="291682"/>
                    <a:pt x="2183542" y="271254"/>
                  </a:cubicBezTo>
                  <a:lnTo>
                    <a:pt x="2210374" y="171113"/>
                  </a:lnTo>
                  <a:cubicBezTo>
                    <a:pt x="2214479" y="155793"/>
                    <a:pt x="2227317" y="145142"/>
                    <a:pt x="2242097" y="143085"/>
                  </a:cubicBezTo>
                  <a:close/>
                  <a:moveTo>
                    <a:pt x="1856219" y="130818"/>
                  </a:moveTo>
                  <a:cubicBezTo>
                    <a:pt x="1861283" y="130113"/>
                    <a:pt x="1866568" y="130388"/>
                    <a:pt x="1871817" y="131794"/>
                  </a:cubicBezTo>
                  <a:lnTo>
                    <a:pt x="1928839" y="147075"/>
                  </a:lnTo>
                  <a:cubicBezTo>
                    <a:pt x="1949834" y="152700"/>
                    <a:pt x="1962294" y="174280"/>
                    <a:pt x="1956669" y="195275"/>
                  </a:cubicBezTo>
                  <a:lnTo>
                    <a:pt x="1940965" y="253880"/>
                  </a:lnTo>
                  <a:cubicBezTo>
                    <a:pt x="1935339" y="274876"/>
                    <a:pt x="1913759" y="287334"/>
                    <a:pt x="1892764" y="281709"/>
                  </a:cubicBezTo>
                  <a:lnTo>
                    <a:pt x="1835742" y="266429"/>
                  </a:lnTo>
                  <a:cubicBezTo>
                    <a:pt x="1814748" y="260804"/>
                    <a:pt x="1802288" y="239224"/>
                    <a:pt x="1807913" y="218230"/>
                  </a:cubicBezTo>
                  <a:lnTo>
                    <a:pt x="1823617" y="159624"/>
                  </a:lnTo>
                  <a:cubicBezTo>
                    <a:pt x="1827836" y="143878"/>
                    <a:pt x="1841029" y="132933"/>
                    <a:pt x="1856219" y="130818"/>
                  </a:cubicBezTo>
                  <a:close/>
                  <a:moveTo>
                    <a:pt x="3008940" y="130420"/>
                  </a:moveTo>
                  <a:lnTo>
                    <a:pt x="3147932" y="167662"/>
                  </a:lnTo>
                  <a:cubicBezTo>
                    <a:pt x="3163421" y="171813"/>
                    <a:pt x="3172614" y="187733"/>
                    <a:pt x="3168463" y="203223"/>
                  </a:cubicBezTo>
                  <a:lnTo>
                    <a:pt x="3157191" y="245293"/>
                  </a:lnTo>
                  <a:cubicBezTo>
                    <a:pt x="3153040" y="260783"/>
                    <a:pt x="3137119" y="269975"/>
                    <a:pt x="3121629" y="265825"/>
                  </a:cubicBezTo>
                  <a:lnTo>
                    <a:pt x="2982637" y="228582"/>
                  </a:lnTo>
                  <a:cubicBezTo>
                    <a:pt x="2967147" y="224431"/>
                    <a:pt x="2957955" y="208510"/>
                    <a:pt x="2962106" y="193020"/>
                  </a:cubicBezTo>
                  <a:lnTo>
                    <a:pt x="2973378" y="150950"/>
                  </a:lnTo>
                  <a:cubicBezTo>
                    <a:pt x="2977529" y="135461"/>
                    <a:pt x="2993449" y="126269"/>
                    <a:pt x="3008940" y="130420"/>
                  </a:cubicBezTo>
                  <a:close/>
                  <a:moveTo>
                    <a:pt x="432270" y="107983"/>
                  </a:moveTo>
                  <a:cubicBezTo>
                    <a:pt x="439822" y="106931"/>
                    <a:pt x="447707" y="107343"/>
                    <a:pt x="455536" y="109441"/>
                  </a:cubicBezTo>
                  <a:lnTo>
                    <a:pt x="554768" y="136031"/>
                  </a:lnTo>
                  <a:cubicBezTo>
                    <a:pt x="586085" y="144423"/>
                    <a:pt x="604671" y="176612"/>
                    <a:pt x="596279" y="207929"/>
                  </a:cubicBezTo>
                  <a:lnTo>
                    <a:pt x="573487" y="292990"/>
                  </a:lnTo>
                  <a:cubicBezTo>
                    <a:pt x="565096" y="324308"/>
                    <a:pt x="532906" y="342893"/>
                    <a:pt x="501589" y="334500"/>
                  </a:cubicBezTo>
                  <a:lnTo>
                    <a:pt x="402358" y="307910"/>
                  </a:lnTo>
                  <a:cubicBezTo>
                    <a:pt x="371040" y="299519"/>
                    <a:pt x="352454" y="267329"/>
                    <a:pt x="360846" y="236011"/>
                  </a:cubicBezTo>
                  <a:lnTo>
                    <a:pt x="383637" y="150952"/>
                  </a:lnTo>
                  <a:cubicBezTo>
                    <a:pt x="389931" y="127464"/>
                    <a:pt x="409611" y="111138"/>
                    <a:pt x="432270" y="107983"/>
                  </a:cubicBezTo>
                  <a:close/>
                  <a:moveTo>
                    <a:pt x="1344237" y="96419"/>
                  </a:moveTo>
                  <a:lnTo>
                    <a:pt x="1375263" y="104733"/>
                  </a:lnTo>
                  <a:cubicBezTo>
                    <a:pt x="1386686" y="107793"/>
                    <a:pt x="1393464" y="119534"/>
                    <a:pt x="1390403" y="130957"/>
                  </a:cubicBezTo>
                  <a:lnTo>
                    <a:pt x="1378539" y="175229"/>
                  </a:lnTo>
                  <a:cubicBezTo>
                    <a:pt x="1375480" y="186651"/>
                    <a:pt x="1363740" y="193429"/>
                    <a:pt x="1352316" y="190369"/>
                  </a:cubicBezTo>
                  <a:lnTo>
                    <a:pt x="1321291" y="182055"/>
                  </a:lnTo>
                  <a:cubicBezTo>
                    <a:pt x="1309870" y="178995"/>
                    <a:pt x="1303091" y="167254"/>
                    <a:pt x="1306151" y="155832"/>
                  </a:cubicBezTo>
                  <a:lnTo>
                    <a:pt x="1318014" y="111560"/>
                  </a:lnTo>
                  <a:cubicBezTo>
                    <a:pt x="1321075" y="100137"/>
                    <a:pt x="1332815" y="93359"/>
                    <a:pt x="1344237" y="96419"/>
                  </a:cubicBezTo>
                  <a:close/>
                  <a:moveTo>
                    <a:pt x="2762174" y="94335"/>
                  </a:moveTo>
                  <a:cubicBezTo>
                    <a:pt x="2766640" y="93714"/>
                    <a:pt x="2771302" y="93957"/>
                    <a:pt x="2775931" y="95197"/>
                  </a:cubicBezTo>
                  <a:lnTo>
                    <a:pt x="2887083" y="124980"/>
                  </a:lnTo>
                  <a:cubicBezTo>
                    <a:pt x="2905601" y="129942"/>
                    <a:pt x="2916591" y="148977"/>
                    <a:pt x="2911628" y="167495"/>
                  </a:cubicBezTo>
                  <a:lnTo>
                    <a:pt x="2898152" y="217793"/>
                  </a:lnTo>
                  <a:cubicBezTo>
                    <a:pt x="2893189" y="236311"/>
                    <a:pt x="2874155" y="247300"/>
                    <a:pt x="2855637" y="242338"/>
                  </a:cubicBezTo>
                  <a:lnTo>
                    <a:pt x="2744485" y="212555"/>
                  </a:lnTo>
                  <a:cubicBezTo>
                    <a:pt x="2725966" y="207594"/>
                    <a:pt x="2714977" y="188559"/>
                    <a:pt x="2719940" y="170041"/>
                  </a:cubicBezTo>
                  <a:lnTo>
                    <a:pt x="2733417" y="119743"/>
                  </a:lnTo>
                  <a:cubicBezTo>
                    <a:pt x="2737138" y="105854"/>
                    <a:pt x="2748776" y="96200"/>
                    <a:pt x="2762174" y="94335"/>
                  </a:cubicBezTo>
                  <a:close/>
                  <a:moveTo>
                    <a:pt x="683274" y="88855"/>
                  </a:moveTo>
                  <a:cubicBezTo>
                    <a:pt x="689359" y="88007"/>
                    <a:pt x="695709" y="88340"/>
                    <a:pt x="702017" y="90030"/>
                  </a:cubicBezTo>
                  <a:lnTo>
                    <a:pt x="823299" y="122526"/>
                  </a:lnTo>
                  <a:cubicBezTo>
                    <a:pt x="848527" y="129287"/>
                    <a:pt x="863501" y="155220"/>
                    <a:pt x="856741" y="180448"/>
                  </a:cubicBezTo>
                  <a:lnTo>
                    <a:pt x="838379" y="248976"/>
                  </a:lnTo>
                  <a:cubicBezTo>
                    <a:pt x="831619" y="274205"/>
                    <a:pt x="805686" y="289177"/>
                    <a:pt x="780456" y="282417"/>
                  </a:cubicBezTo>
                  <a:lnTo>
                    <a:pt x="659175" y="249921"/>
                  </a:lnTo>
                  <a:cubicBezTo>
                    <a:pt x="633945" y="243159"/>
                    <a:pt x="618973" y="217227"/>
                    <a:pt x="625733" y="191998"/>
                  </a:cubicBezTo>
                  <a:lnTo>
                    <a:pt x="644095" y="123470"/>
                  </a:lnTo>
                  <a:cubicBezTo>
                    <a:pt x="649165" y="104548"/>
                    <a:pt x="665020" y="91397"/>
                    <a:pt x="683274" y="88855"/>
                  </a:cubicBezTo>
                  <a:close/>
                  <a:moveTo>
                    <a:pt x="2083358" y="86375"/>
                  </a:moveTo>
                  <a:cubicBezTo>
                    <a:pt x="2088421" y="85670"/>
                    <a:pt x="2093705" y="85946"/>
                    <a:pt x="2098955" y="87353"/>
                  </a:cubicBezTo>
                  <a:lnTo>
                    <a:pt x="2155978" y="102631"/>
                  </a:lnTo>
                  <a:cubicBezTo>
                    <a:pt x="2176972" y="108257"/>
                    <a:pt x="2189430" y="129837"/>
                    <a:pt x="2183806" y="150832"/>
                  </a:cubicBezTo>
                  <a:lnTo>
                    <a:pt x="2168103" y="209437"/>
                  </a:lnTo>
                  <a:cubicBezTo>
                    <a:pt x="2162477" y="230432"/>
                    <a:pt x="2140897" y="242891"/>
                    <a:pt x="2119902" y="237266"/>
                  </a:cubicBezTo>
                  <a:lnTo>
                    <a:pt x="2062880" y="221987"/>
                  </a:lnTo>
                  <a:cubicBezTo>
                    <a:pt x="2041886" y="216361"/>
                    <a:pt x="2029426" y="194781"/>
                    <a:pt x="2035052" y="173787"/>
                  </a:cubicBezTo>
                  <a:lnTo>
                    <a:pt x="2050754" y="115181"/>
                  </a:lnTo>
                  <a:cubicBezTo>
                    <a:pt x="2054974" y="99435"/>
                    <a:pt x="2068167" y="88489"/>
                    <a:pt x="2083358" y="86375"/>
                  </a:cubicBezTo>
                  <a:close/>
                  <a:moveTo>
                    <a:pt x="1174498" y="78798"/>
                  </a:moveTo>
                  <a:lnTo>
                    <a:pt x="1229274" y="93475"/>
                  </a:lnTo>
                  <a:cubicBezTo>
                    <a:pt x="1242191" y="96936"/>
                    <a:pt x="1249858" y="110215"/>
                    <a:pt x="1246396" y="123132"/>
                  </a:cubicBezTo>
                  <a:lnTo>
                    <a:pt x="1236996" y="158220"/>
                  </a:lnTo>
                  <a:cubicBezTo>
                    <a:pt x="1233533" y="171138"/>
                    <a:pt x="1220256" y="178805"/>
                    <a:pt x="1207337" y="175343"/>
                  </a:cubicBezTo>
                  <a:lnTo>
                    <a:pt x="1152562" y="160666"/>
                  </a:lnTo>
                  <a:cubicBezTo>
                    <a:pt x="1139643" y="157205"/>
                    <a:pt x="1131977" y="143925"/>
                    <a:pt x="1135438" y="131008"/>
                  </a:cubicBezTo>
                  <a:lnTo>
                    <a:pt x="1144840" y="95921"/>
                  </a:lnTo>
                  <a:cubicBezTo>
                    <a:pt x="1148301" y="83003"/>
                    <a:pt x="1161580" y="75337"/>
                    <a:pt x="1174498" y="78798"/>
                  </a:cubicBezTo>
                  <a:close/>
                  <a:moveTo>
                    <a:pt x="1698449" y="75781"/>
                  </a:moveTo>
                  <a:cubicBezTo>
                    <a:pt x="1703512" y="75076"/>
                    <a:pt x="1708797" y="75351"/>
                    <a:pt x="1714046" y="76758"/>
                  </a:cubicBezTo>
                  <a:lnTo>
                    <a:pt x="1771068" y="92038"/>
                  </a:lnTo>
                  <a:cubicBezTo>
                    <a:pt x="1792062" y="97663"/>
                    <a:pt x="1804522" y="119243"/>
                    <a:pt x="1798896" y="140237"/>
                  </a:cubicBezTo>
                  <a:lnTo>
                    <a:pt x="1783193" y="198842"/>
                  </a:lnTo>
                  <a:cubicBezTo>
                    <a:pt x="1777567" y="219839"/>
                    <a:pt x="1755987" y="232297"/>
                    <a:pt x="1734993" y="226673"/>
                  </a:cubicBezTo>
                  <a:lnTo>
                    <a:pt x="1677971" y="211392"/>
                  </a:lnTo>
                  <a:cubicBezTo>
                    <a:pt x="1656976" y="205767"/>
                    <a:pt x="1644516" y="184186"/>
                    <a:pt x="1650141" y="163192"/>
                  </a:cubicBezTo>
                  <a:lnTo>
                    <a:pt x="1665845" y="104587"/>
                  </a:lnTo>
                  <a:cubicBezTo>
                    <a:pt x="1670064" y="88841"/>
                    <a:pt x="1683258" y="77896"/>
                    <a:pt x="1698449" y="75781"/>
                  </a:cubicBezTo>
                  <a:close/>
                  <a:moveTo>
                    <a:pt x="942749" y="40028"/>
                  </a:moveTo>
                  <a:cubicBezTo>
                    <a:pt x="947070" y="39427"/>
                    <a:pt x="951580" y="39662"/>
                    <a:pt x="956058" y="40862"/>
                  </a:cubicBezTo>
                  <a:lnTo>
                    <a:pt x="1052594" y="66729"/>
                  </a:lnTo>
                  <a:cubicBezTo>
                    <a:pt x="1070508" y="71529"/>
                    <a:pt x="1081139" y="89943"/>
                    <a:pt x="1076340" y="107856"/>
                  </a:cubicBezTo>
                  <a:lnTo>
                    <a:pt x="1063302" y="156514"/>
                  </a:lnTo>
                  <a:cubicBezTo>
                    <a:pt x="1058502" y="174427"/>
                    <a:pt x="1040088" y="185058"/>
                    <a:pt x="1022174" y="180258"/>
                  </a:cubicBezTo>
                  <a:lnTo>
                    <a:pt x="925637" y="154391"/>
                  </a:lnTo>
                  <a:cubicBezTo>
                    <a:pt x="907724" y="149591"/>
                    <a:pt x="897093" y="131177"/>
                    <a:pt x="901893" y="113264"/>
                  </a:cubicBezTo>
                  <a:lnTo>
                    <a:pt x="914930" y="64608"/>
                  </a:lnTo>
                  <a:cubicBezTo>
                    <a:pt x="918531" y="51172"/>
                    <a:pt x="929788" y="41833"/>
                    <a:pt x="942749" y="40028"/>
                  </a:cubicBezTo>
                  <a:close/>
                  <a:moveTo>
                    <a:pt x="3013840" y="33918"/>
                  </a:moveTo>
                  <a:lnTo>
                    <a:pt x="3122005" y="62900"/>
                  </a:lnTo>
                  <a:cubicBezTo>
                    <a:pt x="3132982" y="65842"/>
                    <a:pt x="3139496" y="77125"/>
                    <a:pt x="3136555" y="88102"/>
                  </a:cubicBezTo>
                  <a:lnTo>
                    <a:pt x="3128567" y="117917"/>
                  </a:lnTo>
                  <a:cubicBezTo>
                    <a:pt x="3125624" y="128895"/>
                    <a:pt x="3114341" y="135408"/>
                    <a:pt x="3103364" y="132467"/>
                  </a:cubicBezTo>
                  <a:lnTo>
                    <a:pt x="2995201" y="103485"/>
                  </a:lnTo>
                  <a:cubicBezTo>
                    <a:pt x="2984222" y="100543"/>
                    <a:pt x="2977709" y="89260"/>
                    <a:pt x="2980650" y="78283"/>
                  </a:cubicBezTo>
                  <a:lnTo>
                    <a:pt x="2988639" y="48468"/>
                  </a:lnTo>
                  <a:cubicBezTo>
                    <a:pt x="2991580" y="37491"/>
                    <a:pt x="3002863" y="30976"/>
                    <a:pt x="3013840" y="33918"/>
                  </a:cubicBezTo>
                  <a:close/>
                  <a:moveTo>
                    <a:pt x="1495541" y="15028"/>
                  </a:moveTo>
                  <a:cubicBezTo>
                    <a:pt x="1502962" y="13995"/>
                    <a:pt x="1510706" y="14400"/>
                    <a:pt x="1518396" y="16460"/>
                  </a:cubicBezTo>
                  <a:lnTo>
                    <a:pt x="1604092" y="39423"/>
                  </a:lnTo>
                  <a:cubicBezTo>
                    <a:pt x="1634856" y="47666"/>
                    <a:pt x="1653113" y="79287"/>
                    <a:pt x="1644870" y="110051"/>
                  </a:cubicBezTo>
                  <a:lnTo>
                    <a:pt x="1622481" y="193610"/>
                  </a:lnTo>
                  <a:cubicBezTo>
                    <a:pt x="1614237" y="224373"/>
                    <a:pt x="1582615" y="242630"/>
                    <a:pt x="1551852" y="234387"/>
                  </a:cubicBezTo>
                  <a:lnTo>
                    <a:pt x="1466156" y="211425"/>
                  </a:lnTo>
                  <a:cubicBezTo>
                    <a:pt x="1435392" y="203182"/>
                    <a:pt x="1417135" y="171560"/>
                    <a:pt x="1425378" y="140796"/>
                  </a:cubicBezTo>
                  <a:lnTo>
                    <a:pt x="1447767" y="57238"/>
                  </a:lnTo>
                  <a:cubicBezTo>
                    <a:pt x="1453950" y="34165"/>
                    <a:pt x="1473282" y="18128"/>
                    <a:pt x="1495541" y="15028"/>
                  </a:cubicBezTo>
                  <a:close/>
                  <a:moveTo>
                    <a:pt x="2526578" y="9128"/>
                  </a:moveTo>
                  <a:cubicBezTo>
                    <a:pt x="2534132" y="8076"/>
                    <a:pt x="2542016" y="8489"/>
                    <a:pt x="2549845" y="10587"/>
                  </a:cubicBezTo>
                  <a:lnTo>
                    <a:pt x="2649082" y="37177"/>
                  </a:lnTo>
                  <a:cubicBezTo>
                    <a:pt x="2680399" y="45569"/>
                    <a:pt x="2698984" y="77759"/>
                    <a:pt x="2690592" y="109076"/>
                  </a:cubicBezTo>
                  <a:lnTo>
                    <a:pt x="2667801" y="194135"/>
                  </a:lnTo>
                  <a:cubicBezTo>
                    <a:pt x="2659408" y="225453"/>
                    <a:pt x="2627219" y="244037"/>
                    <a:pt x="2595902" y="235646"/>
                  </a:cubicBezTo>
                  <a:lnTo>
                    <a:pt x="2496666" y="209056"/>
                  </a:lnTo>
                  <a:cubicBezTo>
                    <a:pt x="2465349" y="200664"/>
                    <a:pt x="2446764" y="168475"/>
                    <a:pt x="2455155" y="137157"/>
                  </a:cubicBezTo>
                  <a:lnTo>
                    <a:pt x="2477946" y="52097"/>
                  </a:lnTo>
                  <a:cubicBezTo>
                    <a:pt x="2484241" y="28609"/>
                    <a:pt x="2503920" y="12283"/>
                    <a:pt x="2526578" y="9128"/>
                  </a:cubicBezTo>
                  <a:close/>
                  <a:moveTo>
                    <a:pt x="255154" y="6721"/>
                  </a:moveTo>
                  <a:lnTo>
                    <a:pt x="335332" y="28205"/>
                  </a:lnTo>
                  <a:cubicBezTo>
                    <a:pt x="366097" y="36447"/>
                    <a:pt x="384353" y="68070"/>
                    <a:pt x="376110" y="98834"/>
                  </a:cubicBezTo>
                  <a:lnTo>
                    <a:pt x="353720" y="182391"/>
                  </a:lnTo>
                  <a:cubicBezTo>
                    <a:pt x="345477" y="213155"/>
                    <a:pt x="313856" y="231413"/>
                    <a:pt x="283092" y="223169"/>
                  </a:cubicBezTo>
                  <a:lnTo>
                    <a:pt x="197396" y="200207"/>
                  </a:lnTo>
                  <a:lnTo>
                    <a:pt x="197042" y="200031"/>
                  </a:lnTo>
                  <a:close/>
                  <a:moveTo>
                    <a:pt x="3137099" y="1"/>
                  </a:moveTo>
                  <a:lnTo>
                    <a:pt x="3146075" y="29859"/>
                  </a:lnTo>
                  <a:lnTo>
                    <a:pt x="3061709" y="7253"/>
                  </a:lnTo>
                  <a:lnTo>
                    <a:pt x="3047106" y="1"/>
                  </a:lnTo>
                  <a:close/>
                  <a:moveTo>
                    <a:pt x="1354120" y="1"/>
                  </a:moveTo>
                  <a:lnTo>
                    <a:pt x="1423697" y="1"/>
                  </a:lnTo>
                  <a:lnTo>
                    <a:pt x="1424955" y="965"/>
                  </a:lnTo>
                  <a:cubicBezTo>
                    <a:pt x="1427695" y="5712"/>
                    <a:pt x="1428624" y="11502"/>
                    <a:pt x="1427093" y="17213"/>
                  </a:cubicBezTo>
                  <a:lnTo>
                    <a:pt x="1415231" y="61485"/>
                  </a:lnTo>
                  <a:cubicBezTo>
                    <a:pt x="1412170" y="72908"/>
                    <a:pt x="1400429" y="79687"/>
                    <a:pt x="1389007" y="76626"/>
                  </a:cubicBezTo>
                  <a:lnTo>
                    <a:pt x="1357983" y="68313"/>
                  </a:lnTo>
                  <a:cubicBezTo>
                    <a:pt x="1346560" y="65252"/>
                    <a:pt x="1339782" y="53511"/>
                    <a:pt x="1342842" y="42089"/>
                  </a:cubicBezTo>
                  <a:close/>
                  <a:moveTo>
                    <a:pt x="2803111" y="0"/>
                  </a:moveTo>
                  <a:lnTo>
                    <a:pt x="2966702" y="1"/>
                  </a:lnTo>
                  <a:lnTo>
                    <a:pt x="2952064" y="54631"/>
                  </a:lnTo>
                  <a:cubicBezTo>
                    <a:pt x="2946041" y="77110"/>
                    <a:pt x="2922936" y="90450"/>
                    <a:pt x="2900457" y="84426"/>
                  </a:cubicBezTo>
                  <a:lnTo>
                    <a:pt x="2829227" y="65340"/>
                  </a:lnTo>
                  <a:cubicBezTo>
                    <a:pt x="2806749" y="59318"/>
                    <a:pt x="2793409" y="36212"/>
                    <a:pt x="2799432" y="13733"/>
                  </a:cubicBezTo>
                  <a:close/>
                  <a:moveTo>
                    <a:pt x="2778477" y="0"/>
                  </a:moveTo>
                  <a:lnTo>
                    <a:pt x="2754191" y="31650"/>
                  </a:lnTo>
                  <a:cubicBezTo>
                    <a:pt x="2741179" y="39162"/>
                    <a:pt x="2725302" y="41711"/>
                    <a:pt x="2709644" y="37514"/>
                  </a:cubicBezTo>
                  <a:lnTo>
                    <a:pt x="2610408" y="10924"/>
                  </a:lnTo>
                  <a:cubicBezTo>
                    <a:pt x="2602579" y="8826"/>
                    <a:pt x="2595545" y="5242"/>
                    <a:pt x="2589530" y="554"/>
                  </a:cubicBezTo>
                  <a:lnTo>
                    <a:pt x="2589049" y="1"/>
                  </a:lnTo>
                  <a:close/>
                  <a:moveTo>
                    <a:pt x="1611878" y="0"/>
                  </a:moveTo>
                  <a:lnTo>
                    <a:pt x="1740338" y="0"/>
                  </a:lnTo>
                  <a:lnTo>
                    <a:pt x="1739164" y="4382"/>
                  </a:lnTo>
                  <a:cubicBezTo>
                    <a:pt x="1733539" y="25375"/>
                    <a:pt x="1711958" y="37835"/>
                    <a:pt x="1690963" y="32210"/>
                  </a:cubicBezTo>
                  <a:lnTo>
                    <a:pt x="1633941" y="16931"/>
                  </a:lnTo>
                  <a:close/>
                  <a:moveTo>
                    <a:pt x="1316683" y="0"/>
                  </a:moveTo>
                  <a:lnTo>
                    <a:pt x="1302858" y="51596"/>
                  </a:lnTo>
                  <a:cubicBezTo>
                    <a:pt x="1296834" y="74075"/>
                    <a:pt x="1273730" y="87415"/>
                    <a:pt x="1251251" y="81392"/>
                  </a:cubicBezTo>
                  <a:lnTo>
                    <a:pt x="1180022" y="62306"/>
                  </a:lnTo>
                  <a:cubicBezTo>
                    <a:pt x="1157542" y="56282"/>
                    <a:pt x="1144202" y="33178"/>
                    <a:pt x="1150225" y="10698"/>
                  </a:cubicBezTo>
                  <a:lnTo>
                    <a:pt x="1153091" y="1"/>
                  </a:lnTo>
                  <a:close/>
                  <a:moveTo>
                    <a:pt x="945319" y="0"/>
                  </a:moveTo>
                  <a:lnTo>
                    <a:pt x="1126941" y="1"/>
                  </a:lnTo>
                  <a:lnTo>
                    <a:pt x="1104985" y="28616"/>
                  </a:lnTo>
                  <a:cubicBezTo>
                    <a:pt x="1091973" y="36127"/>
                    <a:pt x="1076097" y="38676"/>
                    <a:pt x="1060438" y="34479"/>
                  </a:cubicBezTo>
                  <a:lnTo>
                    <a:pt x="961202" y="7889"/>
                  </a:lnTo>
                  <a:close/>
                  <a:moveTo>
                    <a:pt x="407681" y="0"/>
                  </a:moveTo>
                  <a:lnTo>
                    <a:pt x="630540" y="1"/>
                  </a:lnTo>
                  <a:lnTo>
                    <a:pt x="618661" y="44336"/>
                  </a:lnTo>
                  <a:cubicBezTo>
                    <a:pt x="610269" y="75654"/>
                    <a:pt x="578080" y="94238"/>
                    <a:pt x="546762" y="85845"/>
                  </a:cubicBezTo>
                  <a:lnTo>
                    <a:pt x="447527" y="59255"/>
                  </a:lnTo>
                  <a:cubicBezTo>
                    <a:pt x="431868" y="55059"/>
                    <a:pt x="419392" y="44914"/>
                    <a:pt x="411881" y="31903"/>
                  </a:cubicBezTo>
                  <a:close/>
                  <a:moveTo>
                    <a:pt x="2408337" y="0"/>
                  </a:moveTo>
                  <a:lnTo>
                    <a:pt x="2409494" y="310"/>
                  </a:lnTo>
                  <a:cubicBezTo>
                    <a:pt x="2430488" y="5936"/>
                    <a:pt x="2442947" y="27515"/>
                    <a:pt x="2437322" y="48510"/>
                  </a:cubicBezTo>
                  <a:lnTo>
                    <a:pt x="2421619" y="107117"/>
                  </a:lnTo>
                  <a:cubicBezTo>
                    <a:pt x="2415992" y="128111"/>
                    <a:pt x="2394413" y="140570"/>
                    <a:pt x="2373418" y="134945"/>
                  </a:cubicBezTo>
                  <a:lnTo>
                    <a:pt x="2316395" y="119665"/>
                  </a:lnTo>
                  <a:cubicBezTo>
                    <a:pt x="2295401" y="114040"/>
                    <a:pt x="2282943" y="92460"/>
                    <a:pt x="2288567" y="71466"/>
                  </a:cubicBezTo>
                  <a:lnTo>
                    <a:pt x="2304271" y="12859"/>
                  </a:lnTo>
                  <a:lnTo>
                    <a:pt x="2312301" y="0"/>
                  </a:lnTo>
                  <a:close/>
                  <a:moveTo>
                    <a:pt x="2280560" y="0"/>
                  </a:moveTo>
                  <a:lnTo>
                    <a:pt x="2267867" y="47370"/>
                  </a:lnTo>
                  <a:cubicBezTo>
                    <a:pt x="2259474" y="78688"/>
                    <a:pt x="2227285" y="97273"/>
                    <a:pt x="2195968" y="88880"/>
                  </a:cubicBezTo>
                  <a:lnTo>
                    <a:pt x="2096732" y="62290"/>
                  </a:lnTo>
                  <a:cubicBezTo>
                    <a:pt x="2081074" y="58095"/>
                    <a:pt x="2068597" y="47949"/>
                    <a:pt x="2061086" y="34938"/>
                  </a:cubicBezTo>
                  <a:lnTo>
                    <a:pt x="2056486" y="1"/>
                  </a:lnTo>
                  <a:close/>
                  <a:moveTo>
                    <a:pt x="1789518" y="0"/>
                  </a:moveTo>
                  <a:lnTo>
                    <a:pt x="2027570" y="1"/>
                  </a:lnTo>
                  <a:lnTo>
                    <a:pt x="2029715" y="16292"/>
                  </a:lnTo>
                  <a:lnTo>
                    <a:pt x="2011772" y="83254"/>
                  </a:lnTo>
                  <a:cubicBezTo>
                    <a:pt x="2005166" y="107909"/>
                    <a:pt x="1979825" y="122540"/>
                    <a:pt x="1955170" y="115933"/>
                  </a:cubicBezTo>
                  <a:lnTo>
                    <a:pt x="1816272" y="78716"/>
                  </a:lnTo>
                  <a:cubicBezTo>
                    <a:pt x="1791618" y="72110"/>
                    <a:pt x="1776987" y="46768"/>
                    <a:pt x="1783593" y="22114"/>
                  </a:cubicBezTo>
                  <a:close/>
                  <a:moveTo>
                    <a:pt x="782981" y="0"/>
                  </a:moveTo>
                  <a:lnTo>
                    <a:pt x="876869" y="25158"/>
                  </a:lnTo>
                  <a:cubicBezTo>
                    <a:pt x="885931" y="27586"/>
                    <a:pt x="891308" y="36899"/>
                    <a:pt x="888881" y="45961"/>
                  </a:cubicBezTo>
                  <a:lnTo>
                    <a:pt x="882285" y="70573"/>
                  </a:lnTo>
                  <a:cubicBezTo>
                    <a:pt x="879857" y="79634"/>
                    <a:pt x="870543" y="85012"/>
                    <a:pt x="861482" y="82584"/>
                  </a:cubicBezTo>
                  <a:lnTo>
                    <a:pt x="689750" y="36567"/>
                  </a:lnTo>
                  <a:cubicBezTo>
                    <a:pt x="680687" y="34140"/>
                    <a:pt x="675310" y="24826"/>
                    <a:pt x="677738" y="15764"/>
                  </a:cubicBezTo>
                  <a:lnTo>
                    <a:pt x="68196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67FC0C37-3E57-42CE-A11C-948BC1F13E29}"/>
              </a:ext>
            </a:extLst>
          </p:cNvPr>
          <p:cNvGrpSpPr/>
          <p:nvPr/>
        </p:nvGrpSpPr>
        <p:grpSpPr>
          <a:xfrm>
            <a:off x="3720591" y="1645172"/>
            <a:ext cx="2464818" cy="1501865"/>
            <a:chOff x="3720591" y="1645172"/>
            <a:chExt cx="2464818" cy="1501865"/>
          </a:xfrm>
        </p:grpSpPr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07D35C92-31F4-449F-9C55-EA49EBC7A89A}"/>
                </a:ext>
              </a:extLst>
            </p:cNvPr>
            <p:cNvGrpSpPr/>
            <p:nvPr/>
          </p:nvGrpSpPr>
          <p:grpSpPr>
            <a:xfrm>
              <a:off x="3720591" y="1645172"/>
              <a:ext cx="2464818" cy="1501865"/>
              <a:chOff x="2276933" y="2400098"/>
              <a:chExt cx="2095042" cy="1276553"/>
            </a:xfrm>
            <a:solidFill>
              <a:srgbClr val="FF0000"/>
            </a:solidFill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D131089E-1E7D-461D-92E6-858D641FB3BC}"/>
                  </a:ext>
                </a:extLst>
              </p:cNvPr>
              <p:cNvSpPr/>
              <p:nvPr/>
            </p:nvSpPr>
            <p:spPr>
              <a:xfrm rot="17100000">
                <a:off x="2440116" y="2236915"/>
                <a:ext cx="781750" cy="1108115"/>
              </a:xfrm>
              <a:custGeom>
                <a:avLst/>
                <a:gdLst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54982 w 746523"/>
                  <a:gd name="connsiteY2" fmla="*/ 762628 h 1108115"/>
                  <a:gd name="connsiteX3" fmla="*/ 630572 w 746523"/>
                  <a:gd name="connsiteY3" fmla="*/ 790302 h 1108115"/>
                  <a:gd name="connsiteX4" fmla="*/ 627538 w 746523"/>
                  <a:gd name="connsiteY4" fmla="*/ 799119 h 1108115"/>
                  <a:gd name="connsiteX5" fmla="*/ 592332 w 746523"/>
                  <a:gd name="connsiteY5" fmla="*/ 839602 h 1108115"/>
                  <a:gd name="connsiteX6" fmla="*/ 566945 w 746523"/>
                  <a:gd name="connsiteY6" fmla="*/ 852212 h 1108115"/>
                  <a:gd name="connsiteX7" fmla="*/ 566945 w 746523"/>
                  <a:gd name="connsiteY7" fmla="*/ 1108115 h 1108115"/>
                  <a:gd name="connsiteX8" fmla="*/ 268498 w 746523"/>
                  <a:gd name="connsiteY8" fmla="*/ 1108115 h 1108115"/>
                  <a:gd name="connsiteX9" fmla="*/ 268498 w 746523"/>
                  <a:gd name="connsiteY9" fmla="*/ 895115 h 1108115"/>
                  <a:gd name="connsiteX10" fmla="*/ 201322 w 746523"/>
                  <a:gd name="connsiteY10" fmla="*/ 872000 h 1108115"/>
                  <a:gd name="connsiteX11" fmla="*/ 72622 w 746523"/>
                  <a:gd name="connsiteY11" fmla="*/ 704274 h 1108115"/>
                  <a:gd name="connsiteX12" fmla="*/ 9480 w 746523"/>
                  <a:gd name="connsiteY12" fmla="*/ 468625 h 1108115"/>
                  <a:gd name="connsiteX13" fmla="*/ 152481 w 746523"/>
                  <a:gd name="connsiteY13" fmla="*/ 150149 h 1108115"/>
                  <a:gd name="connsiteX14" fmla="*/ 190524 w 746523"/>
                  <a:gd name="connsiteY14" fmla="*/ 98746 h 1108115"/>
                  <a:gd name="connsiteX15" fmla="*/ 290773 w 746523"/>
                  <a:gd name="connsiteY15" fmla="*/ 21822 h 1108115"/>
                  <a:gd name="connsiteX16" fmla="*/ 360285 w 746523"/>
                  <a:gd name="connsiteY16" fmla="*/ 3196 h 1108115"/>
                  <a:gd name="connsiteX17" fmla="*/ 474353 w 746523"/>
                  <a:gd name="connsiteY17" fmla="*/ 69053 h 1108115"/>
                  <a:gd name="connsiteX18" fmla="*/ 507834 w 746523"/>
                  <a:gd name="connsiteY18" fmla="*/ 194006 h 1108115"/>
                  <a:gd name="connsiteX19" fmla="*/ 560909 w 746523"/>
                  <a:gd name="connsiteY19" fmla="*/ 392086 h 1108115"/>
                  <a:gd name="connsiteX20" fmla="*/ 565759 w 746523"/>
                  <a:gd name="connsiteY20" fmla="*/ 410185 h 1108115"/>
                  <a:gd name="connsiteX21" fmla="*/ 693527 w 746523"/>
                  <a:gd name="connsiteY21" fmla="*/ 483951 h 1108115"/>
                  <a:gd name="connsiteX22" fmla="*/ 742895 w 746523"/>
                  <a:gd name="connsiteY22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54982 w 746523"/>
                  <a:gd name="connsiteY2" fmla="*/ 762628 h 1108115"/>
                  <a:gd name="connsiteX3" fmla="*/ 630572 w 746523"/>
                  <a:gd name="connsiteY3" fmla="*/ 790302 h 1108115"/>
                  <a:gd name="connsiteX4" fmla="*/ 600538 w 746523"/>
                  <a:gd name="connsiteY4" fmla="*/ 796493 h 1108115"/>
                  <a:gd name="connsiteX5" fmla="*/ 592332 w 746523"/>
                  <a:gd name="connsiteY5" fmla="*/ 839602 h 1108115"/>
                  <a:gd name="connsiteX6" fmla="*/ 566945 w 746523"/>
                  <a:gd name="connsiteY6" fmla="*/ 852212 h 1108115"/>
                  <a:gd name="connsiteX7" fmla="*/ 566945 w 746523"/>
                  <a:gd name="connsiteY7" fmla="*/ 1108115 h 1108115"/>
                  <a:gd name="connsiteX8" fmla="*/ 268498 w 746523"/>
                  <a:gd name="connsiteY8" fmla="*/ 1108115 h 1108115"/>
                  <a:gd name="connsiteX9" fmla="*/ 268498 w 746523"/>
                  <a:gd name="connsiteY9" fmla="*/ 895115 h 1108115"/>
                  <a:gd name="connsiteX10" fmla="*/ 201322 w 746523"/>
                  <a:gd name="connsiteY10" fmla="*/ 872000 h 1108115"/>
                  <a:gd name="connsiteX11" fmla="*/ 72622 w 746523"/>
                  <a:gd name="connsiteY11" fmla="*/ 704274 h 1108115"/>
                  <a:gd name="connsiteX12" fmla="*/ 9480 w 746523"/>
                  <a:gd name="connsiteY12" fmla="*/ 468625 h 1108115"/>
                  <a:gd name="connsiteX13" fmla="*/ 152481 w 746523"/>
                  <a:gd name="connsiteY13" fmla="*/ 150149 h 1108115"/>
                  <a:gd name="connsiteX14" fmla="*/ 190524 w 746523"/>
                  <a:gd name="connsiteY14" fmla="*/ 98746 h 1108115"/>
                  <a:gd name="connsiteX15" fmla="*/ 290773 w 746523"/>
                  <a:gd name="connsiteY15" fmla="*/ 21822 h 1108115"/>
                  <a:gd name="connsiteX16" fmla="*/ 360285 w 746523"/>
                  <a:gd name="connsiteY16" fmla="*/ 3196 h 1108115"/>
                  <a:gd name="connsiteX17" fmla="*/ 474353 w 746523"/>
                  <a:gd name="connsiteY17" fmla="*/ 69053 h 1108115"/>
                  <a:gd name="connsiteX18" fmla="*/ 507834 w 746523"/>
                  <a:gd name="connsiteY18" fmla="*/ 194006 h 1108115"/>
                  <a:gd name="connsiteX19" fmla="*/ 560909 w 746523"/>
                  <a:gd name="connsiteY19" fmla="*/ 392086 h 1108115"/>
                  <a:gd name="connsiteX20" fmla="*/ 565759 w 746523"/>
                  <a:gd name="connsiteY20" fmla="*/ 410185 h 1108115"/>
                  <a:gd name="connsiteX21" fmla="*/ 693527 w 746523"/>
                  <a:gd name="connsiteY21" fmla="*/ 483951 h 1108115"/>
                  <a:gd name="connsiteX22" fmla="*/ 742895 w 746523"/>
                  <a:gd name="connsiteY22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54982 w 746523"/>
                  <a:gd name="connsiteY2" fmla="*/ 762628 h 1108115"/>
                  <a:gd name="connsiteX3" fmla="*/ 600538 w 746523"/>
                  <a:gd name="connsiteY3" fmla="*/ 796493 h 1108115"/>
                  <a:gd name="connsiteX4" fmla="*/ 592332 w 746523"/>
                  <a:gd name="connsiteY4" fmla="*/ 839602 h 1108115"/>
                  <a:gd name="connsiteX5" fmla="*/ 566945 w 746523"/>
                  <a:gd name="connsiteY5" fmla="*/ 852212 h 1108115"/>
                  <a:gd name="connsiteX6" fmla="*/ 566945 w 746523"/>
                  <a:gd name="connsiteY6" fmla="*/ 1108115 h 1108115"/>
                  <a:gd name="connsiteX7" fmla="*/ 268498 w 746523"/>
                  <a:gd name="connsiteY7" fmla="*/ 1108115 h 1108115"/>
                  <a:gd name="connsiteX8" fmla="*/ 268498 w 746523"/>
                  <a:gd name="connsiteY8" fmla="*/ 895115 h 1108115"/>
                  <a:gd name="connsiteX9" fmla="*/ 201322 w 746523"/>
                  <a:gd name="connsiteY9" fmla="*/ 872000 h 1108115"/>
                  <a:gd name="connsiteX10" fmla="*/ 72622 w 746523"/>
                  <a:gd name="connsiteY10" fmla="*/ 704274 h 1108115"/>
                  <a:gd name="connsiteX11" fmla="*/ 9480 w 746523"/>
                  <a:gd name="connsiteY11" fmla="*/ 468625 h 1108115"/>
                  <a:gd name="connsiteX12" fmla="*/ 152481 w 746523"/>
                  <a:gd name="connsiteY12" fmla="*/ 150149 h 1108115"/>
                  <a:gd name="connsiteX13" fmla="*/ 190524 w 746523"/>
                  <a:gd name="connsiteY13" fmla="*/ 98746 h 1108115"/>
                  <a:gd name="connsiteX14" fmla="*/ 290773 w 746523"/>
                  <a:gd name="connsiteY14" fmla="*/ 21822 h 1108115"/>
                  <a:gd name="connsiteX15" fmla="*/ 360285 w 746523"/>
                  <a:gd name="connsiteY15" fmla="*/ 3196 h 1108115"/>
                  <a:gd name="connsiteX16" fmla="*/ 474353 w 746523"/>
                  <a:gd name="connsiteY16" fmla="*/ 69053 h 1108115"/>
                  <a:gd name="connsiteX17" fmla="*/ 507834 w 746523"/>
                  <a:gd name="connsiteY17" fmla="*/ 194006 h 1108115"/>
                  <a:gd name="connsiteX18" fmla="*/ 560909 w 746523"/>
                  <a:gd name="connsiteY18" fmla="*/ 392086 h 1108115"/>
                  <a:gd name="connsiteX19" fmla="*/ 565759 w 746523"/>
                  <a:gd name="connsiteY19" fmla="*/ 410185 h 1108115"/>
                  <a:gd name="connsiteX20" fmla="*/ 693527 w 746523"/>
                  <a:gd name="connsiteY20" fmla="*/ 483951 h 1108115"/>
                  <a:gd name="connsiteX21" fmla="*/ 742895 w 746523"/>
                  <a:gd name="connsiteY21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00538 w 746523"/>
                  <a:gd name="connsiteY2" fmla="*/ 796493 h 1108115"/>
                  <a:gd name="connsiteX3" fmla="*/ 592332 w 746523"/>
                  <a:gd name="connsiteY3" fmla="*/ 839602 h 1108115"/>
                  <a:gd name="connsiteX4" fmla="*/ 566945 w 746523"/>
                  <a:gd name="connsiteY4" fmla="*/ 852212 h 1108115"/>
                  <a:gd name="connsiteX5" fmla="*/ 566945 w 746523"/>
                  <a:gd name="connsiteY5" fmla="*/ 1108115 h 1108115"/>
                  <a:gd name="connsiteX6" fmla="*/ 268498 w 746523"/>
                  <a:gd name="connsiteY6" fmla="*/ 1108115 h 1108115"/>
                  <a:gd name="connsiteX7" fmla="*/ 268498 w 746523"/>
                  <a:gd name="connsiteY7" fmla="*/ 895115 h 1108115"/>
                  <a:gd name="connsiteX8" fmla="*/ 201322 w 746523"/>
                  <a:gd name="connsiteY8" fmla="*/ 872000 h 1108115"/>
                  <a:gd name="connsiteX9" fmla="*/ 72622 w 746523"/>
                  <a:gd name="connsiteY9" fmla="*/ 704274 h 1108115"/>
                  <a:gd name="connsiteX10" fmla="*/ 9480 w 746523"/>
                  <a:gd name="connsiteY10" fmla="*/ 468625 h 1108115"/>
                  <a:gd name="connsiteX11" fmla="*/ 152481 w 746523"/>
                  <a:gd name="connsiteY11" fmla="*/ 150149 h 1108115"/>
                  <a:gd name="connsiteX12" fmla="*/ 190524 w 746523"/>
                  <a:gd name="connsiteY12" fmla="*/ 98746 h 1108115"/>
                  <a:gd name="connsiteX13" fmla="*/ 290773 w 746523"/>
                  <a:gd name="connsiteY13" fmla="*/ 21822 h 1108115"/>
                  <a:gd name="connsiteX14" fmla="*/ 360285 w 746523"/>
                  <a:gd name="connsiteY14" fmla="*/ 3196 h 1108115"/>
                  <a:gd name="connsiteX15" fmla="*/ 474353 w 746523"/>
                  <a:gd name="connsiteY15" fmla="*/ 69053 h 1108115"/>
                  <a:gd name="connsiteX16" fmla="*/ 507834 w 746523"/>
                  <a:gd name="connsiteY16" fmla="*/ 194006 h 1108115"/>
                  <a:gd name="connsiteX17" fmla="*/ 560909 w 746523"/>
                  <a:gd name="connsiteY17" fmla="*/ 392086 h 1108115"/>
                  <a:gd name="connsiteX18" fmla="*/ 565759 w 746523"/>
                  <a:gd name="connsiteY18" fmla="*/ 410185 h 1108115"/>
                  <a:gd name="connsiteX19" fmla="*/ 693527 w 746523"/>
                  <a:gd name="connsiteY19" fmla="*/ 483951 h 1108115"/>
                  <a:gd name="connsiteX20" fmla="*/ 742895 w 746523"/>
                  <a:gd name="connsiteY20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599878 w 746523"/>
                  <a:gd name="connsiteY2" fmla="*/ 757226 h 1108115"/>
                  <a:gd name="connsiteX3" fmla="*/ 592332 w 746523"/>
                  <a:gd name="connsiteY3" fmla="*/ 839602 h 1108115"/>
                  <a:gd name="connsiteX4" fmla="*/ 566945 w 746523"/>
                  <a:gd name="connsiteY4" fmla="*/ 852212 h 1108115"/>
                  <a:gd name="connsiteX5" fmla="*/ 566945 w 746523"/>
                  <a:gd name="connsiteY5" fmla="*/ 1108115 h 1108115"/>
                  <a:gd name="connsiteX6" fmla="*/ 268498 w 746523"/>
                  <a:gd name="connsiteY6" fmla="*/ 1108115 h 1108115"/>
                  <a:gd name="connsiteX7" fmla="*/ 268498 w 746523"/>
                  <a:gd name="connsiteY7" fmla="*/ 895115 h 1108115"/>
                  <a:gd name="connsiteX8" fmla="*/ 201322 w 746523"/>
                  <a:gd name="connsiteY8" fmla="*/ 872000 h 1108115"/>
                  <a:gd name="connsiteX9" fmla="*/ 72622 w 746523"/>
                  <a:gd name="connsiteY9" fmla="*/ 704274 h 1108115"/>
                  <a:gd name="connsiteX10" fmla="*/ 9480 w 746523"/>
                  <a:gd name="connsiteY10" fmla="*/ 468625 h 1108115"/>
                  <a:gd name="connsiteX11" fmla="*/ 152481 w 746523"/>
                  <a:gd name="connsiteY11" fmla="*/ 150149 h 1108115"/>
                  <a:gd name="connsiteX12" fmla="*/ 190524 w 746523"/>
                  <a:gd name="connsiteY12" fmla="*/ 98746 h 1108115"/>
                  <a:gd name="connsiteX13" fmla="*/ 290773 w 746523"/>
                  <a:gd name="connsiteY13" fmla="*/ 21822 h 1108115"/>
                  <a:gd name="connsiteX14" fmla="*/ 360285 w 746523"/>
                  <a:gd name="connsiteY14" fmla="*/ 3196 h 1108115"/>
                  <a:gd name="connsiteX15" fmla="*/ 474353 w 746523"/>
                  <a:gd name="connsiteY15" fmla="*/ 69053 h 1108115"/>
                  <a:gd name="connsiteX16" fmla="*/ 507834 w 746523"/>
                  <a:gd name="connsiteY16" fmla="*/ 194006 h 1108115"/>
                  <a:gd name="connsiteX17" fmla="*/ 560909 w 746523"/>
                  <a:gd name="connsiteY17" fmla="*/ 392086 h 1108115"/>
                  <a:gd name="connsiteX18" fmla="*/ 565759 w 746523"/>
                  <a:gd name="connsiteY18" fmla="*/ 410185 h 1108115"/>
                  <a:gd name="connsiteX19" fmla="*/ 693527 w 746523"/>
                  <a:gd name="connsiteY19" fmla="*/ 483951 h 1108115"/>
                  <a:gd name="connsiteX20" fmla="*/ 742895 w 746523"/>
                  <a:gd name="connsiteY20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599878 w 746523"/>
                  <a:gd name="connsiteY2" fmla="*/ 757226 h 1108115"/>
                  <a:gd name="connsiteX3" fmla="*/ 592332 w 746523"/>
                  <a:gd name="connsiteY3" fmla="*/ 839602 h 1108115"/>
                  <a:gd name="connsiteX4" fmla="*/ 568427 w 746523"/>
                  <a:gd name="connsiteY4" fmla="*/ 894545 h 1108115"/>
                  <a:gd name="connsiteX5" fmla="*/ 566945 w 746523"/>
                  <a:gd name="connsiteY5" fmla="*/ 1108115 h 1108115"/>
                  <a:gd name="connsiteX6" fmla="*/ 268498 w 746523"/>
                  <a:gd name="connsiteY6" fmla="*/ 1108115 h 1108115"/>
                  <a:gd name="connsiteX7" fmla="*/ 268498 w 746523"/>
                  <a:gd name="connsiteY7" fmla="*/ 895115 h 1108115"/>
                  <a:gd name="connsiteX8" fmla="*/ 201322 w 746523"/>
                  <a:gd name="connsiteY8" fmla="*/ 872000 h 1108115"/>
                  <a:gd name="connsiteX9" fmla="*/ 72622 w 746523"/>
                  <a:gd name="connsiteY9" fmla="*/ 704274 h 1108115"/>
                  <a:gd name="connsiteX10" fmla="*/ 9480 w 746523"/>
                  <a:gd name="connsiteY10" fmla="*/ 468625 h 1108115"/>
                  <a:gd name="connsiteX11" fmla="*/ 152481 w 746523"/>
                  <a:gd name="connsiteY11" fmla="*/ 150149 h 1108115"/>
                  <a:gd name="connsiteX12" fmla="*/ 190524 w 746523"/>
                  <a:gd name="connsiteY12" fmla="*/ 98746 h 1108115"/>
                  <a:gd name="connsiteX13" fmla="*/ 290773 w 746523"/>
                  <a:gd name="connsiteY13" fmla="*/ 21822 h 1108115"/>
                  <a:gd name="connsiteX14" fmla="*/ 360285 w 746523"/>
                  <a:gd name="connsiteY14" fmla="*/ 3196 h 1108115"/>
                  <a:gd name="connsiteX15" fmla="*/ 474353 w 746523"/>
                  <a:gd name="connsiteY15" fmla="*/ 69053 h 1108115"/>
                  <a:gd name="connsiteX16" fmla="*/ 507834 w 746523"/>
                  <a:gd name="connsiteY16" fmla="*/ 194006 h 1108115"/>
                  <a:gd name="connsiteX17" fmla="*/ 560909 w 746523"/>
                  <a:gd name="connsiteY17" fmla="*/ 392086 h 1108115"/>
                  <a:gd name="connsiteX18" fmla="*/ 565759 w 746523"/>
                  <a:gd name="connsiteY18" fmla="*/ 410185 h 1108115"/>
                  <a:gd name="connsiteX19" fmla="*/ 693527 w 746523"/>
                  <a:gd name="connsiteY19" fmla="*/ 483951 h 1108115"/>
                  <a:gd name="connsiteX20" fmla="*/ 742895 w 746523"/>
                  <a:gd name="connsiteY20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599878 w 746523"/>
                  <a:gd name="connsiteY2" fmla="*/ 757226 h 1108115"/>
                  <a:gd name="connsiteX3" fmla="*/ 568427 w 746523"/>
                  <a:gd name="connsiteY3" fmla="*/ 894545 h 1108115"/>
                  <a:gd name="connsiteX4" fmla="*/ 566945 w 746523"/>
                  <a:gd name="connsiteY4" fmla="*/ 1108115 h 1108115"/>
                  <a:gd name="connsiteX5" fmla="*/ 268498 w 746523"/>
                  <a:gd name="connsiteY5" fmla="*/ 1108115 h 1108115"/>
                  <a:gd name="connsiteX6" fmla="*/ 268498 w 746523"/>
                  <a:gd name="connsiteY6" fmla="*/ 895115 h 1108115"/>
                  <a:gd name="connsiteX7" fmla="*/ 201322 w 746523"/>
                  <a:gd name="connsiteY7" fmla="*/ 872000 h 1108115"/>
                  <a:gd name="connsiteX8" fmla="*/ 72622 w 746523"/>
                  <a:gd name="connsiteY8" fmla="*/ 704274 h 1108115"/>
                  <a:gd name="connsiteX9" fmla="*/ 9480 w 746523"/>
                  <a:gd name="connsiteY9" fmla="*/ 468625 h 1108115"/>
                  <a:gd name="connsiteX10" fmla="*/ 152481 w 746523"/>
                  <a:gd name="connsiteY10" fmla="*/ 150149 h 1108115"/>
                  <a:gd name="connsiteX11" fmla="*/ 190524 w 746523"/>
                  <a:gd name="connsiteY11" fmla="*/ 98746 h 1108115"/>
                  <a:gd name="connsiteX12" fmla="*/ 290773 w 746523"/>
                  <a:gd name="connsiteY12" fmla="*/ 21822 h 1108115"/>
                  <a:gd name="connsiteX13" fmla="*/ 360285 w 746523"/>
                  <a:gd name="connsiteY13" fmla="*/ 3196 h 1108115"/>
                  <a:gd name="connsiteX14" fmla="*/ 474353 w 746523"/>
                  <a:gd name="connsiteY14" fmla="*/ 69053 h 1108115"/>
                  <a:gd name="connsiteX15" fmla="*/ 507834 w 746523"/>
                  <a:gd name="connsiteY15" fmla="*/ 194006 h 1108115"/>
                  <a:gd name="connsiteX16" fmla="*/ 560909 w 746523"/>
                  <a:gd name="connsiteY16" fmla="*/ 392086 h 1108115"/>
                  <a:gd name="connsiteX17" fmla="*/ 565759 w 746523"/>
                  <a:gd name="connsiteY17" fmla="*/ 410185 h 1108115"/>
                  <a:gd name="connsiteX18" fmla="*/ 693527 w 746523"/>
                  <a:gd name="connsiteY18" fmla="*/ 483951 h 1108115"/>
                  <a:gd name="connsiteX19" fmla="*/ 742895 w 746523"/>
                  <a:gd name="connsiteY19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599878 w 746523"/>
                  <a:gd name="connsiteY2" fmla="*/ 757226 h 1108115"/>
                  <a:gd name="connsiteX3" fmla="*/ 533429 w 746523"/>
                  <a:gd name="connsiteY3" fmla="*/ 874339 h 1108115"/>
                  <a:gd name="connsiteX4" fmla="*/ 566945 w 746523"/>
                  <a:gd name="connsiteY4" fmla="*/ 1108115 h 1108115"/>
                  <a:gd name="connsiteX5" fmla="*/ 268498 w 746523"/>
                  <a:gd name="connsiteY5" fmla="*/ 1108115 h 1108115"/>
                  <a:gd name="connsiteX6" fmla="*/ 268498 w 746523"/>
                  <a:gd name="connsiteY6" fmla="*/ 895115 h 1108115"/>
                  <a:gd name="connsiteX7" fmla="*/ 201322 w 746523"/>
                  <a:gd name="connsiteY7" fmla="*/ 872000 h 1108115"/>
                  <a:gd name="connsiteX8" fmla="*/ 72622 w 746523"/>
                  <a:gd name="connsiteY8" fmla="*/ 704274 h 1108115"/>
                  <a:gd name="connsiteX9" fmla="*/ 9480 w 746523"/>
                  <a:gd name="connsiteY9" fmla="*/ 468625 h 1108115"/>
                  <a:gd name="connsiteX10" fmla="*/ 152481 w 746523"/>
                  <a:gd name="connsiteY10" fmla="*/ 150149 h 1108115"/>
                  <a:gd name="connsiteX11" fmla="*/ 190524 w 746523"/>
                  <a:gd name="connsiteY11" fmla="*/ 98746 h 1108115"/>
                  <a:gd name="connsiteX12" fmla="*/ 290773 w 746523"/>
                  <a:gd name="connsiteY12" fmla="*/ 21822 h 1108115"/>
                  <a:gd name="connsiteX13" fmla="*/ 360285 w 746523"/>
                  <a:gd name="connsiteY13" fmla="*/ 3196 h 1108115"/>
                  <a:gd name="connsiteX14" fmla="*/ 474353 w 746523"/>
                  <a:gd name="connsiteY14" fmla="*/ 69053 h 1108115"/>
                  <a:gd name="connsiteX15" fmla="*/ 507834 w 746523"/>
                  <a:gd name="connsiteY15" fmla="*/ 194006 h 1108115"/>
                  <a:gd name="connsiteX16" fmla="*/ 560909 w 746523"/>
                  <a:gd name="connsiteY16" fmla="*/ 392086 h 1108115"/>
                  <a:gd name="connsiteX17" fmla="*/ 565759 w 746523"/>
                  <a:gd name="connsiteY17" fmla="*/ 410185 h 1108115"/>
                  <a:gd name="connsiteX18" fmla="*/ 693527 w 746523"/>
                  <a:gd name="connsiteY18" fmla="*/ 483951 h 1108115"/>
                  <a:gd name="connsiteX19" fmla="*/ 742895 w 746523"/>
                  <a:gd name="connsiteY19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599878 w 746523"/>
                  <a:gd name="connsiteY2" fmla="*/ 757226 h 1108115"/>
                  <a:gd name="connsiteX3" fmla="*/ 533429 w 746523"/>
                  <a:gd name="connsiteY3" fmla="*/ 874339 h 1108115"/>
                  <a:gd name="connsiteX4" fmla="*/ 566945 w 746523"/>
                  <a:gd name="connsiteY4" fmla="*/ 1108115 h 1108115"/>
                  <a:gd name="connsiteX5" fmla="*/ 268498 w 746523"/>
                  <a:gd name="connsiteY5" fmla="*/ 1108115 h 1108115"/>
                  <a:gd name="connsiteX6" fmla="*/ 268498 w 746523"/>
                  <a:gd name="connsiteY6" fmla="*/ 895115 h 1108115"/>
                  <a:gd name="connsiteX7" fmla="*/ 201322 w 746523"/>
                  <a:gd name="connsiteY7" fmla="*/ 872000 h 1108115"/>
                  <a:gd name="connsiteX8" fmla="*/ 72622 w 746523"/>
                  <a:gd name="connsiteY8" fmla="*/ 704274 h 1108115"/>
                  <a:gd name="connsiteX9" fmla="*/ 9480 w 746523"/>
                  <a:gd name="connsiteY9" fmla="*/ 468625 h 1108115"/>
                  <a:gd name="connsiteX10" fmla="*/ 152481 w 746523"/>
                  <a:gd name="connsiteY10" fmla="*/ 150149 h 1108115"/>
                  <a:gd name="connsiteX11" fmla="*/ 190524 w 746523"/>
                  <a:gd name="connsiteY11" fmla="*/ 98746 h 1108115"/>
                  <a:gd name="connsiteX12" fmla="*/ 290773 w 746523"/>
                  <a:gd name="connsiteY12" fmla="*/ 21822 h 1108115"/>
                  <a:gd name="connsiteX13" fmla="*/ 360285 w 746523"/>
                  <a:gd name="connsiteY13" fmla="*/ 3196 h 1108115"/>
                  <a:gd name="connsiteX14" fmla="*/ 474353 w 746523"/>
                  <a:gd name="connsiteY14" fmla="*/ 69053 h 1108115"/>
                  <a:gd name="connsiteX15" fmla="*/ 507834 w 746523"/>
                  <a:gd name="connsiteY15" fmla="*/ 194006 h 1108115"/>
                  <a:gd name="connsiteX16" fmla="*/ 560909 w 746523"/>
                  <a:gd name="connsiteY16" fmla="*/ 392086 h 1108115"/>
                  <a:gd name="connsiteX17" fmla="*/ 565759 w 746523"/>
                  <a:gd name="connsiteY17" fmla="*/ 410185 h 1108115"/>
                  <a:gd name="connsiteX18" fmla="*/ 693527 w 746523"/>
                  <a:gd name="connsiteY18" fmla="*/ 483951 h 1108115"/>
                  <a:gd name="connsiteX19" fmla="*/ 742895 w 746523"/>
                  <a:gd name="connsiteY19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33995 w 746523"/>
                  <a:gd name="connsiteY2" fmla="*/ 725076 h 1108115"/>
                  <a:gd name="connsiteX3" fmla="*/ 533429 w 746523"/>
                  <a:gd name="connsiteY3" fmla="*/ 874339 h 1108115"/>
                  <a:gd name="connsiteX4" fmla="*/ 566945 w 746523"/>
                  <a:gd name="connsiteY4" fmla="*/ 1108115 h 1108115"/>
                  <a:gd name="connsiteX5" fmla="*/ 268498 w 746523"/>
                  <a:gd name="connsiteY5" fmla="*/ 1108115 h 1108115"/>
                  <a:gd name="connsiteX6" fmla="*/ 268498 w 746523"/>
                  <a:gd name="connsiteY6" fmla="*/ 895115 h 1108115"/>
                  <a:gd name="connsiteX7" fmla="*/ 201322 w 746523"/>
                  <a:gd name="connsiteY7" fmla="*/ 872000 h 1108115"/>
                  <a:gd name="connsiteX8" fmla="*/ 72622 w 746523"/>
                  <a:gd name="connsiteY8" fmla="*/ 704274 h 1108115"/>
                  <a:gd name="connsiteX9" fmla="*/ 9480 w 746523"/>
                  <a:gd name="connsiteY9" fmla="*/ 468625 h 1108115"/>
                  <a:gd name="connsiteX10" fmla="*/ 152481 w 746523"/>
                  <a:gd name="connsiteY10" fmla="*/ 150149 h 1108115"/>
                  <a:gd name="connsiteX11" fmla="*/ 190524 w 746523"/>
                  <a:gd name="connsiteY11" fmla="*/ 98746 h 1108115"/>
                  <a:gd name="connsiteX12" fmla="*/ 290773 w 746523"/>
                  <a:gd name="connsiteY12" fmla="*/ 21822 h 1108115"/>
                  <a:gd name="connsiteX13" fmla="*/ 360285 w 746523"/>
                  <a:gd name="connsiteY13" fmla="*/ 3196 h 1108115"/>
                  <a:gd name="connsiteX14" fmla="*/ 474353 w 746523"/>
                  <a:gd name="connsiteY14" fmla="*/ 69053 h 1108115"/>
                  <a:gd name="connsiteX15" fmla="*/ 507834 w 746523"/>
                  <a:gd name="connsiteY15" fmla="*/ 194006 h 1108115"/>
                  <a:gd name="connsiteX16" fmla="*/ 560909 w 746523"/>
                  <a:gd name="connsiteY16" fmla="*/ 392086 h 1108115"/>
                  <a:gd name="connsiteX17" fmla="*/ 565759 w 746523"/>
                  <a:gd name="connsiteY17" fmla="*/ 410185 h 1108115"/>
                  <a:gd name="connsiteX18" fmla="*/ 693527 w 746523"/>
                  <a:gd name="connsiteY18" fmla="*/ 483951 h 1108115"/>
                  <a:gd name="connsiteX19" fmla="*/ 742895 w 746523"/>
                  <a:gd name="connsiteY19" fmla="*/ 548290 h 1108115"/>
                  <a:gd name="connsiteX0" fmla="*/ 742895 w 746523"/>
                  <a:gd name="connsiteY0" fmla="*/ 548290 h 1108115"/>
                  <a:gd name="connsiteX1" fmla="*/ 732310 w 746523"/>
                  <a:gd name="connsiteY1" fmla="*/ 628692 h 1108115"/>
                  <a:gd name="connsiteX2" fmla="*/ 633995 w 746523"/>
                  <a:gd name="connsiteY2" fmla="*/ 725076 h 1108115"/>
                  <a:gd name="connsiteX3" fmla="*/ 533429 w 746523"/>
                  <a:gd name="connsiteY3" fmla="*/ 874339 h 1108115"/>
                  <a:gd name="connsiteX4" fmla="*/ 566945 w 746523"/>
                  <a:gd name="connsiteY4" fmla="*/ 1108115 h 1108115"/>
                  <a:gd name="connsiteX5" fmla="*/ 268498 w 746523"/>
                  <a:gd name="connsiteY5" fmla="*/ 1108115 h 1108115"/>
                  <a:gd name="connsiteX6" fmla="*/ 268498 w 746523"/>
                  <a:gd name="connsiteY6" fmla="*/ 895115 h 1108115"/>
                  <a:gd name="connsiteX7" fmla="*/ 201322 w 746523"/>
                  <a:gd name="connsiteY7" fmla="*/ 872000 h 1108115"/>
                  <a:gd name="connsiteX8" fmla="*/ 72622 w 746523"/>
                  <a:gd name="connsiteY8" fmla="*/ 704274 h 1108115"/>
                  <a:gd name="connsiteX9" fmla="*/ 9480 w 746523"/>
                  <a:gd name="connsiteY9" fmla="*/ 468625 h 1108115"/>
                  <a:gd name="connsiteX10" fmla="*/ 152481 w 746523"/>
                  <a:gd name="connsiteY10" fmla="*/ 150149 h 1108115"/>
                  <a:gd name="connsiteX11" fmla="*/ 190524 w 746523"/>
                  <a:gd name="connsiteY11" fmla="*/ 98746 h 1108115"/>
                  <a:gd name="connsiteX12" fmla="*/ 290773 w 746523"/>
                  <a:gd name="connsiteY12" fmla="*/ 21822 h 1108115"/>
                  <a:gd name="connsiteX13" fmla="*/ 360285 w 746523"/>
                  <a:gd name="connsiteY13" fmla="*/ 3196 h 1108115"/>
                  <a:gd name="connsiteX14" fmla="*/ 474353 w 746523"/>
                  <a:gd name="connsiteY14" fmla="*/ 69053 h 1108115"/>
                  <a:gd name="connsiteX15" fmla="*/ 507834 w 746523"/>
                  <a:gd name="connsiteY15" fmla="*/ 194006 h 1108115"/>
                  <a:gd name="connsiteX16" fmla="*/ 560909 w 746523"/>
                  <a:gd name="connsiteY16" fmla="*/ 392086 h 1108115"/>
                  <a:gd name="connsiteX17" fmla="*/ 565759 w 746523"/>
                  <a:gd name="connsiteY17" fmla="*/ 410185 h 1108115"/>
                  <a:gd name="connsiteX18" fmla="*/ 693527 w 746523"/>
                  <a:gd name="connsiteY18" fmla="*/ 483951 h 1108115"/>
                  <a:gd name="connsiteX19" fmla="*/ 742895 w 746523"/>
                  <a:gd name="connsiteY19" fmla="*/ 548290 h 1108115"/>
                  <a:gd name="connsiteX0" fmla="*/ 779697 w 780519"/>
                  <a:gd name="connsiteY0" fmla="*/ 538429 h 1108115"/>
                  <a:gd name="connsiteX1" fmla="*/ 732310 w 780519"/>
                  <a:gd name="connsiteY1" fmla="*/ 628692 h 1108115"/>
                  <a:gd name="connsiteX2" fmla="*/ 633995 w 780519"/>
                  <a:gd name="connsiteY2" fmla="*/ 725076 h 1108115"/>
                  <a:gd name="connsiteX3" fmla="*/ 533429 w 780519"/>
                  <a:gd name="connsiteY3" fmla="*/ 874339 h 1108115"/>
                  <a:gd name="connsiteX4" fmla="*/ 566945 w 780519"/>
                  <a:gd name="connsiteY4" fmla="*/ 1108115 h 1108115"/>
                  <a:gd name="connsiteX5" fmla="*/ 268498 w 780519"/>
                  <a:gd name="connsiteY5" fmla="*/ 1108115 h 1108115"/>
                  <a:gd name="connsiteX6" fmla="*/ 268498 w 780519"/>
                  <a:gd name="connsiteY6" fmla="*/ 895115 h 1108115"/>
                  <a:gd name="connsiteX7" fmla="*/ 201322 w 780519"/>
                  <a:gd name="connsiteY7" fmla="*/ 872000 h 1108115"/>
                  <a:gd name="connsiteX8" fmla="*/ 72622 w 780519"/>
                  <a:gd name="connsiteY8" fmla="*/ 704274 h 1108115"/>
                  <a:gd name="connsiteX9" fmla="*/ 9480 w 780519"/>
                  <a:gd name="connsiteY9" fmla="*/ 468625 h 1108115"/>
                  <a:gd name="connsiteX10" fmla="*/ 152481 w 780519"/>
                  <a:gd name="connsiteY10" fmla="*/ 150149 h 1108115"/>
                  <a:gd name="connsiteX11" fmla="*/ 190524 w 780519"/>
                  <a:gd name="connsiteY11" fmla="*/ 98746 h 1108115"/>
                  <a:gd name="connsiteX12" fmla="*/ 290773 w 780519"/>
                  <a:gd name="connsiteY12" fmla="*/ 21822 h 1108115"/>
                  <a:gd name="connsiteX13" fmla="*/ 360285 w 780519"/>
                  <a:gd name="connsiteY13" fmla="*/ 3196 h 1108115"/>
                  <a:gd name="connsiteX14" fmla="*/ 474353 w 780519"/>
                  <a:gd name="connsiteY14" fmla="*/ 69053 h 1108115"/>
                  <a:gd name="connsiteX15" fmla="*/ 507834 w 780519"/>
                  <a:gd name="connsiteY15" fmla="*/ 194006 h 1108115"/>
                  <a:gd name="connsiteX16" fmla="*/ 560909 w 780519"/>
                  <a:gd name="connsiteY16" fmla="*/ 392086 h 1108115"/>
                  <a:gd name="connsiteX17" fmla="*/ 565759 w 780519"/>
                  <a:gd name="connsiteY17" fmla="*/ 410185 h 1108115"/>
                  <a:gd name="connsiteX18" fmla="*/ 693527 w 780519"/>
                  <a:gd name="connsiteY18" fmla="*/ 483951 h 1108115"/>
                  <a:gd name="connsiteX19" fmla="*/ 779697 w 780519"/>
                  <a:gd name="connsiteY19" fmla="*/ 538429 h 1108115"/>
                  <a:gd name="connsiteX0" fmla="*/ 779697 w 781538"/>
                  <a:gd name="connsiteY0" fmla="*/ 538429 h 1108115"/>
                  <a:gd name="connsiteX1" fmla="*/ 732310 w 781538"/>
                  <a:gd name="connsiteY1" fmla="*/ 628692 h 1108115"/>
                  <a:gd name="connsiteX2" fmla="*/ 633995 w 781538"/>
                  <a:gd name="connsiteY2" fmla="*/ 725076 h 1108115"/>
                  <a:gd name="connsiteX3" fmla="*/ 533429 w 781538"/>
                  <a:gd name="connsiteY3" fmla="*/ 874339 h 1108115"/>
                  <a:gd name="connsiteX4" fmla="*/ 566945 w 781538"/>
                  <a:gd name="connsiteY4" fmla="*/ 1108115 h 1108115"/>
                  <a:gd name="connsiteX5" fmla="*/ 268498 w 781538"/>
                  <a:gd name="connsiteY5" fmla="*/ 1108115 h 1108115"/>
                  <a:gd name="connsiteX6" fmla="*/ 268498 w 781538"/>
                  <a:gd name="connsiteY6" fmla="*/ 895115 h 1108115"/>
                  <a:gd name="connsiteX7" fmla="*/ 201322 w 781538"/>
                  <a:gd name="connsiteY7" fmla="*/ 872000 h 1108115"/>
                  <a:gd name="connsiteX8" fmla="*/ 72622 w 781538"/>
                  <a:gd name="connsiteY8" fmla="*/ 704274 h 1108115"/>
                  <a:gd name="connsiteX9" fmla="*/ 9480 w 781538"/>
                  <a:gd name="connsiteY9" fmla="*/ 468625 h 1108115"/>
                  <a:gd name="connsiteX10" fmla="*/ 152481 w 781538"/>
                  <a:gd name="connsiteY10" fmla="*/ 150149 h 1108115"/>
                  <a:gd name="connsiteX11" fmla="*/ 190524 w 781538"/>
                  <a:gd name="connsiteY11" fmla="*/ 98746 h 1108115"/>
                  <a:gd name="connsiteX12" fmla="*/ 290773 w 781538"/>
                  <a:gd name="connsiteY12" fmla="*/ 21822 h 1108115"/>
                  <a:gd name="connsiteX13" fmla="*/ 360285 w 781538"/>
                  <a:gd name="connsiteY13" fmla="*/ 3196 h 1108115"/>
                  <a:gd name="connsiteX14" fmla="*/ 474353 w 781538"/>
                  <a:gd name="connsiteY14" fmla="*/ 69053 h 1108115"/>
                  <a:gd name="connsiteX15" fmla="*/ 507834 w 781538"/>
                  <a:gd name="connsiteY15" fmla="*/ 194006 h 1108115"/>
                  <a:gd name="connsiteX16" fmla="*/ 560909 w 781538"/>
                  <a:gd name="connsiteY16" fmla="*/ 392086 h 1108115"/>
                  <a:gd name="connsiteX17" fmla="*/ 565759 w 781538"/>
                  <a:gd name="connsiteY17" fmla="*/ 410185 h 1108115"/>
                  <a:gd name="connsiteX18" fmla="*/ 693527 w 781538"/>
                  <a:gd name="connsiteY18" fmla="*/ 483951 h 1108115"/>
                  <a:gd name="connsiteX19" fmla="*/ 779697 w 781538"/>
                  <a:gd name="connsiteY19" fmla="*/ 538429 h 1108115"/>
                  <a:gd name="connsiteX0" fmla="*/ 779697 w 780206"/>
                  <a:gd name="connsiteY0" fmla="*/ 538429 h 1108115"/>
                  <a:gd name="connsiteX1" fmla="*/ 732310 w 780206"/>
                  <a:gd name="connsiteY1" fmla="*/ 628692 h 1108115"/>
                  <a:gd name="connsiteX2" fmla="*/ 633995 w 780206"/>
                  <a:gd name="connsiteY2" fmla="*/ 725076 h 1108115"/>
                  <a:gd name="connsiteX3" fmla="*/ 533429 w 780206"/>
                  <a:gd name="connsiteY3" fmla="*/ 874339 h 1108115"/>
                  <a:gd name="connsiteX4" fmla="*/ 566945 w 780206"/>
                  <a:gd name="connsiteY4" fmla="*/ 1108115 h 1108115"/>
                  <a:gd name="connsiteX5" fmla="*/ 268498 w 780206"/>
                  <a:gd name="connsiteY5" fmla="*/ 1108115 h 1108115"/>
                  <a:gd name="connsiteX6" fmla="*/ 268498 w 780206"/>
                  <a:gd name="connsiteY6" fmla="*/ 895115 h 1108115"/>
                  <a:gd name="connsiteX7" fmla="*/ 201322 w 780206"/>
                  <a:gd name="connsiteY7" fmla="*/ 872000 h 1108115"/>
                  <a:gd name="connsiteX8" fmla="*/ 72622 w 780206"/>
                  <a:gd name="connsiteY8" fmla="*/ 704274 h 1108115"/>
                  <a:gd name="connsiteX9" fmla="*/ 9480 w 780206"/>
                  <a:gd name="connsiteY9" fmla="*/ 468625 h 1108115"/>
                  <a:gd name="connsiteX10" fmla="*/ 152481 w 780206"/>
                  <a:gd name="connsiteY10" fmla="*/ 150149 h 1108115"/>
                  <a:gd name="connsiteX11" fmla="*/ 190524 w 780206"/>
                  <a:gd name="connsiteY11" fmla="*/ 98746 h 1108115"/>
                  <a:gd name="connsiteX12" fmla="*/ 290773 w 780206"/>
                  <a:gd name="connsiteY12" fmla="*/ 21822 h 1108115"/>
                  <a:gd name="connsiteX13" fmla="*/ 360285 w 780206"/>
                  <a:gd name="connsiteY13" fmla="*/ 3196 h 1108115"/>
                  <a:gd name="connsiteX14" fmla="*/ 474353 w 780206"/>
                  <a:gd name="connsiteY14" fmla="*/ 69053 h 1108115"/>
                  <a:gd name="connsiteX15" fmla="*/ 507834 w 780206"/>
                  <a:gd name="connsiteY15" fmla="*/ 194006 h 1108115"/>
                  <a:gd name="connsiteX16" fmla="*/ 560909 w 780206"/>
                  <a:gd name="connsiteY16" fmla="*/ 392086 h 1108115"/>
                  <a:gd name="connsiteX17" fmla="*/ 565759 w 780206"/>
                  <a:gd name="connsiteY17" fmla="*/ 410185 h 1108115"/>
                  <a:gd name="connsiteX18" fmla="*/ 700262 w 780206"/>
                  <a:gd name="connsiteY18" fmla="*/ 472285 h 1108115"/>
                  <a:gd name="connsiteX19" fmla="*/ 779697 w 780206"/>
                  <a:gd name="connsiteY19" fmla="*/ 538429 h 1108115"/>
                  <a:gd name="connsiteX0" fmla="*/ 779697 w 781750"/>
                  <a:gd name="connsiteY0" fmla="*/ 538429 h 1108115"/>
                  <a:gd name="connsiteX1" fmla="*/ 732310 w 781750"/>
                  <a:gd name="connsiteY1" fmla="*/ 628692 h 1108115"/>
                  <a:gd name="connsiteX2" fmla="*/ 633995 w 781750"/>
                  <a:gd name="connsiteY2" fmla="*/ 725076 h 1108115"/>
                  <a:gd name="connsiteX3" fmla="*/ 533429 w 781750"/>
                  <a:gd name="connsiteY3" fmla="*/ 874339 h 1108115"/>
                  <a:gd name="connsiteX4" fmla="*/ 566945 w 781750"/>
                  <a:gd name="connsiteY4" fmla="*/ 1108115 h 1108115"/>
                  <a:gd name="connsiteX5" fmla="*/ 268498 w 781750"/>
                  <a:gd name="connsiteY5" fmla="*/ 1108115 h 1108115"/>
                  <a:gd name="connsiteX6" fmla="*/ 268498 w 781750"/>
                  <a:gd name="connsiteY6" fmla="*/ 895115 h 1108115"/>
                  <a:gd name="connsiteX7" fmla="*/ 201322 w 781750"/>
                  <a:gd name="connsiteY7" fmla="*/ 872000 h 1108115"/>
                  <a:gd name="connsiteX8" fmla="*/ 72622 w 781750"/>
                  <a:gd name="connsiteY8" fmla="*/ 704274 h 1108115"/>
                  <a:gd name="connsiteX9" fmla="*/ 9480 w 781750"/>
                  <a:gd name="connsiteY9" fmla="*/ 468625 h 1108115"/>
                  <a:gd name="connsiteX10" fmla="*/ 152481 w 781750"/>
                  <a:gd name="connsiteY10" fmla="*/ 150149 h 1108115"/>
                  <a:gd name="connsiteX11" fmla="*/ 190524 w 781750"/>
                  <a:gd name="connsiteY11" fmla="*/ 98746 h 1108115"/>
                  <a:gd name="connsiteX12" fmla="*/ 290773 w 781750"/>
                  <a:gd name="connsiteY12" fmla="*/ 21822 h 1108115"/>
                  <a:gd name="connsiteX13" fmla="*/ 360285 w 781750"/>
                  <a:gd name="connsiteY13" fmla="*/ 3196 h 1108115"/>
                  <a:gd name="connsiteX14" fmla="*/ 474353 w 781750"/>
                  <a:gd name="connsiteY14" fmla="*/ 69053 h 1108115"/>
                  <a:gd name="connsiteX15" fmla="*/ 507834 w 781750"/>
                  <a:gd name="connsiteY15" fmla="*/ 194006 h 1108115"/>
                  <a:gd name="connsiteX16" fmla="*/ 560909 w 781750"/>
                  <a:gd name="connsiteY16" fmla="*/ 392086 h 1108115"/>
                  <a:gd name="connsiteX17" fmla="*/ 565759 w 781750"/>
                  <a:gd name="connsiteY17" fmla="*/ 410185 h 1108115"/>
                  <a:gd name="connsiteX18" fmla="*/ 700262 w 781750"/>
                  <a:gd name="connsiteY18" fmla="*/ 472285 h 1108115"/>
                  <a:gd name="connsiteX19" fmla="*/ 779697 w 781750"/>
                  <a:gd name="connsiteY19" fmla="*/ 538429 h 1108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81750" h="1108115">
                    <a:moveTo>
                      <a:pt x="779697" y="538429"/>
                    </a:moveTo>
                    <a:cubicBezTo>
                      <a:pt x="791818" y="589798"/>
                      <a:pt x="746940" y="603353"/>
                      <a:pt x="732310" y="628692"/>
                    </a:cubicBezTo>
                    <a:lnTo>
                      <a:pt x="633995" y="725076"/>
                    </a:lnTo>
                    <a:cubicBezTo>
                      <a:pt x="621032" y="798410"/>
                      <a:pt x="563893" y="835463"/>
                      <a:pt x="533429" y="874339"/>
                    </a:cubicBezTo>
                    <a:lnTo>
                      <a:pt x="566945" y="1108115"/>
                    </a:lnTo>
                    <a:lnTo>
                      <a:pt x="268498" y="1108115"/>
                    </a:lnTo>
                    <a:lnTo>
                      <a:pt x="268498" y="895115"/>
                    </a:lnTo>
                    <a:lnTo>
                      <a:pt x="201322" y="872000"/>
                    </a:lnTo>
                    <a:cubicBezTo>
                      <a:pt x="140101" y="836654"/>
                      <a:pt x="92364" y="777953"/>
                      <a:pt x="72622" y="704274"/>
                    </a:cubicBezTo>
                    <a:lnTo>
                      <a:pt x="9480" y="468625"/>
                    </a:lnTo>
                    <a:cubicBezTo>
                      <a:pt x="-25069" y="339689"/>
                      <a:pt x="37565" y="207606"/>
                      <a:pt x="152481" y="150149"/>
                    </a:cubicBezTo>
                    <a:lnTo>
                      <a:pt x="190524" y="98746"/>
                    </a:lnTo>
                    <a:cubicBezTo>
                      <a:pt x="211650" y="62155"/>
                      <a:pt x="246736" y="33621"/>
                      <a:pt x="290773" y="21822"/>
                    </a:cubicBezTo>
                    <a:lnTo>
                      <a:pt x="360285" y="3196"/>
                    </a:lnTo>
                    <a:cubicBezTo>
                      <a:pt x="409971" y="-10117"/>
                      <a:pt x="461040" y="19368"/>
                      <a:pt x="474353" y="69053"/>
                    </a:cubicBezTo>
                    <a:lnTo>
                      <a:pt x="507834" y="194006"/>
                    </a:lnTo>
                    <a:lnTo>
                      <a:pt x="560909" y="392086"/>
                    </a:lnTo>
                    <a:lnTo>
                      <a:pt x="565759" y="410185"/>
                    </a:lnTo>
                    <a:lnTo>
                      <a:pt x="700262" y="472285"/>
                    </a:lnTo>
                    <a:cubicBezTo>
                      <a:pt x="725602" y="486915"/>
                      <a:pt x="767576" y="487060"/>
                      <a:pt x="779697" y="53842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8DE52686-58D7-4D93-AC11-6F9855FE714B}"/>
                  </a:ext>
                </a:extLst>
              </p:cNvPr>
              <p:cNvSpPr/>
              <p:nvPr/>
            </p:nvSpPr>
            <p:spPr>
              <a:xfrm>
                <a:off x="3245413" y="2667001"/>
                <a:ext cx="1126562" cy="1009650"/>
              </a:xfrm>
              <a:custGeom>
                <a:avLst/>
                <a:gdLst>
                  <a:gd name="connsiteX0" fmla="*/ 394257 w 1533873"/>
                  <a:gd name="connsiteY0" fmla="*/ 0 h 1208777"/>
                  <a:gd name="connsiteX1" fmla="*/ 1140169 w 1533873"/>
                  <a:gd name="connsiteY1" fmla="*/ 0 h 1208777"/>
                  <a:gd name="connsiteX2" fmla="*/ 1533873 w 1533873"/>
                  <a:gd name="connsiteY2" fmla="*/ 393704 h 1208777"/>
                  <a:gd name="connsiteX3" fmla="*/ 1533873 w 1533873"/>
                  <a:gd name="connsiteY3" fmla="*/ 812797 h 1208777"/>
                  <a:gd name="connsiteX4" fmla="*/ 1519901 w 1533873"/>
                  <a:gd name="connsiteY4" fmla="*/ 882006 h 1208777"/>
                  <a:gd name="connsiteX5" fmla="*/ 1519426 w 1533873"/>
                  <a:gd name="connsiteY5" fmla="*/ 882710 h 1208777"/>
                  <a:gd name="connsiteX6" fmla="*/ 1517481 w 1533873"/>
                  <a:gd name="connsiteY6" fmla="*/ 892705 h 1208777"/>
                  <a:gd name="connsiteX7" fmla="*/ 1475549 w 1533873"/>
                  <a:gd name="connsiteY7" fmla="*/ 955852 h 1208777"/>
                  <a:gd name="connsiteX8" fmla="*/ 1278533 w 1533873"/>
                  <a:gd name="connsiteY8" fmla="*/ 1152867 h 1208777"/>
                  <a:gd name="connsiteX9" fmla="*/ 1008575 w 1533873"/>
                  <a:gd name="connsiteY9" fmla="*/ 1152867 h 1208777"/>
                  <a:gd name="connsiteX10" fmla="*/ 846308 w 1533873"/>
                  <a:gd name="connsiteY10" fmla="*/ 990600 h 1208777"/>
                  <a:gd name="connsiteX11" fmla="*/ 685151 w 1533873"/>
                  <a:gd name="connsiteY11" fmla="*/ 990600 h 1208777"/>
                  <a:gd name="connsiteX12" fmla="*/ 522883 w 1533873"/>
                  <a:gd name="connsiteY12" fmla="*/ 1152867 h 1208777"/>
                  <a:gd name="connsiteX13" fmla="*/ 252925 w 1533873"/>
                  <a:gd name="connsiteY13" fmla="*/ 1152867 h 1208777"/>
                  <a:gd name="connsiteX14" fmla="*/ 55910 w 1533873"/>
                  <a:gd name="connsiteY14" fmla="*/ 955852 h 1208777"/>
                  <a:gd name="connsiteX15" fmla="*/ 0 w 1533873"/>
                  <a:gd name="connsiteY15" fmla="*/ 820873 h 1208777"/>
                  <a:gd name="connsiteX16" fmla="*/ 1072 w 1533873"/>
                  <a:gd name="connsiteY16" fmla="*/ 815365 h 1208777"/>
                  <a:gd name="connsiteX17" fmla="*/ 553 w 1533873"/>
                  <a:gd name="connsiteY17" fmla="*/ 812797 h 1208777"/>
                  <a:gd name="connsiteX18" fmla="*/ 553 w 1533873"/>
                  <a:gd name="connsiteY18" fmla="*/ 393704 h 1208777"/>
                  <a:gd name="connsiteX19" fmla="*/ 394257 w 1533873"/>
                  <a:gd name="connsiteY19" fmla="*/ 0 h 120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33873" h="1208777">
                    <a:moveTo>
                      <a:pt x="394257" y="0"/>
                    </a:moveTo>
                    <a:lnTo>
                      <a:pt x="1140169" y="0"/>
                    </a:lnTo>
                    <a:cubicBezTo>
                      <a:pt x="1357606" y="0"/>
                      <a:pt x="1533873" y="176267"/>
                      <a:pt x="1533873" y="393704"/>
                    </a:cubicBezTo>
                    <a:lnTo>
                      <a:pt x="1533873" y="812797"/>
                    </a:lnTo>
                    <a:cubicBezTo>
                      <a:pt x="1533873" y="837347"/>
                      <a:pt x="1528898" y="860734"/>
                      <a:pt x="1519901" y="882006"/>
                    </a:cubicBezTo>
                    <a:lnTo>
                      <a:pt x="1519426" y="882710"/>
                    </a:lnTo>
                    <a:lnTo>
                      <a:pt x="1517481" y="892705"/>
                    </a:lnTo>
                    <a:cubicBezTo>
                      <a:pt x="1508163" y="915684"/>
                      <a:pt x="1494186" y="937215"/>
                      <a:pt x="1475549" y="955852"/>
                    </a:cubicBezTo>
                    <a:lnTo>
                      <a:pt x="1278533" y="1152867"/>
                    </a:lnTo>
                    <a:cubicBezTo>
                      <a:pt x="1203986" y="1227414"/>
                      <a:pt x="1083122" y="1227414"/>
                      <a:pt x="1008575" y="1152867"/>
                    </a:cubicBezTo>
                    <a:lnTo>
                      <a:pt x="846308" y="990600"/>
                    </a:lnTo>
                    <a:lnTo>
                      <a:pt x="685151" y="990600"/>
                    </a:lnTo>
                    <a:lnTo>
                      <a:pt x="522883" y="1152867"/>
                    </a:lnTo>
                    <a:cubicBezTo>
                      <a:pt x="448336" y="1227414"/>
                      <a:pt x="327472" y="1227414"/>
                      <a:pt x="252925" y="1152867"/>
                    </a:cubicBezTo>
                    <a:lnTo>
                      <a:pt x="55910" y="955852"/>
                    </a:lnTo>
                    <a:cubicBezTo>
                      <a:pt x="18637" y="918579"/>
                      <a:pt x="0" y="869726"/>
                      <a:pt x="0" y="820873"/>
                    </a:cubicBezTo>
                    <a:lnTo>
                      <a:pt x="1072" y="815365"/>
                    </a:lnTo>
                    <a:lnTo>
                      <a:pt x="553" y="812797"/>
                    </a:lnTo>
                    <a:lnTo>
                      <a:pt x="553" y="393704"/>
                    </a:lnTo>
                    <a:cubicBezTo>
                      <a:pt x="553" y="176267"/>
                      <a:pt x="176820" y="0"/>
                      <a:pt x="39425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C0CECBDA-BC0B-4AE5-AF23-6D159E5C3B41}"/>
                  </a:ext>
                </a:extLst>
              </p:cNvPr>
              <p:cNvSpPr/>
              <p:nvPr/>
            </p:nvSpPr>
            <p:spPr>
              <a:xfrm>
                <a:off x="2583123" y="2940409"/>
                <a:ext cx="421229" cy="76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AEA8C810-8256-49CD-905B-FDBF57DF3002}"/>
                  </a:ext>
                </a:extLst>
              </p:cNvPr>
              <p:cNvSpPr/>
              <p:nvPr/>
            </p:nvSpPr>
            <p:spPr>
              <a:xfrm>
                <a:off x="3917950" y="2774950"/>
                <a:ext cx="362996" cy="36299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C21C2461-6C5A-4BB4-BAE5-33B88F92B2B1}"/>
                  </a:ext>
                </a:extLst>
              </p:cNvPr>
              <p:cNvSpPr/>
              <p:nvPr/>
            </p:nvSpPr>
            <p:spPr>
              <a:xfrm>
                <a:off x="3964997" y="2821416"/>
                <a:ext cx="272080" cy="2720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A90BA4CB-69FC-4544-9AD3-9E44626A629A}"/>
                  </a:ext>
                </a:extLst>
              </p:cNvPr>
              <p:cNvSpPr/>
              <p:nvPr/>
            </p:nvSpPr>
            <p:spPr>
              <a:xfrm>
                <a:off x="3245413" y="2667002"/>
                <a:ext cx="368790" cy="564273"/>
              </a:xfrm>
              <a:custGeom>
                <a:avLst/>
                <a:gdLst>
                  <a:gd name="connsiteX0" fmla="*/ 289159 w 368790"/>
                  <a:gd name="connsiteY0" fmla="*/ 0 h 564273"/>
                  <a:gd name="connsiteX1" fmla="*/ 368790 w 368790"/>
                  <a:gd name="connsiteY1" fmla="*/ 0 h 564273"/>
                  <a:gd name="connsiteX2" fmla="*/ 298701 w 368790"/>
                  <a:gd name="connsiteY2" fmla="*/ 38043 h 564273"/>
                  <a:gd name="connsiteX3" fmla="*/ 9545 w 368790"/>
                  <a:gd name="connsiteY3" fmla="*/ 469590 h 564273"/>
                  <a:gd name="connsiteX4" fmla="*/ 0 w 368790"/>
                  <a:gd name="connsiteY4" fmla="*/ 564273 h 564273"/>
                  <a:gd name="connsiteX5" fmla="*/ 0 w 368790"/>
                  <a:gd name="connsiteY5" fmla="*/ 328848 h 564273"/>
                  <a:gd name="connsiteX6" fmla="*/ 289159 w 368790"/>
                  <a:gd name="connsiteY6" fmla="*/ 0 h 56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8790" h="564273">
                    <a:moveTo>
                      <a:pt x="289159" y="0"/>
                    </a:moveTo>
                    <a:lnTo>
                      <a:pt x="368790" y="0"/>
                    </a:lnTo>
                    <a:lnTo>
                      <a:pt x="298701" y="38043"/>
                    </a:lnTo>
                    <a:cubicBezTo>
                      <a:pt x="152394" y="136886"/>
                      <a:pt x="46179" y="290565"/>
                      <a:pt x="9545" y="469590"/>
                    </a:cubicBezTo>
                    <a:lnTo>
                      <a:pt x="0" y="564273"/>
                    </a:lnTo>
                    <a:lnTo>
                      <a:pt x="0" y="328848"/>
                    </a:lnTo>
                    <a:cubicBezTo>
                      <a:pt x="0" y="147230"/>
                      <a:pt x="129461" y="0"/>
                      <a:pt x="28915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E236FAFB-5E91-4AB8-A71A-F0749ABE266A}"/>
                  </a:ext>
                </a:extLst>
              </p:cNvPr>
              <p:cNvSpPr/>
              <p:nvPr/>
            </p:nvSpPr>
            <p:spPr>
              <a:xfrm>
                <a:off x="2823414" y="2411310"/>
                <a:ext cx="173914" cy="79593"/>
              </a:xfrm>
              <a:custGeom>
                <a:avLst/>
                <a:gdLst>
                  <a:gd name="connsiteX0" fmla="*/ 93117 w 173914"/>
                  <a:gd name="connsiteY0" fmla="*/ 45 h 79593"/>
                  <a:gd name="connsiteX1" fmla="*/ 168039 w 173914"/>
                  <a:gd name="connsiteY1" fmla="*/ 69180 h 79593"/>
                  <a:gd name="connsiteX2" fmla="*/ 173914 w 173914"/>
                  <a:gd name="connsiteY2" fmla="*/ 79593 h 79593"/>
                  <a:gd name="connsiteX3" fmla="*/ 155951 w 173914"/>
                  <a:gd name="connsiteY3" fmla="*/ 72916 h 79593"/>
                  <a:gd name="connsiteX4" fmla="*/ 65161 w 173914"/>
                  <a:gd name="connsiteY4" fmla="*/ 62811 h 79593"/>
                  <a:gd name="connsiteX5" fmla="*/ 0 w 173914"/>
                  <a:gd name="connsiteY5" fmla="*/ 70064 h 79593"/>
                  <a:gd name="connsiteX6" fmla="*/ 8667 w 173914"/>
                  <a:gd name="connsiteY6" fmla="*/ 59654 h 79593"/>
                  <a:gd name="connsiteX7" fmla="*/ 93117 w 173914"/>
                  <a:gd name="connsiteY7" fmla="*/ 45 h 79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3914" h="79593">
                    <a:moveTo>
                      <a:pt x="93117" y="45"/>
                    </a:moveTo>
                    <a:cubicBezTo>
                      <a:pt x="145872" y="1633"/>
                      <a:pt x="147350" y="48490"/>
                      <a:pt x="168039" y="69180"/>
                    </a:cubicBezTo>
                    <a:lnTo>
                      <a:pt x="173914" y="79593"/>
                    </a:lnTo>
                    <a:lnTo>
                      <a:pt x="155951" y="72916"/>
                    </a:lnTo>
                    <a:cubicBezTo>
                      <a:pt x="128046" y="66409"/>
                      <a:pt x="97366" y="62811"/>
                      <a:pt x="65161" y="62811"/>
                    </a:cubicBezTo>
                    <a:lnTo>
                      <a:pt x="0" y="70064"/>
                    </a:lnTo>
                    <a:lnTo>
                      <a:pt x="8667" y="59654"/>
                    </a:lnTo>
                    <a:cubicBezTo>
                      <a:pt x="29357" y="38964"/>
                      <a:pt x="40361" y="-1542"/>
                      <a:pt x="93117" y="4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5D12C4FF-E6EE-4953-AB95-D818C82E20ED}"/>
                </a:ext>
              </a:extLst>
            </p:cNvPr>
            <p:cNvGrpSpPr/>
            <p:nvPr/>
          </p:nvGrpSpPr>
          <p:grpSpPr>
            <a:xfrm>
              <a:off x="5046115" y="2587958"/>
              <a:ext cx="276419" cy="276419"/>
              <a:chOff x="5046115" y="2587958"/>
              <a:chExt cx="276419" cy="276419"/>
            </a:xfrm>
          </p:grpSpPr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8F6E1F78-9A82-4CF8-90A0-371345811E2F}"/>
                  </a:ext>
                </a:extLst>
              </p:cNvPr>
              <p:cNvSpPr/>
              <p:nvPr/>
            </p:nvSpPr>
            <p:spPr>
              <a:xfrm>
                <a:off x="5046115" y="2587958"/>
                <a:ext cx="276419" cy="27641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38FEFC66-CABB-4482-8CA1-9989E58883FB}"/>
                  </a:ext>
                </a:extLst>
              </p:cNvPr>
              <p:cNvSpPr/>
              <p:nvPr/>
            </p:nvSpPr>
            <p:spPr>
              <a:xfrm>
                <a:off x="5092171" y="2633713"/>
                <a:ext cx="184608" cy="18460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6B032D47-803D-4C13-8B3C-85C3CE071534}"/>
                </a:ext>
              </a:extLst>
            </p:cNvPr>
            <p:cNvGrpSpPr/>
            <p:nvPr/>
          </p:nvGrpSpPr>
          <p:grpSpPr>
            <a:xfrm>
              <a:off x="4053927" y="1898181"/>
              <a:ext cx="206855" cy="206855"/>
              <a:chOff x="5046115" y="2587958"/>
              <a:chExt cx="276419" cy="276419"/>
            </a:xfrm>
          </p:grpSpPr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94FEF1D0-E114-4C9C-A8AC-F63283375A6D}"/>
                  </a:ext>
                </a:extLst>
              </p:cNvPr>
              <p:cNvSpPr/>
              <p:nvPr/>
            </p:nvSpPr>
            <p:spPr>
              <a:xfrm>
                <a:off x="5046115" y="2587958"/>
                <a:ext cx="276419" cy="27641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2BD4D1CD-F885-49F2-9A87-3715DA4E4EFF}"/>
                  </a:ext>
                </a:extLst>
              </p:cNvPr>
              <p:cNvSpPr/>
              <p:nvPr/>
            </p:nvSpPr>
            <p:spPr>
              <a:xfrm>
                <a:off x="5092171" y="2633713"/>
                <a:ext cx="184608" cy="18460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289D0CAC-758A-458A-AFB7-1CED36FB27B0}"/>
              </a:ext>
            </a:extLst>
          </p:cNvPr>
          <p:cNvGrpSpPr/>
          <p:nvPr/>
        </p:nvGrpSpPr>
        <p:grpSpPr>
          <a:xfrm>
            <a:off x="6846332" y="1108751"/>
            <a:ext cx="2169649" cy="2229982"/>
            <a:chOff x="978216" y="631823"/>
            <a:chExt cx="3115183" cy="3201809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09AD3B1C-02F1-4996-AF99-3D435E7B5B4F}"/>
                </a:ext>
              </a:extLst>
            </p:cNvPr>
            <p:cNvGrpSpPr/>
            <p:nvPr/>
          </p:nvGrpSpPr>
          <p:grpSpPr>
            <a:xfrm>
              <a:off x="978216" y="631823"/>
              <a:ext cx="2018509" cy="2896237"/>
              <a:chOff x="978216" y="631823"/>
              <a:chExt cx="2018509" cy="2896237"/>
            </a:xfrm>
          </p:grpSpPr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5A07609B-85E1-454D-AD36-3921BBCF694B}"/>
                  </a:ext>
                </a:extLst>
              </p:cNvPr>
              <p:cNvSpPr/>
              <p:nvPr/>
            </p:nvSpPr>
            <p:spPr>
              <a:xfrm>
                <a:off x="1855787" y="1539875"/>
                <a:ext cx="85725" cy="488950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4F2B50CB-721E-4E50-9DFA-C9E4ED4B74D0}"/>
                  </a:ext>
                </a:extLst>
              </p:cNvPr>
              <p:cNvSpPr/>
              <p:nvPr/>
            </p:nvSpPr>
            <p:spPr>
              <a:xfrm rot="900000">
                <a:off x="2544568" y="1542638"/>
                <a:ext cx="85725" cy="488950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387C1933-664A-4EAC-A391-54E709590B6D}"/>
                  </a:ext>
                </a:extLst>
              </p:cNvPr>
              <p:cNvSpPr/>
              <p:nvPr/>
            </p:nvSpPr>
            <p:spPr>
              <a:xfrm rot="11700000">
                <a:off x="2682400" y="1349375"/>
                <a:ext cx="314325" cy="758825"/>
              </a:xfrm>
              <a:prstGeom prst="trapezoid">
                <a:avLst/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台形 89">
                <a:extLst>
                  <a:ext uri="{FF2B5EF4-FFF2-40B4-BE49-F238E27FC236}">
                    <a16:creationId xmlns:a16="http://schemas.microsoft.com/office/drawing/2014/main" id="{993568D4-6B7E-4EA9-B8DA-A6AD6F74FBA7}"/>
                  </a:ext>
                </a:extLst>
              </p:cNvPr>
              <p:cNvSpPr/>
              <p:nvPr/>
            </p:nvSpPr>
            <p:spPr>
              <a:xfrm rot="10800000">
                <a:off x="1402874" y="631823"/>
                <a:ext cx="227488" cy="422275"/>
              </a:xfrm>
              <a:prstGeom prst="trapezoid">
                <a:avLst/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2A64B91C-D3AF-4310-AEC9-CB5DBB63C30A}"/>
                  </a:ext>
                </a:extLst>
              </p:cNvPr>
              <p:cNvSpPr/>
              <p:nvPr/>
            </p:nvSpPr>
            <p:spPr>
              <a:xfrm rot="14400000">
                <a:off x="1740465" y="923875"/>
                <a:ext cx="227488" cy="422275"/>
              </a:xfrm>
              <a:prstGeom prst="trapezoid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EFB88A8E-B156-486B-97D1-1579EBF4D4B6}"/>
                  </a:ext>
                </a:extLst>
              </p:cNvPr>
              <p:cNvSpPr/>
              <p:nvPr/>
            </p:nvSpPr>
            <p:spPr>
              <a:xfrm>
                <a:off x="978216" y="1019093"/>
                <a:ext cx="1912620" cy="2508967"/>
              </a:xfrm>
              <a:custGeom>
                <a:avLst/>
                <a:gdLst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558246 h 2508967"/>
                  <a:gd name="connsiteX4" fmla="*/ 853440 w 1912620"/>
                  <a:gd name="connsiteY4" fmla="*/ 872573 h 2508967"/>
                  <a:gd name="connsiteX5" fmla="*/ 853440 w 1912620"/>
                  <a:gd name="connsiteY5" fmla="*/ 977346 h 2508967"/>
                  <a:gd name="connsiteX6" fmla="*/ 1657345 w 1912620"/>
                  <a:gd name="connsiteY6" fmla="*/ 977347 h 2508967"/>
                  <a:gd name="connsiteX7" fmla="*/ 1912620 w 1912620"/>
                  <a:gd name="connsiteY7" fmla="*/ 1232622 h 2508967"/>
                  <a:gd name="connsiteX8" fmla="*/ 1912620 w 1912620"/>
                  <a:gd name="connsiteY8" fmla="*/ 1878864 h 2508967"/>
                  <a:gd name="connsiteX9" fmla="*/ 1790767 w 1912620"/>
                  <a:gd name="connsiteY9" fmla="*/ 2508967 h 2508967"/>
                  <a:gd name="connsiteX10" fmla="*/ 1417320 w 1912620"/>
                  <a:gd name="connsiteY10" fmla="*/ 2508967 h 2508967"/>
                  <a:gd name="connsiteX11" fmla="*/ 1417320 w 1912620"/>
                  <a:gd name="connsiteY11" fmla="*/ 1868887 h 2508967"/>
                  <a:gd name="connsiteX12" fmla="*/ 640080 w 1912620"/>
                  <a:gd name="connsiteY12" fmla="*/ 1868887 h 2508967"/>
                  <a:gd name="connsiteX13" fmla="*/ 640080 w 1912620"/>
                  <a:gd name="connsiteY13" fmla="*/ 2508967 h 2508967"/>
                  <a:gd name="connsiteX14" fmla="*/ 182879 w 1912620"/>
                  <a:gd name="connsiteY14" fmla="*/ 2508967 h 2508967"/>
                  <a:gd name="connsiteX15" fmla="*/ 182880 w 1912620"/>
                  <a:gd name="connsiteY15" fmla="*/ 1674965 h 2508967"/>
                  <a:gd name="connsiteX16" fmla="*/ 365760 w 1912620"/>
                  <a:gd name="connsiteY16" fmla="*/ 1065913 h 2508967"/>
                  <a:gd name="connsiteX17" fmla="*/ 365760 w 1912620"/>
                  <a:gd name="connsiteY17" fmla="*/ 921558 h 2508967"/>
                  <a:gd name="connsiteX18" fmla="*/ 0 w 1912620"/>
                  <a:gd name="connsiteY18" fmla="*/ 958297 h 2508967"/>
                  <a:gd name="connsiteX19" fmla="*/ 0 w 1912620"/>
                  <a:gd name="connsiteY19" fmla="*/ 158197 h 2508967"/>
                  <a:gd name="connsiteX20" fmla="*/ 496441 w 1912620"/>
                  <a:gd name="connsiteY20" fmla="*/ 195389 h 2508967"/>
                  <a:gd name="connsiteX21" fmla="*/ 436680 w 1912620"/>
                  <a:gd name="connsiteY21" fmla="*/ 945 h 2508967"/>
                  <a:gd name="connsiteX22" fmla="*/ 438316 w 1912620"/>
                  <a:gd name="connsiteY22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872573 h 2508967"/>
                  <a:gd name="connsiteX4" fmla="*/ 853440 w 1912620"/>
                  <a:gd name="connsiteY4" fmla="*/ 977346 h 2508967"/>
                  <a:gd name="connsiteX5" fmla="*/ 1657345 w 1912620"/>
                  <a:gd name="connsiteY5" fmla="*/ 977347 h 2508967"/>
                  <a:gd name="connsiteX6" fmla="*/ 1912620 w 1912620"/>
                  <a:gd name="connsiteY6" fmla="*/ 1232622 h 2508967"/>
                  <a:gd name="connsiteX7" fmla="*/ 1912620 w 1912620"/>
                  <a:gd name="connsiteY7" fmla="*/ 1878864 h 2508967"/>
                  <a:gd name="connsiteX8" fmla="*/ 1790767 w 1912620"/>
                  <a:gd name="connsiteY8" fmla="*/ 2508967 h 2508967"/>
                  <a:gd name="connsiteX9" fmla="*/ 1417320 w 1912620"/>
                  <a:gd name="connsiteY9" fmla="*/ 2508967 h 2508967"/>
                  <a:gd name="connsiteX10" fmla="*/ 1417320 w 1912620"/>
                  <a:gd name="connsiteY10" fmla="*/ 1868887 h 2508967"/>
                  <a:gd name="connsiteX11" fmla="*/ 640080 w 1912620"/>
                  <a:gd name="connsiteY11" fmla="*/ 1868887 h 2508967"/>
                  <a:gd name="connsiteX12" fmla="*/ 640080 w 1912620"/>
                  <a:gd name="connsiteY12" fmla="*/ 2508967 h 2508967"/>
                  <a:gd name="connsiteX13" fmla="*/ 182879 w 1912620"/>
                  <a:gd name="connsiteY13" fmla="*/ 2508967 h 2508967"/>
                  <a:gd name="connsiteX14" fmla="*/ 182880 w 1912620"/>
                  <a:gd name="connsiteY14" fmla="*/ 1674965 h 2508967"/>
                  <a:gd name="connsiteX15" fmla="*/ 365760 w 1912620"/>
                  <a:gd name="connsiteY15" fmla="*/ 1065913 h 2508967"/>
                  <a:gd name="connsiteX16" fmla="*/ 365760 w 1912620"/>
                  <a:gd name="connsiteY16" fmla="*/ 921558 h 2508967"/>
                  <a:gd name="connsiteX17" fmla="*/ 0 w 1912620"/>
                  <a:gd name="connsiteY17" fmla="*/ 958297 h 2508967"/>
                  <a:gd name="connsiteX18" fmla="*/ 0 w 1912620"/>
                  <a:gd name="connsiteY18" fmla="*/ 158197 h 2508967"/>
                  <a:gd name="connsiteX19" fmla="*/ 496441 w 1912620"/>
                  <a:gd name="connsiteY19" fmla="*/ 195389 h 2508967"/>
                  <a:gd name="connsiteX20" fmla="*/ 436680 w 1912620"/>
                  <a:gd name="connsiteY20" fmla="*/ 945 h 2508967"/>
                  <a:gd name="connsiteX21" fmla="*/ 438316 w 1912620"/>
                  <a:gd name="connsiteY21" fmla="*/ 0 h 2508967"/>
                  <a:gd name="connsiteX22" fmla="*/ 610145 w 1912620"/>
                  <a:gd name="connsiteY22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1113965 w 1912620"/>
                  <a:gd name="connsiteY2" fmla="*/ 391583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3440 w 1912620"/>
                  <a:gd name="connsiteY2" fmla="*/ 977346 h 2508967"/>
                  <a:gd name="connsiteX3" fmla="*/ 1657345 w 1912620"/>
                  <a:gd name="connsiteY3" fmla="*/ 977347 h 2508967"/>
                  <a:gd name="connsiteX4" fmla="*/ 1912620 w 1912620"/>
                  <a:gd name="connsiteY4" fmla="*/ 1232622 h 2508967"/>
                  <a:gd name="connsiteX5" fmla="*/ 1912620 w 1912620"/>
                  <a:gd name="connsiteY5" fmla="*/ 1878864 h 2508967"/>
                  <a:gd name="connsiteX6" fmla="*/ 1790767 w 1912620"/>
                  <a:gd name="connsiteY6" fmla="*/ 2508967 h 2508967"/>
                  <a:gd name="connsiteX7" fmla="*/ 1417320 w 1912620"/>
                  <a:gd name="connsiteY7" fmla="*/ 2508967 h 2508967"/>
                  <a:gd name="connsiteX8" fmla="*/ 1417320 w 1912620"/>
                  <a:gd name="connsiteY8" fmla="*/ 1868887 h 2508967"/>
                  <a:gd name="connsiteX9" fmla="*/ 640080 w 1912620"/>
                  <a:gd name="connsiteY9" fmla="*/ 1868887 h 2508967"/>
                  <a:gd name="connsiteX10" fmla="*/ 640080 w 1912620"/>
                  <a:gd name="connsiteY10" fmla="*/ 2508967 h 2508967"/>
                  <a:gd name="connsiteX11" fmla="*/ 182879 w 1912620"/>
                  <a:gd name="connsiteY11" fmla="*/ 2508967 h 2508967"/>
                  <a:gd name="connsiteX12" fmla="*/ 182880 w 1912620"/>
                  <a:gd name="connsiteY12" fmla="*/ 1674965 h 2508967"/>
                  <a:gd name="connsiteX13" fmla="*/ 365760 w 1912620"/>
                  <a:gd name="connsiteY13" fmla="*/ 1065913 h 2508967"/>
                  <a:gd name="connsiteX14" fmla="*/ 365760 w 1912620"/>
                  <a:gd name="connsiteY14" fmla="*/ 921558 h 2508967"/>
                  <a:gd name="connsiteX15" fmla="*/ 0 w 1912620"/>
                  <a:gd name="connsiteY15" fmla="*/ 958297 h 2508967"/>
                  <a:gd name="connsiteX16" fmla="*/ 0 w 1912620"/>
                  <a:gd name="connsiteY16" fmla="*/ 158197 h 2508967"/>
                  <a:gd name="connsiteX17" fmla="*/ 496441 w 1912620"/>
                  <a:gd name="connsiteY17" fmla="*/ 195389 h 2508967"/>
                  <a:gd name="connsiteX18" fmla="*/ 436680 w 1912620"/>
                  <a:gd name="connsiteY18" fmla="*/ 945 h 2508967"/>
                  <a:gd name="connsiteX19" fmla="*/ 438316 w 1912620"/>
                  <a:gd name="connsiteY19" fmla="*/ 0 h 2508967"/>
                  <a:gd name="connsiteX20" fmla="*/ 610145 w 1912620"/>
                  <a:gd name="connsiteY20" fmla="*/ 0 h 2508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12620" h="2508967">
                    <a:moveTo>
                      <a:pt x="610145" y="0"/>
                    </a:moveTo>
                    <a:lnTo>
                      <a:pt x="852550" y="419857"/>
                    </a:lnTo>
                    <a:cubicBezTo>
                      <a:pt x="852847" y="605687"/>
                      <a:pt x="853143" y="791516"/>
                      <a:pt x="853440" y="977346"/>
                    </a:cubicBezTo>
                    <a:lnTo>
                      <a:pt x="1657345" y="977347"/>
                    </a:lnTo>
                    <a:cubicBezTo>
                      <a:pt x="1798329" y="977347"/>
                      <a:pt x="1912620" y="1091637"/>
                      <a:pt x="1912620" y="1232622"/>
                    </a:cubicBezTo>
                    <a:lnTo>
                      <a:pt x="1912620" y="1878864"/>
                    </a:lnTo>
                    <a:lnTo>
                      <a:pt x="1790767" y="2508967"/>
                    </a:lnTo>
                    <a:lnTo>
                      <a:pt x="1417320" y="2508967"/>
                    </a:lnTo>
                    <a:lnTo>
                      <a:pt x="1417320" y="1868887"/>
                    </a:lnTo>
                    <a:lnTo>
                      <a:pt x="640080" y="1868887"/>
                    </a:lnTo>
                    <a:lnTo>
                      <a:pt x="640080" y="2508967"/>
                    </a:lnTo>
                    <a:lnTo>
                      <a:pt x="182879" y="2508967"/>
                    </a:lnTo>
                    <a:cubicBezTo>
                      <a:pt x="182879" y="2230966"/>
                      <a:pt x="182880" y="1952966"/>
                      <a:pt x="182880" y="1674965"/>
                    </a:cubicBezTo>
                    <a:lnTo>
                      <a:pt x="365760" y="1065913"/>
                    </a:lnTo>
                    <a:lnTo>
                      <a:pt x="365760" y="921558"/>
                    </a:lnTo>
                    <a:lnTo>
                      <a:pt x="0" y="958297"/>
                    </a:lnTo>
                    <a:lnTo>
                      <a:pt x="0" y="158197"/>
                    </a:lnTo>
                    <a:lnTo>
                      <a:pt x="496441" y="195389"/>
                    </a:lnTo>
                    <a:lnTo>
                      <a:pt x="436680" y="945"/>
                    </a:lnTo>
                    <a:lnTo>
                      <a:pt x="438316" y="0"/>
                    </a:lnTo>
                    <a:lnTo>
                      <a:pt x="61014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BEE09364-F565-4ED8-AFC1-FDE63C841FF4}"/>
                  </a:ext>
                </a:extLst>
              </p:cNvPr>
              <p:cNvSpPr/>
              <p:nvPr/>
            </p:nvSpPr>
            <p:spPr>
              <a:xfrm rot="5400000">
                <a:off x="1015072" y="1404141"/>
                <a:ext cx="324646" cy="324647"/>
              </a:xfrm>
              <a:custGeom>
                <a:avLst/>
                <a:gdLst>
                  <a:gd name="connsiteX0" fmla="*/ 206773 w 365126"/>
                  <a:gd name="connsiteY0" fmla="*/ 157212 h 365127"/>
                  <a:gd name="connsiteX1" fmla="*/ 287777 w 365126"/>
                  <a:gd name="connsiteY1" fmla="*/ 157212 h 365127"/>
                  <a:gd name="connsiteX2" fmla="*/ 284225 w 365126"/>
                  <a:gd name="connsiteY2" fmla="*/ 139617 h 365127"/>
                  <a:gd name="connsiteX3" fmla="*/ 225510 w 365126"/>
                  <a:gd name="connsiteY3" fmla="*/ 80902 h 365127"/>
                  <a:gd name="connsiteX4" fmla="*/ 206773 w 365126"/>
                  <a:gd name="connsiteY4" fmla="*/ 77119 h 365127"/>
                  <a:gd name="connsiteX5" fmla="*/ 206773 w 365126"/>
                  <a:gd name="connsiteY5" fmla="*/ 288008 h 365127"/>
                  <a:gd name="connsiteX6" fmla="*/ 225510 w 365126"/>
                  <a:gd name="connsiteY6" fmla="*/ 284225 h 365127"/>
                  <a:gd name="connsiteX7" fmla="*/ 284225 w 365126"/>
                  <a:gd name="connsiteY7" fmla="*/ 225510 h 365127"/>
                  <a:gd name="connsiteX8" fmla="*/ 286957 w 365126"/>
                  <a:gd name="connsiteY8" fmla="*/ 211980 h 365127"/>
                  <a:gd name="connsiteX9" fmla="*/ 206773 w 365126"/>
                  <a:gd name="connsiteY9" fmla="*/ 211980 h 365127"/>
                  <a:gd name="connsiteX10" fmla="*/ 78170 w 365126"/>
                  <a:gd name="connsiteY10" fmla="*/ 211980 h 365127"/>
                  <a:gd name="connsiteX11" fmla="*/ 80902 w 365126"/>
                  <a:gd name="connsiteY11" fmla="*/ 225510 h 365127"/>
                  <a:gd name="connsiteX12" fmla="*/ 139617 w 365126"/>
                  <a:gd name="connsiteY12" fmla="*/ 284225 h 365127"/>
                  <a:gd name="connsiteX13" fmla="*/ 152005 w 365126"/>
                  <a:gd name="connsiteY13" fmla="*/ 286726 h 365127"/>
                  <a:gd name="connsiteX14" fmla="*/ 152005 w 365126"/>
                  <a:gd name="connsiteY14" fmla="*/ 211980 h 365127"/>
                  <a:gd name="connsiteX15" fmla="*/ 77350 w 365126"/>
                  <a:gd name="connsiteY15" fmla="*/ 157212 h 365127"/>
                  <a:gd name="connsiteX16" fmla="*/ 152005 w 365126"/>
                  <a:gd name="connsiteY16" fmla="*/ 157212 h 365127"/>
                  <a:gd name="connsiteX17" fmla="*/ 152005 w 365126"/>
                  <a:gd name="connsiteY17" fmla="*/ 78401 h 365127"/>
                  <a:gd name="connsiteX18" fmla="*/ 139617 w 365126"/>
                  <a:gd name="connsiteY18" fmla="*/ 80902 h 365127"/>
                  <a:gd name="connsiteX19" fmla="*/ 80902 w 365126"/>
                  <a:gd name="connsiteY19" fmla="*/ 139617 h 365127"/>
                  <a:gd name="connsiteX20" fmla="*/ 0 w 365126"/>
                  <a:gd name="connsiteY20" fmla="*/ 182564 h 365127"/>
                  <a:gd name="connsiteX21" fmla="*/ 182564 w 365126"/>
                  <a:gd name="connsiteY21" fmla="*/ 0 h 365127"/>
                  <a:gd name="connsiteX22" fmla="*/ 365126 w 365126"/>
                  <a:gd name="connsiteY22" fmla="*/ 182564 h 365127"/>
                  <a:gd name="connsiteX23" fmla="*/ 182564 w 365126"/>
                  <a:gd name="connsiteY23" fmla="*/ 365127 h 365127"/>
                  <a:gd name="connsiteX24" fmla="*/ 0 w 365126"/>
                  <a:gd name="connsiteY24" fmla="*/ 182564 h 36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5126" h="365127">
                    <a:moveTo>
                      <a:pt x="206773" y="157212"/>
                    </a:moveTo>
                    <a:lnTo>
                      <a:pt x="287777" y="157212"/>
                    </a:lnTo>
                    <a:lnTo>
                      <a:pt x="284225" y="139617"/>
                    </a:lnTo>
                    <a:cubicBezTo>
                      <a:pt x="273059" y="113217"/>
                      <a:pt x="251910" y="92068"/>
                      <a:pt x="225510" y="80902"/>
                    </a:cubicBezTo>
                    <a:lnTo>
                      <a:pt x="206773" y="77119"/>
                    </a:lnTo>
                    <a:close/>
                    <a:moveTo>
                      <a:pt x="206773" y="288008"/>
                    </a:moveTo>
                    <a:lnTo>
                      <a:pt x="225510" y="284225"/>
                    </a:lnTo>
                    <a:cubicBezTo>
                      <a:pt x="251910" y="273059"/>
                      <a:pt x="273059" y="251910"/>
                      <a:pt x="284225" y="225510"/>
                    </a:cubicBezTo>
                    <a:lnTo>
                      <a:pt x="286957" y="211980"/>
                    </a:lnTo>
                    <a:lnTo>
                      <a:pt x="206773" y="211980"/>
                    </a:lnTo>
                    <a:close/>
                    <a:moveTo>
                      <a:pt x="78170" y="211980"/>
                    </a:moveTo>
                    <a:lnTo>
                      <a:pt x="80902" y="225510"/>
                    </a:lnTo>
                    <a:cubicBezTo>
                      <a:pt x="92068" y="251910"/>
                      <a:pt x="113217" y="273059"/>
                      <a:pt x="139617" y="284225"/>
                    </a:cubicBezTo>
                    <a:lnTo>
                      <a:pt x="152005" y="286726"/>
                    </a:lnTo>
                    <a:lnTo>
                      <a:pt x="152005" y="211980"/>
                    </a:lnTo>
                    <a:close/>
                    <a:moveTo>
                      <a:pt x="77350" y="157212"/>
                    </a:moveTo>
                    <a:lnTo>
                      <a:pt x="152005" y="157212"/>
                    </a:lnTo>
                    <a:lnTo>
                      <a:pt x="152005" y="78401"/>
                    </a:lnTo>
                    <a:lnTo>
                      <a:pt x="139617" y="80902"/>
                    </a:lnTo>
                    <a:cubicBezTo>
                      <a:pt x="113217" y="92068"/>
                      <a:pt x="92068" y="113217"/>
                      <a:pt x="80902" y="139617"/>
                    </a:cubicBezTo>
                    <a:close/>
                    <a:moveTo>
                      <a:pt x="0" y="182564"/>
                    </a:moveTo>
                    <a:cubicBezTo>
                      <a:pt x="0" y="81737"/>
                      <a:pt x="81736" y="0"/>
                      <a:pt x="182564" y="0"/>
                    </a:cubicBezTo>
                    <a:cubicBezTo>
                      <a:pt x="283390" y="0"/>
                      <a:pt x="365126" y="81737"/>
                      <a:pt x="365126" y="182564"/>
                    </a:cubicBezTo>
                    <a:cubicBezTo>
                      <a:pt x="365126" y="283391"/>
                      <a:pt x="283390" y="365127"/>
                      <a:pt x="182564" y="365127"/>
                    </a:cubicBezTo>
                    <a:cubicBezTo>
                      <a:pt x="81736" y="365127"/>
                      <a:pt x="0" y="283391"/>
                      <a:pt x="0" y="18256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8D2583E6-A4C3-4628-9D1D-16247BC826E3}"/>
                  </a:ext>
                </a:extLst>
              </p:cNvPr>
              <p:cNvSpPr/>
              <p:nvPr/>
            </p:nvSpPr>
            <p:spPr>
              <a:xfrm>
                <a:off x="1692434" y="1996439"/>
                <a:ext cx="802995" cy="891541"/>
              </a:xfrm>
              <a:custGeom>
                <a:avLst/>
                <a:gdLst>
                  <a:gd name="connsiteX0" fmla="*/ 316837 w 802995"/>
                  <a:gd name="connsiteY0" fmla="*/ 0 h 891541"/>
                  <a:gd name="connsiteX1" fmla="*/ 772105 w 802995"/>
                  <a:gd name="connsiteY1" fmla="*/ 1 h 891541"/>
                  <a:gd name="connsiteX2" fmla="*/ 780576 w 802995"/>
                  <a:gd name="connsiteY2" fmla="*/ 21739 h 891541"/>
                  <a:gd name="connsiteX3" fmla="*/ 723049 w 802995"/>
                  <a:gd name="connsiteY3" fmla="*/ 651601 h 891541"/>
                  <a:gd name="connsiteX4" fmla="*/ 668050 w 802995"/>
                  <a:gd name="connsiteY4" fmla="*/ 790612 h 891541"/>
                  <a:gd name="connsiteX5" fmla="*/ 616520 w 802995"/>
                  <a:gd name="connsiteY5" fmla="*/ 891541 h 891541"/>
                  <a:gd name="connsiteX6" fmla="*/ 1581 w 802995"/>
                  <a:gd name="connsiteY6" fmla="*/ 891541 h 891541"/>
                  <a:gd name="connsiteX7" fmla="*/ 0 w 802995"/>
                  <a:gd name="connsiteY7" fmla="*/ 841536 h 891541"/>
                  <a:gd name="connsiteX8" fmla="*/ 79491 w 802995"/>
                  <a:gd name="connsiteY8" fmla="*/ 430807 h 891541"/>
                  <a:gd name="connsiteX9" fmla="*/ 268891 w 802995"/>
                  <a:gd name="connsiteY9" fmla="*/ 57787 h 89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2995" h="891541">
                    <a:moveTo>
                      <a:pt x="316837" y="0"/>
                    </a:moveTo>
                    <a:lnTo>
                      <a:pt x="772105" y="1"/>
                    </a:lnTo>
                    <a:lnTo>
                      <a:pt x="780576" y="21739"/>
                    </a:lnTo>
                    <a:cubicBezTo>
                      <a:pt x="822956" y="177060"/>
                      <a:pt x="806052" y="409669"/>
                      <a:pt x="723049" y="651601"/>
                    </a:cubicBezTo>
                    <a:cubicBezTo>
                      <a:pt x="706448" y="699987"/>
                      <a:pt x="687990" y="746456"/>
                      <a:pt x="668050" y="790612"/>
                    </a:cubicBezTo>
                    <a:lnTo>
                      <a:pt x="616520" y="891541"/>
                    </a:lnTo>
                    <a:lnTo>
                      <a:pt x="1581" y="891541"/>
                    </a:lnTo>
                    <a:lnTo>
                      <a:pt x="0" y="841536"/>
                    </a:lnTo>
                    <a:cubicBezTo>
                      <a:pt x="3683" y="717770"/>
                      <a:pt x="29689" y="575967"/>
                      <a:pt x="79491" y="430807"/>
                    </a:cubicBezTo>
                    <a:cubicBezTo>
                      <a:pt x="129292" y="285648"/>
                      <a:pt x="195817" y="157746"/>
                      <a:pt x="268891" y="57787"/>
                    </a:cubicBezTo>
                    <a:close/>
                  </a:path>
                </a:pathLst>
              </a:cu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DE6A026-39B2-4E2E-8FA5-906160A7689F}"/>
                  </a:ext>
                </a:extLst>
              </p:cNvPr>
              <p:cNvSpPr/>
              <p:nvPr/>
            </p:nvSpPr>
            <p:spPr>
              <a:xfrm>
                <a:off x="1619787" y="1996439"/>
                <a:ext cx="948290" cy="891541"/>
              </a:xfrm>
              <a:custGeom>
                <a:avLst/>
                <a:gdLst>
                  <a:gd name="connsiteX0" fmla="*/ 755767 w 948290"/>
                  <a:gd name="connsiteY0" fmla="*/ 1 h 891541"/>
                  <a:gd name="connsiteX1" fmla="*/ 918377 w 948290"/>
                  <a:gd name="connsiteY1" fmla="*/ 1 h 891541"/>
                  <a:gd name="connsiteX2" fmla="*/ 939610 w 948290"/>
                  <a:gd name="connsiteY2" fmla="*/ 93020 h 891541"/>
                  <a:gd name="connsiteX3" fmla="*/ 866963 w 948290"/>
                  <a:gd name="connsiteY3" fmla="*/ 667731 h 891541"/>
                  <a:gd name="connsiteX4" fmla="*/ 805485 w 948290"/>
                  <a:gd name="connsiteY4" fmla="*/ 817207 h 891541"/>
                  <a:gd name="connsiteX5" fmla="*/ 765085 w 948290"/>
                  <a:gd name="connsiteY5" fmla="*/ 891541 h 891541"/>
                  <a:gd name="connsiteX6" fmla="*/ 580161 w 948290"/>
                  <a:gd name="connsiteY6" fmla="*/ 891541 h 891541"/>
                  <a:gd name="connsiteX7" fmla="*/ 611331 w 948290"/>
                  <a:gd name="connsiteY7" fmla="*/ 840663 h 891541"/>
                  <a:gd name="connsiteX8" fmla="*/ 712200 w 948290"/>
                  <a:gd name="connsiteY8" fmla="*/ 613362 h 891541"/>
                  <a:gd name="connsiteX9" fmla="*/ 761298 w 948290"/>
                  <a:gd name="connsiteY9" fmla="*/ 8661 h 891541"/>
                  <a:gd name="connsiteX10" fmla="*/ 291791 w 948290"/>
                  <a:gd name="connsiteY10" fmla="*/ 0 h 891541"/>
                  <a:gd name="connsiteX11" fmla="*/ 500819 w 948290"/>
                  <a:gd name="connsiteY11" fmla="*/ 1 h 891541"/>
                  <a:gd name="connsiteX12" fmla="*/ 455070 w 948290"/>
                  <a:gd name="connsiteY12" fmla="*/ 45738 h 891541"/>
                  <a:gd name="connsiteX13" fmla="*/ 236090 w 948290"/>
                  <a:gd name="connsiteY13" fmla="*/ 446101 h 891541"/>
                  <a:gd name="connsiteX14" fmla="*/ 158730 w 948290"/>
                  <a:gd name="connsiteY14" fmla="*/ 796319 h 891541"/>
                  <a:gd name="connsiteX15" fmla="*/ 156645 w 948290"/>
                  <a:gd name="connsiteY15" fmla="*/ 891541 h 891541"/>
                  <a:gd name="connsiteX16" fmla="*/ 3628 w 948290"/>
                  <a:gd name="connsiteY16" fmla="*/ 891541 h 891541"/>
                  <a:gd name="connsiteX17" fmla="*/ 0 w 948290"/>
                  <a:gd name="connsiteY17" fmla="*/ 837764 h 891541"/>
                  <a:gd name="connsiteX18" fmla="*/ 81327 w 948290"/>
                  <a:gd name="connsiteY18" fmla="*/ 391731 h 891541"/>
                  <a:gd name="connsiteX19" fmla="*/ 215522 w 948290"/>
                  <a:gd name="connsiteY19" fmla="*/ 108462 h 89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48290" h="891541">
                    <a:moveTo>
                      <a:pt x="755767" y="1"/>
                    </a:moveTo>
                    <a:lnTo>
                      <a:pt x="918377" y="1"/>
                    </a:lnTo>
                    <a:lnTo>
                      <a:pt x="939610" y="93020"/>
                    </a:lnTo>
                    <a:cubicBezTo>
                      <a:pt x="962659" y="254730"/>
                      <a:pt x="940264" y="459077"/>
                      <a:pt x="866963" y="667731"/>
                    </a:cubicBezTo>
                    <a:cubicBezTo>
                      <a:pt x="848637" y="719894"/>
                      <a:pt x="827998" y="769858"/>
                      <a:pt x="805485" y="817207"/>
                    </a:cubicBezTo>
                    <a:lnTo>
                      <a:pt x="765085" y="891541"/>
                    </a:lnTo>
                    <a:lnTo>
                      <a:pt x="580161" y="891541"/>
                    </a:lnTo>
                    <a:lnTo>
                      <a:pt x="611331" y="840663"/>
                    </a:lnTo>
                    <a:cubicBezTo>
                      <a:pt x="648631" y="773012"/>
                      <a:pt x="683056" y="696320"/>
                      <a:pt x="712200" y="613362"/>
                    </a:cubicBezTo>
                    <a:cubicBezTo>
                      <a:pt x="799632" y="364486"/>
                      <a:pt x="814697" y="129890"/>
                      <a:pt x="761298" y="8661"/>
                    </a:cubicBezTo>
                    <a:close/>
                    <a:moveTo>
                      <a:pt x="291791" y="0"/>
                    </a:moveTo>
                    <a:lnTo>
                      <a:pt x="500819" y="1"/>
                    </a:lnTo>
                    <a:lnTo>
                      <a:pt x="455070" y="45738"/>
                    </a:lnTo>
                    <a:cubicBezTo>
                      <a:pt x="373793" y="139334"/>
                      <a:pt x="294378" y="280183"/>
                      <a:pt x="236090" y="446101"/>
                    </a:cubicBezTo>
                    <a:cubicBezTo>
                      <a:pt x="192374" y="570539"/>
                      <a:pt x="166750" y="691406"/>
                      <a:pt x="158730" y="796319"/>
                    </a:cubicBezTo>
                    <a:lnTo>
                      <a:pt x="156645" y="891541"/>
                    </a:lnTo>
                    <a:lnTo>
                      <a:pt x="3628" y="891541"/>
                    </a:lnTo>
                    <a:lnTo>
                      <a:pt x="0" y="837764"/>
                    </a:lnTo>
                    <a:cubicBezTo>
                      <a:pt x="10" y="702289"/>
                      <a:pt x="26351" y="548222"/>
                      <a:pt x="81327" y="391731"/>
                    </a:cubicBezTo>
                    <a:cubicBezTo>
                      <a:pt x="117978" y="287404"/>
                      <a:pt x="163886" y="191877"/>
                      <a:pt x="215522" y="10846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E99BC0F8-ADF7-44D5-B27E-21C6A3F608BE}"/>
                  </a:ext>
                </a:extLst>
              </p:cNvPr>
              <p:cNvGrpSpPr/>
              <p:nvPr/>
            </p:nvGrpSpPr>
            <p:grpSpPr>
              <a:xfrm>
                <a:off x="1188465" y="1200020"/>
                <a:ext cx="1676400" cy="2078440"/>
                <a:chOff x="1188465" y="1200020"/>
                <a:chExt cx="1676400" cy="2078440"/>
              </a:xfrm>
              <a:solidFill>
                <a:srgbClr val="FF0000"/>
              </a:solidFill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EC924C24-4AB1-4E20-A051-21E7A34704AC}"/>
                    </a:ext>
                  </a:extLst>
                </p:cNvPr>
                <p:cNvSpPr/>
                <p:nvPr/>
              </p:nvSpPr>
              <p:spPr>
                <a:xfrm>
                  <a:off x="1281973" y="1200020"/>
                  <a:ext cx="502041" cy="500847"/>
                </a:xfrm>
                <a:custGeom>
                  <a:avLst/>
                  <a:gdLst>
                    <a:gd name="connsiteX0" fmla="*/ 77720 w 502041"/>
                    <a:gd name="connsiteY0" fmla="*/ 449322 h 500847"/>
                    <a:gd name="connsiteX1" fmla="*/ 77720 w 502041"/>
                    <a:gd name="connsiteY1" fmla="*/ 449323 h 500847"/>
                    <a:gd name="connsiteX2" fmla="*/ 77720 w 502041"/>
                    <a:gd name="connsiteY2" fmla="*/ 449323 h 500847"/>
                    <a:gd name="connsiteX3" fmla="*/ 129244 w 502041"/>
                    <a:gd name="connsiteY3" fmla="*/ 397799 h 500847"/>
                    <a:gd name="connsiteX4" fmla="*/ 450517 w 502041"/>
                    <a:gd name="connsiteY4" fmla="*/ 397799 h 500847"/>
                    <a:gd name="connsiteX5" fmla="*/ 502041 w 502041"/>
                    <a:gd name="connsiteY5" fmla="*/ 449323 h 500847"/>
                    <a:gd name="connsiteX6" fmla="*/ 502040 w 502041"/>
                    <a:gd name="connsiteY6" fmla="*/ 449323 h 500847"/>
                    <a:gd name="connsiteX7" fmla="*/ 450516 w 502041"/>
                    <a:gd name="connsiteY7" fmla="*/ 500847 h 500847"/>
                    <a:gd name="connsiteX8" fmla="*/ 129244 w 502041"/>
                    <a:gd name="connsiteY8" fmla="*/ 500846 h 500847"/>
                    <a:gd name="connsiteX9" fmla="*/ 81769 w 502041"/>
                    <a:gd name="connsiteY9" fmla="*/ 469378 h 500847"/>
                    <a:gd name="connsiteX10" fmla="*/ 77720 w 502041"/>
                    <a:gd name="connsiteY10" fmla="*/ 449323 h 500847"/>
                    <a:gd name="connsiteX11" fmla="*/ 81769 w 502041"/>
                    <a:gd name="connsiteY11" fmla="*/ 429268 h 500847"/>
                    <a:gd name="connsiteX12" fmla="*/ 129244 w 502041"/>
                    <a:gd name="connsiteY12" fmla="*/ 397799 h 500847"/>
                    <a:gd name="connsiteX13" fmla="*/ 0 w 502041"/>
                    <a:gd name="connsiteY13" fmla="*/ 0 h 500847"/>
                    <a:gd name="connsiteX14" fmla="*/ 131865 w 502041"/>
                    <a:gd name="connsiteY14" fmla="*/ 9879 h 500847"/>
                    <a:gd name="connsiteX15" fmla="*/ 259594 w 502041"/>
                    <a:gd name="connsiteY15" fmla="*/ 231111 h 500847"/>
                    <a:gd name="connsiteX16" fmla="*/ 450517 w 502041"/>
                    <a:gd name="connsiteY16" fmla="*/ 231111 h 500847"/>
                    <a:gd name="connsiteX17" fmla="*/ 502041 w 502041"/>
                    <a:gd name="connsiteY17" fmla="*/ 282635 h 500847"/>
                    <a:gd name="connsiteX18" fmla="*/ 502040 w 502041"/>
                    <a:gd name="connsiteY18" fmla="*/ 282635 h 500847"/>
                    <a:gd name="connsiteX19" fmla="*/ 450516 w 502041"/>
                    <a:gd name="connsiteY19" fmla="*/ 334159 h 500847"/>
                    <a:gd name="connsiteX20" fmla="*/ 129244 w 502041"/>
                    <a:gd name="connsiteY20" fmla="*/ 334158 h 500847"/>
                    <a:gd name="connsiteX21" fmla="*/ 92811 w 502041"/>
                    <a:gd name="connsiteY21" fmla="*/ 319067 h 500847"/>
                    <a:gd name="connsiteX22" fmla="*/ 77720 w 502041"/>
                    <a:gd name="connsiteY22" fmla="*/ 282635 h 500847"/>
                    <a:gd name="connsiteX23" fmla="*/ 92811 w 502041"/>
                    <a:gd name="connsiteY23" fmla="*/ 246202 h 500847"/>
                    <a:gd name="connsiteX24" fmla="*/ 129244 w 502041"/>
                    <a:gd name="connsiteY24" fmla="*/ 231111 h 500847"/>
                    <a:gd name="connsiteX25" fmla="*/ 133432 w 502041"/>
                    <a:gd name="connsiteY25" fmla="*/ 231111 h 500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2041" h="500847">
                      <a:moveTo>
                        <a:pt x="77720" y="449322"/>
                      </a:moveTo>
                      <a:lnTo>
                        <a:pt x="77720" y="449323"/>
                      </a:lnTo>
                      <a:lnTo>
                        <a:pt x="77720" y="449323"/>
                      </a:lnTo>
                      <a:close/>
                      <a:moveTo>
                        <a:pt x="129244" y="397799"/>
                      </a:moveTo>
                      <a:lnTo>
                        <a:pt x="450517" y="397799"/>
                      </a:lnTo>
                      <a:cubicBezTo>
                        <a:pt x="478973" y="397799"/>
                        <a:pt x="502041" y="420867"/>
                        <a:pt x="502041" y="449323"/>
                      </a:cubicBezTo>
                      <a:lnTo>
                        <a:pt x="502040" y="449323"/>
                      </a:lnTo>
                      <a:cubicBezTo>
                        <a:pt x="502040" y="477779"/>
                        <a:pt x="478972" y="500847"/>
                        <a:pt x="450516" y="500847"/>
                      </a:cubicBezTo>
                      <a:lnTo>
                        <a:pt x="129244" y="500846"/>
                      </a:lnTo>
                      <a:cubicBezTo>
                        <a:pt x="107902" y="500846"/>
                        <a:pt x="89591" y="487870"/>
                        <a:pt x="81769" y="469378"/>
                      </a:cubicBezTo>
                      <a:lnTo>
                        <a:pt x="77720" y="449323"/>
                      </a:lnTo>
                      <a:lnTo>
                        <a:pt x="81769" y="429268"/>
                      </a:lnTo>
                      <a:cubicBezTo>
                        <a:pt x="89591" y="410775"/>
                        <a:pt x="107902" y="397799"/>
                        <a:pt x="129244" y="397799"/>
                      </a:cubicBezTo>
                      <a:close/>
                      <a:moveTo>
                        <a:pt x="0" y="0"/>
                      </a:moveTo>
                      <a:lnTo>
                        <a:pt x="131865" y="9879"/>
                      </a:lnTo>
                      <a:lnTo>
                        <a:pt x="259594" y="231111"/>
                      </a:lnTo>
                      <a:lnTo>
                        <a:pt x="450517" y="231111"/>
                      </a:lnTo>
                      <a:cubicBezTo>
                        <a:pt x="478973" y="231111"/>
                        <a:pt x="502041" y="254179"/>
                        <a:pt x="502041" y="282635"/>
                      </a:cubicBezTo>
                      <a:lnTo>
                        <a:pt x="502040" y="282635"/>
                      </a:lnTo>
                      <a:cubicBezTo>
                        <a:pt x="502040" y="311091"/>
                        <a:pt x="478972" y="334159"/>
                        <a:pt x="450516" y="334159"/>
                      </a:cubicBezTo>
                      <a:lnTo>
                        <a:pt x="129244" y="334158"/>
                      </a:lnTo>
                      <a:cubicBezTo>
                        <a:pt x="115016" y="334158"/>
                        <a:pt x="102135" y="328391"/>
                        <a:pt x="92811" y="319067"/>
                      </a:cubicBezTo>
                      <a:lnTo>
                        <a:pt x="77720" y="282635"/>
                      </a:lnTo>
                      <a:lnTo>
                        <a:pt x="92811" y="246202"/>
                      </a:lnTo>
                      <a:cubicBezTo>
                        <a:pt x="102135" y="236878"/>
                        <a:pt x="115016" y="231111"/>
                        <a:pt x="129244" y="231111"/>
                      </a:cubicBezTo>
                      <a:lnTo>
                        <a:pt x="133432" y="231111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6C688005-68BC-4D3E-ACC3-284B643D33AB}"/>
                    </a:ext>
                  </a:extLst>
                </p:cNvPr>
                <p:cNvSpPr/>
                <p:nvPr/>
              </p:nvSpPr>
              <p:spPr>
                <a:xfrm rot="20700000">
                  <a:off x="2512440" y="2698490"/>
                  <a:ext cx="352425" cy="8943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DC687F7-5984-4405-92B2-9E8AFEF36CED}"/>
                    </a:ext>
                  </a:extLst>
                </p:cNvPr>
                <p:cNvSpPr/>
                <p:nvPr/>
              </p:nvSpPr>
              <p:spPr>
                <a:xfrm rot="20700000">
                  <a:off x="2479103" y="2860416"/>
                  <a:ext cx="352425" cy="8943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B31DC8FA-6106-4CDC-B264-5EACDCE7429C}"/>
                    </a:ext>
                  </a:extLst>
                </p:cNvPr>
                <p:cNvSpPr/>
                <p:nvPr/>
              </p:nvSpPr>
              <p:spPr>
                <a:xfrm rot="20700000">
                  <a:off x="2460053" y="3017579"/>
                  <a:ext cx="352425" cy="8943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F7B80F4B-BE80-4A0C-8641-CE50B0995C5E}"/>
                    </a:ext>
                  </a:extLst>
                </p:cNvPr>
                <p:cNvSpPr/>
                <p:nvPr/>
              </p:nvSpPr>
              <p:spPr>
                <a:xfrm rot="20700000">
                  <a:off x="2450528" y="3189029"/>
                  <a:ext cx="352425" cy="8943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6DEF2A7F-52EC-45B2-9BE4-5D1A1EF68149}"/>
                    </a:ext>
                  </a:extLst>
                </p:cNvPr>
                <p:cNvSpPr/>
                <p:nvPr/>
              </p:nvSpPr>
              <p:spPr>
                <a:xfrm rot="20700000">
                  <a:off x="1250377" y="2627052"/>
                  <a:ext cx="352425" cy="8943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34A862B3-E7FA-41A6-84A4-054D76B2969C}"/>
                    </a:ext>
                  </a:extLst>
                </p:cNvPr>
                <p:cNvSpPr/>
                <p:nvPr/>
              </p:nvSpPr>
              <p:spPr>
                <a:xfrm rot="20700000">
                  <a:off x="1217040" y="2788978"/>
                  <a:ext cx="352425" cy="8943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1E33C922-3125-4458-9525-42ECF31A0033}"/>
                    </a:ext>
                  </a:extLst>
                </p:cNvPr>
                <p:cNvSpPr/>
                <p:nvPr/>
              </p:nvSpPr>
              <p:spPr>
                <a:xfrm rot="20700000">
                  <a:off x="1197990" y="2946141"/>
                  <a:ext cx="352425" cy="8943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CFCEE434-708F-4178-8B4D-309C0D1D8DC4}"/>
                    </a:ext>
                  </a:extLst>
                </p:cNvPr>
                <p:cNvSpPr/>
                <p:nvPr/>
              </p:nvSpPr>
              <p:spPr>
                <a:xfrm rot="20700000">
                  <a:off x="1188465" y="3117591"/>
                  <a:ext cx="352425" cy="8943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5FA6D198-3814-46CD-99B2-C4F5F9F3958A}"/>
                    </a:ext>
                  </a:extLst>
                </p:cNvPr>
                <p:cNvSpPr/>
                <p:nvPr/>
              </p:nvSpPr>
              <p:spPr>
                <a:xfrm rot="20700000">
                  <a:off x="1307527" y="2250815"/>
                  <a:ext cx="352425" cy="8943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4CA9D57D-540A-48E6-BD7A-490D803EFEB0}"/>
                    </a:ext>
                  </a:extLst>
                </p:cNvPr>
                <p:cNvSpPr/>
                <p:nvPr/>
              </p:nvSpPr>
              <p:spPr>
                <a:xfrm rot="20700000">
                  <a:off x="1274190" y="2412741"/>
                  <a:ext cx="352425" cy="8943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7" name="フローチャート: 判断 96">
                <a:extLst>
                  <a:ext uri="{FF2B5EF4-FFF2-40B4-BE49-F238E27FC236}">
                    <a16:creationId xmlns:a16="http://schemas.microsoft.com/office/drawing/2014/main" id="{F2144D46-32AB-4F25-8ECB-F0014B01D011}"/>
                  </a:ext>
                </a:extLst>
              </p:cNvPr>
              <p:cNvSpPr/>
              <p:nvPr/>
            </p:nvSpPr>
            <p:spPr>
              <a:xfrm>
                <a:off x="2038350" y="2135949"/>
                <a:ext cx="323850" cy="116714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フローチャート: 判断 97">
                <a:extLst>
                  <a:ext uri="{FF2B5EF4-FFF2-40B4-BE49-F238E27FC236}">
                    <a16:creationId xmlns:a16="http://schemas.microsoft.com/office/drawing/2014/main" id="{67D84868-D8B3-439E-BD3D-96244FD1B066}"/>
                  </a:ext>
                </a:extLst>
              </p:cNvPr>
              <p:cNvSpPr/>
              <p:nvPr/>
            </p:nvSpPr>
            <p:spPr>
              <a:xfrm>
                <a:off x="1966912" y="2307399"/>
                <a:ext cx="323850" cy="116714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フローチャート: 判断 98">
                <a:extLst>
                  <a:ext uri="{FF2B5EF4-FFF2-40B4-BE49-F238E27FC236}">
                    <a16:creationId xmlns:a16="http://schemas.microsoft.com/office/drawing/2014/main" id="{96C10224-A325-4B96-86D7-1F5AE809CBF5}"/>
                  </a:ext>
                </a:extLst>
              </p:cNvPr>
              <p:cNvSpPr/>
              <p:nvPr/>
            </p:nvSpPr>
            <p:spPr>
              <a:xfrm>
                <a:off x="1919287" y="2483612"/>
                <a:ext cx="323850" cy="116714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フローチャート: 判断 99">
                <a:extLst>
                  <a:ext uri="{FF2B5EF4-FFF2-40B4-BE49-F238E27FC236}">
                    <a16:creationId xmlns:a16="http://schemas.microsoft.com/office/drawing/2014/main" id="{024CF2E8-9DF0-4BF7-AD6D-5CBFE143514C}"/>
                  </a:ext>
                </a:extLst>
              </p:cNvPr>
              <p:cNvSpPr/>
              <p:nvPr/>
            </p:nvSpPr>
            <p:spPr>
              <a:xfrm>
                <a:off x="1866900" y="2650299"/>
                <a:ext cx="323850" cy="116714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7298E1A-E9A3-46D3-B93B-59E0C9E86E2C}"/>
                </a:ext>
              </a:extLst>
            </p:cNvPr>
            <p:cNvGrpSpPr/>
            <p:nvPr/>
          </p:nvGrpSpPr>
          <p:grpSpPr>
            <a:xfrm>
              <a:off x="2074890" y="937395"/>
              <a:ext cx="2018509" cy="2896237"/>
              <a:chOff x="3569016" y="631823"/>
              <a:chExt cx="2018509" cy="2896237"/>
            </a:xfrm>
          </p:grpSpPr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7B2445E3-D61B-436D-A984-E3A26B8C2CAD}"/>
                  </a:ext>
                </a:extLst>
              </p:cNvPr>
              <p:cNvSpPr/>
              <p:nvPr/>
            </p:nvSpPr>
            <p:spPr>
              <a:xfrm>
                <a:off x="4446587" y="1539875"/>
                <a:ext cx="85725" cy="488950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86EAAA8E-D605-4175-9EF2-FDC491FB60B7}"/>
                  </a:ext>
                </a:extLst>
              </p:cNvPr>
              <p:cNvSpPr/>
              <p:nvPr/>
            </p:nvSpPr>
            <p:spPr>
              <a:xfrm rot="900000">
                <a:off x="5135368" y="1542638"/>
                <a:ext cx="85725" cy="488950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89DC9555-D945-4A1C-A9B4-E6971928DDA9}"/>
                  </a:ext>
                </a:extLst>
              </p:cNvPr>
              <p:cNvSpPr/>
              <p:nvPr/>
            </p:nvSpPr>
            <p:spPr>
              <a:xfrm rot="11700000">
                <a:off x="5273200" y="1349375"/>
                <a:ext cx="314325" cy="758825"/>
              </a:xfrm>
              <a:prstGeom prst="trapezoid">
                <a:avLst/>
              </a:pr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03D12C00-725C-492F-B13F-D6788E39BA8E}"/>
                  </a:ext>
                </a:extLst>
              </p:cNvPr>
              <p:cNvSpPr/>
              <p:nvPr/>
            </p:nvSpPr>
            <p:spPr>
              <a:xfrm rot="10800000">
                <a:off x="3993674" y="631823"/>
                <a:ext cx="227488" cy="422275"/>
              </a:xfrm>
              <a:prstGeom prst="trapezoid">
                <a:avLst/>
              </a:pr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70E5AA5D-5EA2-40E0-BC93-9F1295AA0D28}"/>
                  </a:ext>
                </a:extLst>
              </p:cNvPr>
              <p:cNvSpPr/>
              <p:nvPr/>
            </p:nvSpPr>
            <p:spPr>
              <a:xfrm rot="14400000">
                <a:off x="4331265" y="923875"/>
                <a:ext cx="227488" cy="422275"/>
              </a:xfrm>
              <a:prstGeom prst="trapezoid">
                <a:avLst/>
              </a:prstGeom>
              <a:pattFill prst="wd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F5A4B363-661C-43C9-8662-D547B961DDD7}"/>
                  </a:ext>
                </a:extLst>
              </p:cNvPr>
              <p:cNvSpPr/>
              <p:nvPr/>
            </p:nvSpPr>
            <p:spPr>
              <a:xfrm>
                <a:off x="3569016" y="1019093"/>
                <a:ext cx="1912620" cy="2508967"/>
              </a:xfrm>
              <a:custGeom>
                <a:avLst/>
                <a:gdLst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558246 h 2508967"/>
                  <a:gd name="connsiteX4" fmla="*/ 853440 w 1912620"/>
                  <a:gd name="connsiteY4" fmla="*/ 872573 h 2508967"/>
                  <a:gd name="connsiteX5" fmla="*/ 853440 w 1912620"/>
                  <a:gd name="connsiteY5" fmla="*/ 977346 h 2508967"/>
                  <a:gd name="connsiteX6" fmla="*/ 1657345 w 1912620"/>
                  <a:gd name="connsiteY6" fmla="*/ 977347 h 2508967"/>
                  <a:gd name="connsiteX7" fmla="*/ 1912620 w 1912620"/>
                  <a:gd name="connsiteY7" fmla="*/ 1232622 h 2508967"/>
                  <a:gd name="connsiteX8" fmla="*/ 1912620 w 1912620"/>
                  <a:gd name="connsiteY8" fmla="*/ 1878864 h 2508967"/>
                  <a:gd name="connsiteX9" fmla="*/ 1790767 w 1912620"/>
                  <a:gd name="connsiteY9" fmla="*/ 2508967 h 2508967"/>
                  <a:gd name="connsiteX10" fmla="*/ 1417320 w 1912620"/>
                  <a:gd name="connsiteY10" fmla="*/ 2508967 h 2508967"/>
                  <a:gd name="connsiteX11" fmla="*/ 1417320 w 1912620"/>
                  <a:gd name="connsiteY11" fmla="*/ 1868887 h 2508967"/>
                  <a:gd name="connsiteX12" fmla="*/ 640080 w 1912620"/>
                  <a:gd name="connsiteY12" fmla="*/ 1868887 h 2508967"/>
                  <a:gd name="connsiteX13" fmla="*/ 640080 w 1912620"/>
                  <a:gd name="connsiteY13" fmla="*/ 2508967 h 2508967"/>
                  <a:gd name="connsiteX14" fmla="*/ 182879 w 1912620"/>
                  <a:gd name="connsiteY14" fmla="*/ 2508967 h 2508967"/>
                  <a:gd name="connsiteX15" fmla="*/ 182880 w 1912620"/>
                  <a:gd name="connsiteY15" fmla="*/ 1674965 h 2508967"/>
                  <a:gd name="connsiteX16" fmla="*/ 365760 w 1912620"/>
                  <a:gd name="connsiteY16" fmla="*/ 1065913 h 2508967"/>
                  <a:gd name="connsiteX17" fmla="*/ 365760 w 1912620"/>
                  <a:gd name="connsiteY17" fmla="*/ 921558 h 2508967"/>
                  <a:gd name="connsiteX18" fmla="*/ 0 w 1912620"/>
                  <a:gd name="connsiteY18" fmla="*/ 958297 h 2508967"/>
                  <a:gd name="connsiteX19" fmla="*/ 0 w 1912620"/>
                  <a:gd name="connsiteY19" fmla="*/ 158197 h 2508967"/>
                  <a:gd name="connsiteX20" fmla="*/ 496441 w 1912620"/>
                  <a:gd name="connsiteY20" fmla="*/ 195389 h 2508967"/>
                  <a:gd name="connsiteX21" fmla="*/ 436680 w 1912620"/>
                  <a:gd name="connsiteY21" fmla="*/ 945 h 2508967"/>
                  <a:gd name="connsiteX22" fmla="*/ 438316 w 1912620"/>
                  <a:gd name="connsiteY22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872573 h 2508967"/>
                  <a:gd name="connsiteX4" fmla="*/ 853440 w 1912620"/>
                  <a:gd name="connsiteY4" fmla="*/ 977346 h 2508967"/>
                  <a:gd name="connsiteX5" fmla="*/ 1657345 w 1912620"/>
                  <a:gd name="connsiteY5" fmla="*/ 977347 h 2508967"/>
                  <a:gd name="connsiteX6" fmla="*/ 1912620 w 1912620"/>
                  <a:gd name="connsiteY6" fmla="*/ 1232622 h 2508967"/>
                  <a:gd name="connsiteX7" fmla="*/ 1912620 w 1912620"/>
                  <a:gd name="connsiteY7" fmla="*/ 1878864 h 2508967"/>
                  <a:gd name="connsiteX8" fmla="*/ 1790767 w 1912620"/>
                  <a:gd name="connsiteY8" fmla="*/ 2508967 h 2508967"/>
                  <a:gd name="connsiteX9" fmla="*/ 1417320 w 1912620"/>
                  <a:gd name="connsiteY9" fmla="*/ 2508967 h 2508967"/>
                  <a:gd name="connsiteX10" fmla="*/ 1417320 w 1912620"/>
                  <a:gd name="connsiteY10" fmla="*/ 1868887 h 2508967"/>
                  <a:gd name="connsiteX11" fmla="*/ 640080 w 1912620"/>
                  <a:gd name="connsiteY11" fmla="*/ 1868887 h 2508967"/>
                  <a:gd name="connsiteX12" fmla="*/ 640080 w 1912620"/>
                  <a:gd name="connsiteY12" fmla="*/ 2508967 h 2508967"/>
                  <a:gd name="connsiteX13" fmla="*/ 182879 w 1912620"/>
                  <a:gd name="connsiteY13" fmla="*/ 2508967 h 2508967"/>
                  <a:gd name="connsiteX14" fmla="*/ 182880 w 1912620"/>
                  <a:gd name="connsiteY14" fmla="*/ 1674965 h 2508967"/>
                  <a:gd name="connsiteX15" fmla="*/ 365760 w 1912620"/>
                  <a:gd name="connsiteY15" fmla="*/ 1065913 h 2508967"/>
                  <a:gd name="connsiteX16" fmla="*/ 365760 w 1912620"/>
                  <a:gd name="connsiteY16" fmla="*/ 921558 h 2508967"/>
                  <a:gd name="connsiteX17" fmla="*/ 0 w 1912620"/>
                  <a:gd name="connsiteY17" fmla="*/ 958297 h 2508967"/>
                  <a:gd name="connsiteX18" fmla="*/ 0 w 1912620"/>
                  <a:gd name="connsiteY18" fmla="*/ 158197 h 2508967"/>
                  <a:gd name="connsiteX19" fmla="*/ 496441 w 1912620"/>
                  <a:gd name="connsiteY19" fmla="*/ 195389 h 2508967"/>
                  <a:gd name="connsiteX20" fmla="*/ 436680 w 1912620"/>
                  <a:gd name="connsiteY20" fmla="*/ 945 h 2508967"/>
                  <a:gd name="connsiteX21" fmla="*/ 438316 w 1912620"/>
                  <a:gd name="connsiteY21" fmla="*/ 0 h 2508967"/>
                  <a:gd name="connsiteX22" fmla="*/ 610145 w 1912620"/>
                  <a:gd name="connsiteY22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2028 w 1912620"/>
                  <a:gd name="connsiteY2" fmla="*/ 420158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1113965 w 1912620"/>
                  <a:gd name="connsiteY2" fmla="*/ 391583 h 2508967"/>
                  <a:gd name="connsiteX3" fmla="*/ 853440 w 1912620"/>
                  <a:gd name="connsiteY3" fmla="*/ 977346 h 2508967"/>
                  <a:gd name="connsiteX4" fmla="*/ 1657345 w 1912620"/>
                  <a:gd name="connsiteY4" fmla="*/ 977347 h 2508967"/>
                  <a:gd name="connsiteX5" fmla="*/ 1912620 w 1912620"/>
                  <a:gd name="connsiteY5" fmla="*/ 1232622 h 2508967"/>
                  <a:gd name="connsiteX6" fmla="*/ 1912620 w 1912620"/>
                  <a:gd name="connsiteY6" fmla="*/ 1878864 h 2508967"/>
                  <a:gd name="connsiteX7" fmla="*/ 1790767 w 1912620"/>
                  <a:gd name="connsiteY7" fmla="*/ 2508967 h 2508967"/>
                  <a:gd name="connsiteX8" fmla="*/ 1417320 w 1912620"/>
                  <a:gd name="connsiteY8" fmla="*/ 2508967 h 2508967"/>
                  <a:gd name="connsiteX9" fmla="*/ 1417320 w 1912620"/>
                  <a:gd name="connsiteY9" fmla="*/ 1868887 h 2508967"/>
                  <a:gd name="connsiteX10" fmla="*/ 640080 w 1912620"/>
                  <a:gd name="connsiteY10" fmla="*/ 1868887 h 2508967"/>
                  <a:gd name="connsiteX11" fmla="*/ 640080 w 1912620"/>
                  <a:gd name="connsiteY11" fmla="*/ 2508967 h 2508967"/>
                  <a:gd name="connsiteX12" fmla="*/ 182879 w 1912620"/>
                  <a:gd name="connsiteY12" fmla="*/ 2508967 h 2508967"/>
                  <a:gd name="connsiteX13" fmla="*/ 182880 w 1912620"/>
                  <a:gd name="connsiteY13" fmla="*/ 1674965 h 2508967"/>
                  <a:gd name="connsiteX14" fmla="*/ 365760 w 1912620"/>
                  <a:gd name="connsiteY14" fmla="*/ 1065913 h 2508967"/>
                  <a:gd name="connsiteX15" fmla="*/ 365760 w 1912620"/>
                  <a:gd name="connsiteY15" fmla="*/ 921558 h 2508967"/>
                  <a:gd name="connsiteX16" fmla="*/ 0 w 1912620"/>
                  <a:gd name="connsiteY16" fmla="*/ 958297 h 2508967"/>
                  <a:gd name="connsiteX17" fmla="*/ 0 w 1912620"/>
                  <a:gd name="connsiteY17" fmla="*/ 158197 h 2508967"/>
                  <a:gd name="connsiteX18" fmla="*/ 496441 w 1912620"/>
                  <a:gd name="connsiteY18" fmla="*/ 195389 h 2508967"/>
                  <a:gd name="connsiteX19" fmla="*/ 436680 w 1912620"/>
                  <a:gd name="connsiteY19" fmla="*/ 945 h 2508967"/>
                  <a:gd name="connsiteX20" fmla="*/ 438316 w 1912620"/>
                  <a:gd name="connsiteY20" fmla="*/ 0 h 2508967"/>
                  <a:gd name="connsiteX21" fmla="*/ 610145 w 1912620"/>
                  <a:gd name="connsiteY21" fmla="*/ 0 h 2508967"/>
                  <a:gd name="connsiteX0" fmla="*/ 610145 w 1912620"/>
                  <a:gd name="connsiteY0" fmla="*/ 0 h 2508967"/>
                  <a:gd name="connsiteX1" fmla="*/ 852550 w 1912620"/>
                  <a:gd name="connsiteY1" fmla="*/ 419857 h 2508967"/>
                  <a:gd name="connsiteX2" fmla="*/ 853440 w 1912620"/>
                  <a:gd name="connsiteY2" fmla="*/ 977346 h 2508967"/>
                  <a:gd name="connsiteX3" fmla="*/ 1657345 w 1912620"/>
                  <a:gd name="connsiteY3" fmla="*/ 977347 h 2508967"/>
                  <a:gd name="connsiteX4" fmla="*/ 1912620 w 1912620"/>
                  <a:gd name="connsiteY4" fmla="*/ 1232622 h 2508967"/>
                  <a:gd name="connsiteX5" fmla="*/ 1912620 w 1912620"/>
                  <a:gd name="connsiteY5" fmla="*/ 1878864 h 2508967"/>
                  <a:gd name="connsiteX6" fmla="*/ 1790767 w 1912620"/>
                  <a:gd name="connsiteY6" fmla="*/ 2508967 h 2508967"/>
                  <a:gd name="connsiteX7" fmla="*/ 1417320 w 1912620"/>
                  <a:gd name="connsiteY7" fmla="*/ 2508967 h 2508967"/>
                  <a:gd name="connsiteX8" fmla="*/ 1417320 w 1912620"/>
                  <a:gd name="connsiteY8" fmla="*/ 1868887 h 2508967"/>
                  <a:gd name="connsiteX9" fmla="*/ 640080 w 1912620"/>
                  <a:gd name="connsiteY9" fmla="*/ 1868887 h 2508967"/>
                  <a:gd name="connsiteX10" fmla="*/ 640080 w 1912620"/>
                  <a:gd name="connsiteY10" fmla="*/ 2508967 h 2508967"/>
                  <a:gd name="connsiteX11" fmla="*/ 182879 w 1912620"/>
                  <a:gd name="connsiteY11" fmla="*/ 2508967 h 2508967"/>
                  <a:gd name="connsiteX12" fmla="*/ 182880 w 1912620"/>
                  <a:gd name="connsiteY12" fmla="*/ 1674965 h 2508967"/>
                  <a:gd name="connsiteX13" fmla="*/ 365760 w 1912620"/>
                  <a:gd name="connsiteY13" fmla="*/ 1065913 h 2508967"/>
                  <a:gd name="connsiteX14" fmla="*/ 365760 w 1912620"/>
                  <a:gd name="connsiteY14" fmla="*/ 921558 h 2508967"/>
                  <a:gd name="connsiteX15" fmla="*/ 0 w 1912620"/>
                  <a:gd name="connsiteY15" fmla="*/ 958297 h 2508967"/>
                  <a:gd name="connsiteX16" fmla="*/ 0 w 1912620"/>
                  <a:gd name="connsiteY16" fmla="*/ 158197 h 2508967"/>
                  <a:gd name="connsiteX17" fmla="*/ 496441 w 1912620"/>
                  <a:gd name="connsiteY17" fmla="*/ 195389 h 2508967"/>
                  <a:gd name="connsiteX18" fmla="*/ 436680 w 1912620"/>
                  <a:gd name="connsiteY18" fmla="*/ 945 h 2508967"/>
                  <a:gd name="connsiteX19" fmla="*/ 438316 w 1912620"/>
                  <a:gd name="connsiteY19" fmla="*/ 0 h 2508967"/>
                  <a:gd name="connsiteX20" fmla="*/ 610145 w 1912620"/>
                  <a:gd name="connsiteY20" fmla="*/ 0 h 2508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12620" h="2508967">
                    <a:moveTo>
                      <a:pt x="610145" y="0"/>
                    </a:moveTo>
                    <a:lnTo>
                      <a:pt x="852550" y="419857"/>
                    </a:lnTo>
                    <a:cubicBezTo>
                      <a:pt x="852847" y="605687"/>
                      <a:pt x="853143" y="791516"/>
                      <a:pt x="853440" y="977346"/>
                    </a:cubicBezTo>
                    <a:lnTo>
                      <a:pt x="1657345" y="977347"/>
                    </a:lnTo>
                    <a:cubicBezTo>
                      <a:pt x="1798329" y="977347"/>
                      <a:pt x="1912620" y="1091637"/>
                      <a:pt x="1912620" y="1232622"/>
                    </a:cubicBezTo>
                    <a:lnTo>
                      <a:pt x="1912620" y="1878864"/>
                    </a:lnTo>
                    <a:lnTo>
                      <a:pt x="1790767" y="2508967"/>
                    </a:lnTo>
                    <a:lnTo>
                      <a:pt x="1417320" y="2508967"/>
                    </a:lnTo>
                    <a:lnTo>
                      <a:pt x="1417320" y="1868887"/>
                    </a:lnTo>
                    <a:lnTo>
                      <a:pt x="640080" y="1868887"/>
                    </a:lnTo>
                    <a:lnTo>
                      <a:pt x="640080" y="2508967"/>
                    </a:lnTo>
                    <a:lnTo>
                      <a:pt x="182879" y="2508967"/>
                    </a:lnTo>
                    <a:cubicBezTo>
                      <a:pt x="182879" y="2230966"/>
                      <a:pt x="182880" y="1952966"/>
                      <a:pt x="182880" y="1674965"/>
                    </a:cubicBezTo>
                    <a:lnTo>
                      <a:pt x="365760" y="1065913"/>
                    </a:lnTo>
                    <a:lnTo>
                      <a:pt x="365760" y="921558"/>
                    </a:lnTo>
                    <a:lnTo>
                      <a:pt x="0" y="958297"/>
                    </a:lnTo>
                    <a:lnTo>
                      <a:pt x="0" y="158197"/>
                    </a:lnTo>
                    <a:lnTo>
                      <a:pt x="496441" y="195389"/>
                    </a:lnTo>
                    <a:lnTo>
                      <a:pt x="436680" y="945"/>
                    </a:lnTo>
                    <a:lnTo>
                      <a:pt x="438316" y="0"/>
                    </a:lnTo>
                    <a:lnTo>
                      <a:pt x="610145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9026AD9B-6642-4347-8496-1DFB7769CB54}"/>
                  </a:ext>
                </a:extLst>
              </p:cNvPr>
              <p:cNvSpPr/>
              <p:nvPr/>
            </p:nvSpPr>
            <p:spPr>
              <a:xfrm rot="5400000">
                <a:off x="3605872" y="1404141"/>
                <a:ext cx="324646" cy="324647"/>
              </a:xfrm>
              <a:custGeom>
                <a:avLst/>
                <a:gdLst>
                  <a:gd name="connsiteX0" fmla="*/ 206773 w 365126"/>
                  <a:gd name="connsiteY0" fmla="*/ 157212 h 365127"/>
                  <a:gd name="connsiteX1" fmla="*/ 287777 w 365126"/>
                  <a:gd name="connsiteY1" fmla="*/ 157212 h 365127"/>
                  <a:gd name="connsiteX2" fmla="*/ 284225 w 365126"/>
                  <a:gd name="connsiteY2" fmla="*/ 139617 h 365127"/>
                  <a:gd name="connsiteX3" fmla="*/ 225510 w 365126"/>
                  <a:gd name="connsiteY3" fmla="*/ 80902 h 365127"/>
                  <a:gd name="connsiteX4" fmla="*/ 206773 w 365126"/>
                  <a:gd name="connsiteY4" fmla="*/ 77119 h 365127"/>
                  <a:gd name="connsiteX5" fmla="*/ 206773 w 365126"/>
                  <a:gd name="connsiteY5" fmla="*/ 288008 h 365127"/>
                  <a:gd name="connsiteX6" fmla="*/ 225510 w 365126"/>
                  <a:gd name="connsiteY6" fmla="*/ 284225 h 365127"/>
                  <a:gd name="connsiteX7" fmla="*/ 284225 w 365126"/>
                  <a:gd name="connsiteY7" fmla="*/ 225510 h 365127"/>
                  <a:gd name="connsiteX8" fmla="*/ 286957 w 365126"/>
                  <a:gd name="connsiteY8" fmla="*/ 211980 h 365127"/>
                  <a:gd name="connsiteX9" fmla="*/ 206773 w 365126"/>
                  <a:gd name="connsiteY9" fmla="*/ 211980 h 365127"/>
                  <a:gd name="connsiteX10" fmla="*/ 78170 w 365126"/>
                  <a:gd name="connsiteY10" fmla="*/ 211980 h 365127"/>
                  <a:gd name="connsiteX11" fmla="*/ 80902 w 365126"/>
                  <a:gd name="connsiteY11" fmla="*/ 225510 h 365127"/>
                  <a:gd name="connsiteX12" fmla="*/ 139617 w 365126"/>
                  <a:gd name="connsiteY12" fmla="*/ 284225 h 365127"/>
                  <a:gd name="connsiteX13" fmla="*/ 152005 w 365126"/>
                  <a:gd name="connsiteY13" fmla="*/ 286726 h 365127"/>
                  <a:gd name="connsiteX14" fmla="*/ 152005 w 365126"/>
                  <a:gd name="connsiteY14" fmla="*/ 211980 h 365127"/>
                  <a:gd name="connsiteX15" fmla="*/ 77350 w 365126"/>
                  <a:gd name="connsiteY15" fmla="*/ 157212 h 365127"/>
                  <a:gd name="connsiteX16" fmla="*/ 152005 w 365126"/>
                  <a:gd name="connsiteY16" fmla="*/ 157212 h 365127"/>
                  <a:gd name="connsiteX17" fmla="*/ 152005 w 365126"/>
                  <a:gd name="connsiteY17" fmla="*/ 78401 h 365127"/>
                  <a:gd name="connsiteX18" fmla="*/ 139617 w 365126"/>
                  <a:gd name="connsiteY18" fmla="*/ 80902 h 365127"/>
                  <a:gd name="connsiteX19" fmla="*/ 80902 w 365126"/>
                  <a:gd name="connsiteY19" fmla="*/ 139617 h 365127"/>
                  <a:gd name="connsiteX20" fmla="*/ 0 w 365126"/>
                  <a:gd name="connsiteY20" fmla="*/ 182564 h 365127"/>
                  <a:gd name="connsiteX21" fmla="*/ 182564 w 365126"/>
                  <a:gd name="connsiteY21" fmla="*/ 0 h 365127"/>
                  <a:gd name="connsiteX22" fmla="*/ 365126 w 365126"/>
                  <a:gd name="connsiteY22" fmla="*/ 182564 h 365127"/>
                  <a:gd name="connsiteX23" fmla="*/ 182564 w 365126"/>
                  <a:gd name="connsiteY23" fmla="*/ 365127 h 365127"/>
                  <a:gd name="connsiteX24" fmla="*/ 0 w 365126"/>
                  <a:gd name="connsiteY24" fmla="*/ 182564 h 36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5126" h="365127">
                    <a:moveTo>
                      <a:pt x="206773" y="157212"/>
                    </a:moveTo>
                    <a:lnTo>
                      <a:pt x="287777" y="157212"/>
                    </a:lnTo>
                    <a:lnTo>
                      <a:pt x="284225" y="139617"/>
                    </a:lnTo>
                    <a:cubicBezTo>
                      <a:pt x="273059" y="113217"/>
                      <a:pt x="251910" y="92068"/>
                      <a:pt x="225510" y="80902"/>
                    </a:cubicBezTo>
                    <a:lnTo>
                      <a:pt x="206773" y="77119"/>
                    </a:lnTo>
                    <a:close/>
                    <a:moveTo>
                      <a:pt x="206773" y="288008"/>
                    </a:moveTo>
                    <a:lnTo>
                      <a:pt x="225510" y="284225"/>
                    </a:lnTo>
                    <a:cubicBezTo>
                      <a:pt x="251910" y="273059"/>
                      <a:pt x="273059" y="251910"/>
                      <a:pt x="284225" y="225510"/>
                    </a:cubicBezTo>
                    <a:lnTo>
                      <a:pt x="286957" y="211980"/>
                    </a:lnTo>
                    <a:lnTo>
                      <a:pt x="206773" y="211980"/>
                    </a:lnTo>
                    <a:close/>
                    <a:moveTo>
                      <a:pt x="78170" y="211980"/>
                    </a:moveTo>
                    <a:lnTo>
                      <a:pt x="80902" y="225510"/>
                    </a:lnTo>
                    <a:cubicBezTo>
                      <a:pt x="92068" y="251910"/>
                      <a:pt x="113217" y="273059"/>
                      <a:pt x="139617" y="284225"/>
                    </a:cubicBezTo>
                    <a:lnTo>
                      <a:pt x="152005" y="286726"/>
                    </a:lnTo>
                    <a:lnTo>
                      <a:pt x="152005" y="211980"/>
                    </a:lnTo>
                    <a:close/>
                    <a:moveTo>
                      <a:pt x="77350" y="157212"/>
                    </a:moveTo>
                    <a:lnTo>
                      <a:pt x="152005" y="157212"/>
                    </a:lnTo>
                    <a:lnTo>
                      <a:pt x="152005" y="78401"/>
                    </a:lnTo>
                    <a:lnTo>
                      <a:pt x="139617" y="80902"/>
                    </a:lnTo>
                    <a:cubicBezTo>
                      <a:pt x="113217" y="92068"/>
                      <a:pt x="92068" y="113217"/>
                      <a:pt x="80902" y="139617"/>
                    </a:cubicBezTo>
                    <a:close/>
                    <a:moveTo>
                      <a:pt x="0" y="182564"/>
                    </a:moveTo>
                    <a:cubicBezTo>
                      <a:pt x="0" y="81737"/>
                      <a:pt x="81736" y="0"/>
                      <a:pt x="182564" y="0"/>
                    </a:cubicBezTo>
                    <a:cubicBezTo>
                      <a:pt x="283390" y="0"/>
                      <a:pt x="365126" y="81737"/>
                      <a:pt x="365126" y="182564"/>
                    </a:cubicBezTo>
                    <a:cubicBezTo>
                      <a:pt x="365126" y="283391"/>
                      <a:pt x="283390" y="365127"/>
                      <a:pt x="182564" y="365127"/>
                    </a:cubicBezTo>
                    <a:cubicBezTo>
                      <a:pt x="81736" y="365127"/>
                      <a:pt x="0" y="283391"/>
                      <a:pt x="0" y="1825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EEEBB403-4D37-4138-8BD8-B3422DB06DB5}"/>
                  </a:ext>
                </a:extLst>
              </p:cNvPr>
              <p:cNvSpPr/>
              <p:nvPr/>
            </p:nvSpPr>
            <p:spPr>
              <a:xfrm>
                <a:off x="4283234" y="1996439"/>
                <a:ext cx="802995" cy="891541"/>
              </a:xfrm>
              <a:custGeom>
                <a:avLst/>
                <a:gdLst>
                  <a:gd name="connsiteX0" fmla="*/ 316837 w 802995"/>
                  <a:gd name="connsiteY0" fmla="*/ 0 h 891541"/>
                  <a:gd name="connsiteX1" fmla="*/ 772105 w 802995"/>
                  <a:gd name="connsiteY1" fmla="*/ 1 h 891541"/>
                  <a:gd name="connsiteX2" fmla="*/ 780576 w 802995"/>
                  <a:gd name="connsiteY2" fmla="*/ 21739 h 891541"/>
                  <a:gd name="connsiteX3" fmla="*/ 723049 w 802995"/>
                  <a:gd name="connsiteY3" fmla="*/ 651601 h 891541"/>
                  <a:gd name="connsiteX4" fmla="*/ 668050 w 802995"/>
                  <a:gd name="connsiteY4" fmla="*/ 790612 h 891541"/>
                  <a:gd name="connsiteX5" fmla="*/ 616520 w 802995"/>
                  <a:gd name="connsiteY5" fmla="*/ 891541 h 891541"/>
                  <a:gd name="connsiteX6" fmla="*/ 1581 w 802995"/>
                  <a:gd name="connsiteY6" fmla="*/ 891541 h 891541"/>
                  <a:gd name="connsiteX7" fmla="*/ 0 w 802995"/>
                  <a:gd name="connsiteY7" fmla="*/ 841536 h 891541"/>
                  <a:gd name="connsiteX8" fmla="*/ 79491 w 802995"/>
                  <a:gd name="connsiteY8" fmla="*/ 430807 h 891541"/>
                  <a:gd name="connsiteX9" fmla="*/ 268891 w 802995"/>
                  <a:gd name="connsiteY9" fmla="*/ 57787 h 89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2995" h="891541">
                    <a:moveTo>
                      <a:pt x="316837" y="0"/>
                    </a:moveTo>
                    <a:lnTo>
                      <a:pt x="772105" y="1"/>
                    </a:lnTo>
                    <a:lnTo>
                      <a:pt x="780576" y="21739"/>
                    </a:lnTo>
                    <a:cubicBezTo>
                      <a:pt x="822956" y="177060"/>
                      <a:pt x="806052" y="409669"/>
                      <a:pt x="723049" y="651601"/>
                    </a:cubicBezTo>
                    <a:cubicBezTo>
                      <a:pt x="706448" y="699987"/>
                      <a:pt x="687990" y="746456"/>
                      <a:pt x="668050" y="790612"/>
                    </a:cubicBezTo>
                    <a:lnTo>
                      <a:pt x="616520" y="891541"/>
                    </a:lnTo>
                    <a:lnTo>
                      <a:pt x="1581" y="891541"/>
                    </a:lnTo>
                    <a:lnTo>
                      <a:pt x="0" y="841536"/>
                    </a:lnTo>
                    <a:cubicBezTo>
                      <a:pt x="3683" y="717770"/>
                      <a:pt x="29689" y="575967"/>
                      <a:pt x="79491" y="430807"/>
                    </a:cubicBezTo>
                    <a:cubicBezTo>
                      <a:pt x="129292" y="285648"/>
                      <a:pt x="195817" y="157746"/>
                      <a:pt x="268891" y="577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8DF5650-9DDF-4814-AF00-8B2992B7CF42}"/>
                  </a:ext>
                </a:extLst>
              </p:cNvPr>
              <p:cNvSpPr/>
              <p:nvPr/>
            </p:nvSpPr>
            <p:spPr>
              <a:xfrm>
                <a:off x="4210587" y="1996439"/>
                <a:ext cx="948290" cy="891541"/>
              </a:xfrm>
              <a:custGeom>
                <a:avLst/>
                <a:gdLst>
                  <a:gd name="connsiteX0" fmla="*/ 755767 w 948290"/>
                  <a:gd name="connsiteY0" fmla="*/ 1 h 891541"/>
                  <a:gd name="connsiteX1" fmla="*/ 918377 w 948290"/>
                  <a:gd name="connsiteY1" fmla="*/ 1 h 891541"/>
                  <a:gd name="connsiteX2" fmla="*/ 939610 w 948290"/>
                  <a:gd name="connsiteY2" fmla="*/ 93020 h 891541"/>
                  <a:gd name="connsiteX3" fmla="*/ 866963 w 948290"/>
                  <a:gd name="connsiteY3" fmla="*/ 667731 h 891541"/>
                  <a:gd name="connsiteX4" fmla="*/ 805485 w 948290"/>
                  <a:gd name="connsiteY4" fmla="*/ 817207 h 891541"/>
                  <a:gd name="connsiteX5" fmla="*/ 765085 w 948290"/>
                  <a:gd name="connsiteY5" fmla="*/ 891541 h 891541"/>
                  <a:gd name="connsiteX6" fmla="*/ 580161 w 948290"/>
                  <a:gd name="connsiteY6" fmla="*/ 891541 h 891541"/>
                  <a:gd name="connsiteX7" fmla="*/ 611331 w 948290"/>
                  <a:gd name="connsiteY7" fmla="*/ 840663 h 891541"/>
                  <a:gd name="connsiteX8" fmla="*/ 712200 w 948290"/>
                  <a:gd name="connsiteY8" fmla="*/ 613362 h 891541"/>
                  <a:gd name="connsiteX9" fmla="*/ 761298 w 948290"/>
                  <a:gd name="connsiteY9" fmla="*/ 8661 h 891541"/>
                  <a:gd name="connsiteX10" fmla="*/ 291791 w 948290"/>
                  <a:gd name="connsiteY10" fmla="*/ 0 h 891541"/>
                  <a:gd name="connsiteX11" fmla="*/ 500819 w 948290"/>
                  <a:gd name="connsiteY11" fmla="*/ 1 h 891541"/>
                  <a:gd name="connsiteX12" fmla="*/ 455070 w 948290"/>
                  <a:gd name="connsiteY12" fmla="*/ 45738 h 891541"/>
                  <a:gd name="connsiteX13" fmla="*/ 236090 w 948290"/>
                  <a:gd name="connsiteY13" fmla="*/ 446101 h 891541"/>
                  <a:gd name="connsiteX14" fmla="*/ 158730 w 948290"/>
                  <a:gd name="connsiteY14" fmla="*/ 796319 h 891541"/>
                  <a:gd name="connsiteX15" fmla="*/ 156645 w 948290"/>
                  <a:gd name="connsiteY15" fmla="*/ 891541 h 891541"/>
                  <a:gd name="connsiteX16" fmla="*/ 3628 w 948290"/>
                  <a:gd name="connsiteY16" fmla="*/ 891541 h 891541"/>
                  <a:gd name="connsiteX17" fmla="*/ 0 w 948290"/>
                  <a:gd name="connsiteY17" fmla="*/ 837764 h 891541"/>
                  <a:gd name="connsiteX18" fmla="*/ 81327 w 948290"/>
                  <a:gd name="connsiteY18" fmla="*/ 391731 h 891541"/>
                  <a:gd name="connsiteX19" fmla="*/ 215522 w 948290"/>
                  <a:gd name="connsiteY19" fmla="*/ 108462 h 89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48290" h="891541">
                    <a:moveTo>
                      <a:pt x="755767" y="1"/>
                    </a:moveTo>
                    <a:lnTo>
                      <a:pt x="918377" y="1"/>
                    </a:lnTo>
                    <a:lnTo>
                      <a:pt x="939610" y="93020"/>
                    </a:lnTo>
                    <a:cubicBezTo>
                      <a:pt x="962659" y="254730"/>
                      <a:pt x="940264" y="459077"/>
                      <a:pt x="866963" y="667731"/>
                    </a:cubicBezTo>
                    <a:cubicBezTo>
                      <a:pt x="848637" y="719894"/>
                      <a:pt x="827998" y="769858"/>
                      <a:pt x="805485" y="817207"/>
                    </a:cubicBezTo>
                    <a:lnTo>
                      <a:pt x="765085" y="891541"/>
                    </a:lnTo>
                    <a:lnTo>
                      <a:pt x="580161" y="891541"/>
                    </a:lnTo>
                    <a:lnTo>
                      <a:pt x="611331" y="840663"/>
                    </a:lnTo>
                    <a:cubicBezTo>
                      <a:pt x="648631" y="773012"/>
                      <a:pt x="683056" y="696320"/>
                      <a:pt x="712200" y="613362"/>
                    </a:cubicBezTo>
                    <a:cubicBezTo>
                      <a:pt x="799632" y="364486"/>
                      <a:pt x="814697" y="129890"/>
                      <a:pt x="761298" y="8661"/>
                    </a:cubicBezTo>
                    <a:close/>
                    <a:moveTo>
                      <a:pt x="291791" y="0"/>
                    </a:moveTo>
                    <a:lnTo>
                      <a:pt x="500819" y="1"/>
                    </a:lnTo>
                    <a:lnTo>
                      <a:pt x="455070" y="45738"/>
                    </a:lnTo>
                    <a:cubicBezTo>
                      <a:pt x="373793" y="139334"/>
                      <a:pt x="294378" y="280183"/>
                      <a:pt x="236090" y="446101"/>
                    </a:cubicBezTo>
                    <a:cubicBezTo>
                      <a:pt x="192374" y="570539"/>
                      <a:pt x="166750" y="691406"/>
                      <a:pt x="158730" y="796319"/>
                    </a:cubicBezTo>
                    <a:lnTo>
                      <a:pt x="156645" y="891541"/>
                    </a:lnTo>
                    <a:lnTo>
                      <a:pt x="3628" y="891541"/>
                    </a:lnTo>
                    <a:lnTo>
                      <a:pt x="0" y="837764"/>
                    </a:lnTo>
                    <a:cubicBezTo>
                      <a:pt x="10" y="702289"/>
                      <a:pt x="26351" y="548222"/>
                      <a:pt x="81327" y="391731"/>
                    </a:cubicBezTo>
                    <a:cubicBezTo>
                      <a:pt x="117978" y="287404"/>
                      <a:pt x="163886" y="191877"/>
                      <a:pt x="215522" y="10846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CBBB4BD6-FE26-44EB-80EF-83F5560B9A3A}"/>
                  </a:ext>
                </a:extLst>
              </p:cNvPr>
              <p:cNvGrpSpPr/>
              <p:nvPr/>
            </p:nvGrpSpPr>
            <p:grpSpPr>
              <a:xfrm>
                <a:off x="3779265" y="1200020"/>
                <a:ext cx="1676400" cy="2078440"/>
                <a:chOff x="3779265" y="1200020"/>
                <a:chExt cx="1676400" cy="2078440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84702357-F6AE-4117-9548-D7AD49235A4A}"/>
                    </a:ext>
                  </a:extLst>
                </p:cNvPr>
                <p:cNvSpPr/>
                <p:nvPr/>
              </p:nvSpPr>
              <p:spPr>
                <a:xfrm>
                  <a:off x="3872773" y="1200020"/>
                  <a:ext cx="502041" cy="500847"/>
                </a:xfrm>
                <a:custGeom>
                  <a:avLst/>
                  <a:gdLst>
                    <a:gd name="connsiteX0" fmla="*/ 77720 w 502041"/>
                    <a:gd name="connsiteY0" fmla="*/ 449322 h 500847"/>
                    <a:gd name="connsiteX1" fmla="*/ 77720 w 502041"/>
                    <a:gd name="connsiteY1" fmla="*/ 449323 h 500847"/>
                    <a:gd name="connsiteX2" fmla="*/ 77720 w 502041"/>
                    <a:gd name="connsiteY2" fmla="*/ 449323 h 500847"/>
                    <a:gd name="connsiteX3" fmla="*/ 129244 w 502041"/>
                    <a:gd name="connsiteY3" fmla="*/ 397799 h 500847"/>
                    <a:gd name="connsiteX4" fmla="*/ 450517 w 502041"/>
                    <a:gd name="connsiteY4" fmla="*/ 397799 h 500847"/>
                    <a:gd name="connsiteX5" fmla="*/ 502041 w 502041"/>
                    <a:gd name="connsiteY5" fmla="*/ 449323 h 500847"/>
                    <a:gd name="connsiteX6" fmla="*/ 502040 w 502041"/>
                    <a:gd name="connsiteY6" fmla="*/ 449323 h 500847"/>
                    <a:gd name="connsiteX7" fmla="*/ 450516 w 502041"/>
                    <a:gd name="connsiteY7" fmla="*/ 500847 h 500847"/>
                    <a:gd name="connsiteX8" fmla="*/ 129244 w 502041"/>
                    <a:gd name="connsiteY8" fmla="*/ 500846 h 500847"/>
                    <a:gd name="connsiteX9" fmla="*/ 81769 w 502041"/>
                    <a:gd name="connsiteY9" fmla="*/ 469378 h 500847"/>
                    <a:gd name="connsiteX10" fmla="*/ 77720 w 502041"/>
                    <a:gd name="connsiteY10" fmla="*/ 449323 h 500847"/>
                    <a:gd name="connsiteX11" fmla="*/ 81769 w 502041"/>
                    <a:gd name="connsiteY11" fmla="*/ 429268 h 500847"/>
                    <a:gd name="connsiteX12" fmla="*/ 129244 w 502041"/>
                    <a:gd name="connsiteY12" fmla="*/ 397799 h 500847"/>
                    <a:gd name="connsiteX13" fmla="*/ 0 w 502041"/>
                    <a:gd name="connsiteY13" fmla="*/ 0 h 500847"/>
                    <a:gd name="connsiteX14" fmla="*/ 131865 w 502041"/>
                    <a:gd name="connsiteY14" fmla="*/ 9879 h 500847"/>
                    <a:gd name="connsiteX15" fmla="*/ 259594 w 502041"/>
                    <a:gd name="connsiteY15" fmla="*/ 231111 h 500847"/>
                    <a:gd name="connsiteX16" fmla="*/ 450517 w 502041"/>
                    <a:gd name="connsiteY16" fmla="*/ 231111 h 500847"/>
                    <a:gd name="connsiteX17" fmla="*/ 502041 w 502041"/>
                    <a:gd name="connsiteY17" fmla="*/ 282635 h 500847"/>
                    <a:gd name="connsiteX18" fmla="*/ 502040 w 502041"/>
                    <a:gd name="connsiteY18" fmla="*/ 282635 h 500847"/>
                    <a:gd name="connsiteX19" fmla="*/ 450516 w 502041"/>
                    <a:gd name="connsiteY19" fmla="*/ 334159 h 500847"/>
                    <a:gd name="connsiteX20" fmla="*/ 129244 w 502041"/>
                    <a:gd name="connsiteY20" fmla="*/ 334158 h 500847"/>
                    <a:gd name="connsiteX21" fmla="*/ 92811 w 502041"/>
                    <a:gd name="connsiteY21" fmla="*/ 319067 h 500847"/>
                    <a:gd name="connsiteX22" fmla="*/ 77720 w 502041"/>
                    <a:gd name="connsiteY22" fmla="*/ 282635 h 500847"/>
                    <a:gd name="connsiteX23" fmla="*/ 92811 w 502041"/>
                    <a:gd name="connsiteY23" fmla="*/ 246202 h 500847"/>
                    <a:gd name="connsiteX24" fmla="*/ 129244 w 502041"/>
                    <a:gd name="connsiteY24" fmla="*/ 231111 h 500847"/>
                    <a:gd name="connsiteX25" fmla="*/ 133432 w 502041"/>
                    <a:gd name="connsiteY25" fmla="*/ 231111 h 500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2041" h="500847">
                      <a:moveTo>
                        <a:pt x="77720" y="449322"/>
                      </a:moveTo>
                      <a:lnTo>
                        <a:pt x="77720" y="449323"/>
                      </a:lnTo>
                      <a:lnTo>
                        <a:pt x="77720" y="449323"/>
                      </a:lnTo>
                      <a:close/>
                      <a:moveTo>
                        <a:pt x="129244" y="397799"/>
                      </a:moveTo>
                      <a:lnTo>
                        <a:pt x="450517" y="397799"/>
                      </a:lnTo>
                      <a:cubicBezTo>
                        <a:pt x="478973" y="397799"/>
                        <a:pt x="502041" y="420867"/>
                        <a:pt x="502041" y="449323"/>
                      </a:cubicBezTo>
                      <a:lnTo>
                        <a:pt x="502040" y="449323"/>
                      </a:lnTo>
                      <a:cubicBezTo>
                        <a:pt x="502040" y="477779"/>
                        <a:pt x="478972" y="500847"/>
                        <a:pt x="450516" y="500847"/>
                      </a:cubicBezTo>
                      <a:lnTo>
                        <a:pt x="129244" y="500846"/>
                      </a:lnTo>
                      <a:cubicBezTo>
                        <a:pt x="107902" y="500846"/>
                        <a:pt x="89591" y="487870"/>
                        <a:pt x="81769" y="469378"/>
                      </a:cubicBezTo>
                      <a:lnTo>
                        <a:pt x="77720" y="449323"/>
                      </a:lnTo>
                      <a:lnTo>
                        <a:pt x="81769" y="429268"/>
                      </a:lnTo>
                      <a:cubicBezTo>
                        <a:pt x="89591" y="410775"/>
                        <a:pt x="107902" y="397799"/>
                        <a:pt x="129244" y="397799"/>
                      </a:cubicBezTo>
                      <a:close/>
                      <a:moveTo>
                        <a:pt x="0" y="0"/>
                      </a:moveTo>
                      <a:lnTo>
                        <a:pt x="131865" y="9879"/>
                      </a:lnTo>
                      <a:lnTo>
                        <a:pt x="259594" y="231111"/>
                      </a:lnTo>
                      <a:lnTo>
                        <a:pt x="450517" y="231111"/>
                      </a:lnTo>
                      <a:cubicBezTo>
                        <a:pt x="478973" y="231111"/>
                        <a:pt x="502041" y="254179"/>
                        <a:pt x="502041" y="282635"/>
                      </a:cubicBezTo>
                      <a:lnTo>
                        <a:pt x="502040" y="282635"/>
                      </a:lnTo>
                      <a:cubicBezTo>
                        <a:pt x="502040" y="311091"/>
                        <a:pt x="478972" y="334159"/>
                        <a:pt x="450516" y="334159"/>
                      </a:cubicBezTo>
                      <a:lnTo>
                        <a:pt x="129244" y="334158"/>
                      </a:lnTo>
                      <a:cubicBezTo>
                        <a:pt x="115016" y="334158"/>
                        <a:pt x="102135" y="328391"/>
                        <a:pt x="92811" y="319067"/>
                      </a:cubicBezTo>
                      <a:lnTo>
                        <a:pt x="77720" y="282635"/>
                      </a:lnTo>
                      <a:lnTo>
                        <a:pt x="92811" y="246202"/>
                      </a:lnTo>
                      <a:cubicBezTo>
                        <a:pt x="102135" y="236878"/>
                        <a:pt x="115016" y="231111"/>
                        <a:pt x="129244" y="231111"/>
                      </a:cubicBezTo>
                      <a:lnTo>
                        <a:pt x="133432" y="23111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6A471631-6897-4F4B-9261-C0A6D4A1505A}"/>
                    </a:ext>
                  </a:extLst>
                </p:cNvPr>
                <p:cNvSpPr/>
                <p:nvPr/>
              </p:nvSpPr>
              <p:spPr>
                <a:xfrm rot="20700000">
                  <a:off x="5103240" y="2698490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24A268B7-FFDE-4CB9-9CDA-656E29CA4873}"/>
                    </a:ext>
                  </a:extLst>
                </p:cNvPr>
                <p:cNvSpPr/>
                <p:nvPr/>
              </p:nvSpPr>
              <p:spPr>
                <a:xfrm rot="20700000">
                  <a:off x="5069903" y="2860416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8963EBA6-BCF7-45DD-988B-2357DAC37135}"/>
                    </a:ext>
                  </a:extLst>
                </p:cNvPr>
                <p:cNvSpPr/>
                <p:nvPr/>
              </p:nvSpPr>
              <p:spPr>
                <a:xfrm rot="20700000">
                  <a:off x="5050853" y="3017579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4D97B660-FDD1-4C04-8F5A-89411E7B46A7}"/>
                    </a:ext>
                  </a:extLst>
                </p:cNvPr>
                <p:cNvSpPr/>
                <p:nvPr/>
              </p:nvSpPr>
              <p:spPr>
                <a:xfrm rot="20700000">
                  <a:off x="5041328" y="3189029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3968863D-C6AA-4145-BA15-6411E70FEF29}"/>
                    </a:ext>
                  </a:extLst>
                </p:cNvPr>
                <p:cNvSpPr/>
                <p:nvPr/>
              </p:nvSpPr>
              <p:spPr>
                <a:xfrm rot="20700000">
                  <a:off x="3841177" y="2627052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91A207FA-3D38-48EA-B740-D725314F69AE}"/>
                    </a:ext>
                  </a:extLst>
                </p:cNvPr>
                <p:cNvSpPr/>
                <p:nvPr/>
              </p:nvSpPr>
              <p:spPr>
                <a:xfrm rot="20700000">
                  <a:off x="3807840" y="2788978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39FD897E-9073-45CA-868D-859DC759C6DA}"/>
                    </a:ext>
                  </a:extLst>
                </p:cNvPr>
                <p:cNvSpPr/>
                <p:nvPr/>
              </p:nvSpPr>
              <p:spPr>
                <a:xfrm rot="20700000">
                  <a:off x="3788790" y="2946141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B1F00FFF-C7F6-461A-9045-C98175EFF339}"/>
                    </a:ext>
                  </a:extLst>
                </p:cNvPr>
                <p:cNvSpPr/>
                <p:nvPr/>
              </p:nvSpPr>
              <p:spPr>
                <a:xfrm rot="20700000">
                  <a:off x="3779265" y="3117591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CDDC3520-BD0D-402D-B4B4-0B1F30CD3B2F}"/>
                    </a:ext>
                  </a:extLst>
                </p:cNvPr>
                <p:cNvSpPr/>
                <p:nvPr/>
              </p:nvSpPr>
              <p:spPr>
                <a:xfrm rot="20700000">
                  <a:off x="3898327" y="2250815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BC07F426-4CD8-44D7-8A45-F7645F216BBE}"/>
                    </a:ext>
                  </a:extLst>
                </p:cNvPr>
                <p:cNvSpPr/>
                <p:nvPr/>
              </p:nvSpPr>
              <p:spPr>
                <a:xfrm rot="20700000">
                  <a:off x="3864990" y="2412741"/>
                  <a:ext cx="352425" cy="8943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2" name="フローチャート: 判断 71">
                <a:extLst>
                  <a:ext uri="{FF2B5EF4-FFF2-40B4-BE49-F238E27FC236}">
                    <a16:creationId xmlns:a16="http://schemas.microsoft.com/office/drawing/2014/main" id="{21AB1840-2DEC-4F1F-B964-EB584CC1CFAB}"/>
                  </a:ext>
                </a:extLst>
              </p:cNvPr>
              <p:cNvSpPr/>
              <p:nvPr/>
            </p:nvSpPr>
            <p:spPr>
              <a:xfrm>
                <a:off x="4629150" y="2135949"/>
                <a:ext cx="323850" cy="116714"/>
              </a:xfrm>
              <a:prstGeom prst="flowChartDecisi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フローチャート: 判断 72">
                <a:extLst>
                  <a:ext uri="{FF2B5EF4-FFF2-40B4-BE49-F238E27FC236}">
                    <a16:creationId xmlns:a16="http://schemas.microsoft.com/office/drawing/2014/main" id="{B0BAB585-6FBD-448C-927E-B0ECBB773E1E}"/>
                  </a:ext>
                </a:extLst>
              </p:cNvPr>
              <p:cNvSpPr/>
              <p:nvPr/>
            </p:nvSpPr>
            <p:spPr>
              <a:xfrm>
                <a:off x="4557712" y="2307399"/>
                <a:ext cx="323850" cy="116714"/>
              </a:xfrm>
              <a:prstGeom prst="flowChartDecisi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フローチャート: 判断 73">
                <a:extLst>
                  <a:ext uri="{FF2B5EF4-FFF2-40B4-BE49-F238E27FC236}">
                    <a16:creationId xmlns:a16="http://schemas.microsoft.com/office/drawing/2014/main" id="{5B5FE1E1-7845-4828-B68F-A47ED31AC955}"/>
                  </a:ext>
                </a:extLst>
              </p:cNvPr>
              <p:cNvSpPr/>
              <p:nvPr/>
            </p:nvSpPr>
            <p:spPr>
              <a:xfrm>
                <a:off x="4510087" y="2483612"/>
                <a:ext cx="323850" cy="116714"/>
              </a:xfrm>
              <a:prstGeom prst="flowChartDecisi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ローチャート: 判断 74">
                <a:extLst>
                  <a:ext uri="{FF2B5EF4-FFF2-40B4-BE49-F238E27FC236}">
                    <a16:creationId xmlns:a16="http://schemas.microsoft.com/office/drawing/2014/main" id="{CE3445A1-D0E3-4EE2-9397-874D1F2443C2}"/>
                  </a:ext>
                </a:extLst>
              </p:cNvPr>
              <p:cNvSpPr/>
              <p:nvPr/>
            </p:nvSpPr>
            <p:spPr>
              <a:xfrm>
                <a:off x="4457700" y="2650299"/>
                <a:ext cx="323850" cy="116714"/>
              </a:xfrm>
              <a:prstGeom prst="flowChartDecisi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FFE21B25-34A8-4FF1-A567-4F5933302A92}"/>
              </a:ext>
            </a:extLst>
          </p:cNvPr>
          <p:cNvGrpSpPr/>
          <p:nvPr/>
        </p:nvGrpSpPr>
        <p:grpSpPr>
          <a:xfrm>
            <a:off x="787822" y="4079669"/>
            <a:ext cx="2492836" cy="2224087"/>
            <a:chOff x="2273568" y="700088"/>
            <a:chExt cx="2492836" cy="2224087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7CA24EBD-2EE3-4480-B3AF-60389E8B3C7D}"/>
                </a:ext>
              </a:extLst>
            </p:cNvPr>
            <p:cNvGrpSpPr/>
            <p:nvPr/>
          </p:nvGrpSpPr>
          <p:grpSpPr>
            <a:xfrm>
              <a:off x="2273568" y="700088"/>
              <a:ext cx="973875" cy="1985962"/>
              <a:chOff x="3029218" y="857075"/>
              <a:chExt cx="1013663" cy="2067100"/>
            </a:xfrm>
          </p:grpSpPr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D767FA85-7D7D-45B8-86F0-C7F3443CB973}"/>
                  </a:ext>
                </a:extLst>
              </p:cNvPr>
              <p:cNvSpPr/>
              <p:nvPr/>
            </p:nvSpPr>
            <p:spPr>
              <a:xfrm>
                <a:off x="3390108" y="857075"/>
                <a:ext cx="293686" cy="33507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7645982A-1C17-4125-9959-E3713B8A094E}"/>
                  </a:ext>
                </a:extLst>
              </p:cNvPr>
              <p:cNvSpPr/>
              <p:nvPr/>
            </p:nvSpPr>
            <p:spPr>
              <a:xfrm>
                <a:off x="3555436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FDCAAD5D-0576-4F25-BC47-4D0B9C1AFF6F}"/>
                  </a:ext>
                </a:extLst>
              </p:cNvPr>
              <p:cNvSpPr/>
              <p:nvPr/>
            </p:nvSpPr>
            <p:spPr>
              <a:xfrm>
                <a:off x="3563721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81F070B7-DC61-44A7-9F2B-F8E963D66BBC}"/>
                  </a:ext>
                </a:extLst>
              </p:cNvPr>
              <p:cNvSpPr/>
              <p:nvPr/>
            </p:nvSpPr>
            <p:spPr>
              <a:xfrm>
                <a:off x="3563722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四角形: 上の 2 つの角を丸める 198">
                <a:extLst>
                  <a:ext uri="{FF2B5EF4-FFF2-40B4-BE49-F238E27FC236}">
                    <a16:creationId xmlns:a16="http://schemas.microsoft.com/office/drawing/2014/main" id="{30553701-D7E8-4684-8079-EBC34C4CA120}"/>
                  </a:ext>
                </a:extLst>
              </p:cNvPr>
              <p:cNvSpPr/>
              <p:nvPr/>
            </p:nvSpPr>
            <p:spPr>
              <a:xfrm>
                <a:off x="3307169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A4A8B3C-AF57-4E63-A02F-FCCFC7E4660D}"/>
                  </a:ext>
                </a:extLst>
              </p:cNvPr>
              <p:cNvSpPr/>
              <p:nvPr/>
            </p:nvSpPr>
            <p:spPr>
              <a:xfrm>
                <a:off x="3315454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84753B21-FD55-491E-AE87-459488A6F583}"/>
                  </a:ext>
                </a:extLst>
              </p:cNvPr>
              <p:cNvSpPr/>
              <p:nvPr/>
            </p:nvSpPr>
            <p:spPr>
              <a:xfrm>
                <a:off x="3315455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四角形: 上の 2 つの角を丸める 201">
                <a:extLst>
                  <a:ext uri="{FF2B5EF4-FFF2-40B4-BE49-F238E27FC236}">
                    <a16:creationId xmlns:a16="http://schemas.microsoft.com/office/drawing/2014/main" id="{AC57F209-F19B-4092-8C9E-77879B4551C5}"/>
                  </a:ext>
                </a:extLst>
              </p:cNvPr>
              <p:cNvSpPr/>
              <p:nvPr/>
            </p:nvSpPr>
            <p:spPr>
              <a:xfrm rot="900000">
                <a:off x="3029218" y="2200133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台形 202">
                <a:extLst>
                  <a:ext uri="{FF2B5EF4-FFF2-40B4-BE49-F238E27FC236}">
                    <a16:creationId xmlns:a16="http://schemas.microsoft.com/office/drawing/2014/main" id="{F52C4289-3340-4E94-9E6E-2A443E4942CD}"/>
                  </a:ext>
                </a:extLst>
              </p:cNvPr>
              <p:cNvSpPr/>
              <p:nvPr/>
            </p:nvSpPr>
            <p:spPr>
              <a:xfrm>
                <a:off x="3182050" y="2096619"/>
                <a:ext cx="697800" cy="525841"/>
              </a:xfrm>
              <a:prstGeom prst="trapezoid">
                <a:avLst>
                  <a:gd name="adj" fmla="val 1628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台形 203">
                <a:extLst>
                  <a:ext uri="{FF2B5EF4-FFF2-40B4-BE49-F238E27FC236}">
                    <a16:creationId xmlns:a16="http://schemas.microsoft.com/office/drawing/2014/main" id="{C0F21C79-EFE8-4660-88F7-DD5BFA3BCDC1}"/>
                  </a:ext>
                </a:extLst>
              </p:cNvPr>
              <p:cNvSpPr/>
              <p:nvPr/>
            </p:nvSpPr>
            <p:spPr>
              <a:xfrm>
                <a:off x="3454402" y="1571626"/>
                <a:ext cx="165098" cy="120110"/>
              </a:xfrm>
              <a:prstGeom prst="trapezoid">
                <a:avLst>
                  <a:gd name="adj" fmla="val 11783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325F448C-2A33-4379-9D20-5DB11620A536}"/>
                  </a:ext>
                </a:extLst>
              </p:cNvPr>
              <p:cNvSpPr/>
              <p:nvPr/>
            </p:nvSpPr>
            <p:spPr>
              <a:xfrm rot="20700000">
                <a:off x="3158467" y="1196558"/>
                <a:ext cx="162764" cy="22857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39CB8121-2852-48A5-9EAF-8AF624F851DF}"/>
                  </a:ext>
                </a:extLst>
              </p:cNvPr>
              <p:cNvSpPr/>
              <p:nvPr/>
            </p:nvSpPr>
            <p:spPr>
              <a:xfrm rot="900000" flipH="1">
                <a:off x="3761163" y="1196558"/>
                <a:ext cx="162764" cy="22857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72CBFD9A-C881-41F1-80E7-843CCE70CEAA}"/>
                  </a:ext>
                </a:extLst>
              </p:cNvPr>
              <p:cNvSpPr/>
              <p:nvPr/>
            </p:nvSpPr>
            <p:spPr>
              <a:xfrm>
                <a:off x="3260726" y="911620"/>
                <a:ext cx="552450" cy="40124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四角形: 上の 2 つの角を丸める 248">
                <a:extLst>
                  <a:ext uri="{FF2B5EF4-FFF2-40B4-BE49-F238E27FC236}">
                    <a16:creationId xmlns:a16="http://schemas.microsoft.com/office/drawing/2014/main" id="{0C669CB7-6EF7-445F-8CEC-FD63E9E46BA5}"/>
                  </a:ext>
                </a:extLst>
              </p:cNvPr>
              <p:cNvSpPr/>
              <p:nvPr/>
            </p:nvSpPr>
            <p:spPr>
              <a:xfrm>
                <a:off x="3260726" y="1204913"/>
                <a:ext cx="552450" cy="401244"/>
              </a:xfrm>
              <a:prstGeom prst="round2SameRect">
                <a:avLst>
                  <a:gd name="adj1" fmla="val 1330"/>
                  <a:gd name="adj2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3AE9F206-9BA0-48AA-A1A2-41EB6547CEBD}"/>
                  </a:ext>
                </a:extLst>
              </p:cNvPr>
              <p:cNvSpPr/>
              <p:nvPr/>
            </p:nvSpPr>
            <p:spPr>
              <a:xfrm>
                <a:off x="3260727" y="1081882"/>
                <a:ext cx="552450" cy="1230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B107248C-C475-4E6B-8F05-92EC67E09C6E}"/>
                  </a:ext>
                </a:extLst>
              </p:cNvPr>
              <p:cNvSpPr/>
              <p:nvPr/>
            </p:nvSpPr>
            <p:spPr>
              <a:xfrm>
                <a:off x="3375821" y="1031207"/>
                <a:ext cx="322260" cy="193805"/>
              </a:xfrm>
              <a:custGeom>
                <a:avLst/>
                <a:gdLst>
                  <a:gd name="connsiteX0" fmla="*/ 189996 w 401322"/>
                  <a:gd name="connsiteY0" fmla="*/ 1280 h 315515"/>
                  <a:gd name="connsiteX1" fmla="*/ 200663 w 401322"/>
                  <a:gd name="connsiteY1" fmla="*/ 4867 h 315515"/>
                  <a:gd name="connsiteX2" fmla="*/ 211327 w 401322"/>
                  <a:gd name="connsiteY2" fmla="*/ 1281 h 315515"/>
                  <a:gd name="connsiteX3" fmla="*/ 378644 w 401322"/>
                  <a:gd name="connsiteY3" fmla="*/ 84563 h 315515"/>
                  <a:gd name="connsiteX4" fmla="*/ 316760 w 401322"/>
                  <a:gd name="connsiteY4" fmla="*/ 315515 h 315515"/>
                  <a:gd name="connsiteX5" fmla="*/ 316760 w 401322"/>
                  <a:gd name="connsiteY5" fmla="*/ 315514 h 315515"/>
                  <a:gd name="connsiteX6" fmla="*/ 223166 w 401322"/>
                  <a:gd name="connsiteY6" fmla="*/ 73039 h 315515"/>
                  <a:gd name="connsiteX7" fmla="*/ 200660 w 401322"/>
                  <a:gd name="connsiteY7" fmla="*/ 58023 h 315515"/>
                  <a:gd name="connsiteX8" fmla="*/ 178156 w 401322"/>
                  <a:gd name="connsiteY8" fmla="*/ 73038 h 315515"/>
                  <a:gd name="connsiteX9" fmla="*/ 84562 w 401322"/>
                  <a:gd name="connsiteY9" fmla="*/ 315513 h 315515"/>
                  <a:gd name="connsiteX10" fmla="*/ 84562 w 401322"/>
                  <a:gd name="connsiteY10" fmla="*/ 315514 h 315515"/>
                  <a:gd name="connsiteX11" fmla="*/ 22678 w 401322"/>
                  <a:gd name="connsiteY11" fmla="*/ 84562 h 315515"/>
                  <a:gd name="connsiteX12" fmla="*/ 189996 w 401322"/>
                  <a:gd name="connsiteY12" fmla="*/ 1280 h 31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1322" h="315515">
                    <a:moveTo>
                      <a:pt x="189996" y="1280"/>
                    </a:moveTo>
                    <a:lnTo>
                      <a:pt x="200663" y="4867"/>
                    </a:lnTo>
                    <a:lnTo>
                      <a:pt x="211327" y="1281"/>
                    </a:lnTo>
                    <a:cubicBezTo>
                      <a:pt x="276711" y="-6832"/>
                      <a:pt x="343628" y="23915"/>
                      <a:pt x="378644" y="84563"/>
                    </a:cubicBezTo>
                    <a:cubicBezTo>
                      <a:pt x="425331" y="165427"/>
                      <a:pt x="397624" y="268828"/>
                      <a:pt x="316760" y="315515"/>
                    </a:cubicBezTo>
                    <a:lnTo>
                      <a:pt x="316760" y="315514"/>
                    </a:lnTo>
                    <a:cubicBezTo>
                      <a:pt x="325137" y="222869"/>
                      <a:pt x="289164" y="133773"/>
                      <a:pt x="223166" y="73039"/>
                    </a:cubicBezTo>
                    <a:lnTo>
                      <a:pt x="200660" y="58023"/>
                    </a:lnTo>
                    <a:lnTo>
                      <a:pt x="178156" y="73038"/>
                    </a:lnTo>
                    <a:cubicBezTo>
                      <a:pt x="112158" y="133772"/>
                      <a:pt x="76185" y="222868"/>
                      <a:pt x="84562" y="315513"/>
                    </a:cubicBezTo>
                    <a:lnTo>
                      <a:pt x="84562" y="315514"/>
                    </a:lnTo>
                    <a:cubicBezTo>
                      <a:pt x="3698" y="268827"/>
                      <a:pt x="-24009" y="165426"/>
                      <a:pt x="22678" y="84562"/>
                    </a:cubicBezTo>
                    <a:cubicBezTo>
                      <a:pt x="57694" y="23914"/>
                      <a:pt x="124611" y="-6833"/>
                      <a:pt x="189996" y="128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四角形: 上の 2 つの角を丸める 251">
                <a:extLst>
                  <a:ext uri="{FF2B5EF4-FFF2-40B4-BE49-F238E27FC236}">
                    <a16:creationId xmlns:a16="http://schemas.microsoft.com/office/drawing/2014/main" id="{882E26BE-049F-464A-9243-E1BEB4CC73E6}"/>
                  </a:ext>
                </a:extLst>
              </p:cNvPr>
              <p:cNvSpPr/>
              <p:nvPr/>
            </p:nvSpPr>
            <p:spPr>
              <a:xfrm>
                <a:off x="3260726" y="1670971"/>
                <a:ext cx="552450" cy="401244"/>
              </a:xfrm>
              <a:prstGeom prst="round2SameRect">
                <a:avLst>
                  <a:gd name="adj1" fmla="val 30416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台形 252">
                <a:extLst>
                  <a:ext uri="{FF2B5EF4-FFF2-40B4-BE49-F238E27FC236}">
                    <a16:creationId xmlns:a16="http://schemas.microsoft.com/office/drawing/2014/main" id="{A219D187-EE0A-452C-985A-CCBEB65200A2}"/>
                  </a:ext>
                </a:extLst>
              </p:cNvPr>
              <p:cNvSpPr/>
              <p:nvPr/>
            </p:nvSpPr>
            <p:spPr>
              <a:xfrm>
                <a:off x="3286825" y="2096619"/>
                <a:ext cx="481900" cy="533326"/>
              </a:xfrm>
              <a:prstGeom prst="trapezoid">
                <a:avLst>
                  <a:gd name="adj" fmla="val 1628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台形 253">
                <a:extLst>
                  <a:ext uri="{FF2B5EF4-FFF2-40B4-BE49-F238E27FC236}">
                    <a16:creationId xmlns:a16="http://schemas.microsoft.com/office/drawing/2014/main" id="{D7DCFB0B-9C0C-4A1E-A305-1506101171D0}"/>
                  </a:ext>
                </a:extLst>
              </p:cNvPr>
              <p:cNvSpPr/>
              <p:nvPr/>
            </p:nvSpPr>
            <p:spPr>
              <a:xfrm>
                <a:off x="3432875" y="2096618"/>
                <a:ext cx="189800" cy="541807"/>
              </a:xfrm>
              <a:prstGeom prst="trapezoid">
                <a:avLst>
                  <a:gd name="adj" fmla="val 1628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8269AF90-BBBC-4846-9832-5821100F4775}"/>
                  </a:ext>
                </a:extLst>
              </p:cNvPr>
              <p:cNvSpPr/>
              <p:nvPr/>
            </p:nvSpPr>
            <p:spPr>
              <a:xfrm flipH="1">
                <a:off x="3366323" y="1673951"/>
                <a:ext cx="178060" cy="312672"/>
              </a:xfrm>
              <a:custGeom>
                <a:avLst/>
                <a:gdLst>
                  <a:gd name="connsiteX0" fmla="*/ 178060 w 178060"/>
                  <a:gd name="connsiteY0" fmla="*/ 0 h 312672"/>
                  <a:gd name="connsiteX1" fmla="*/ 72725 w 178060"/>
                  <a:gd name="connsiteY1" fmla="*/ 0 h 312672"/>
                  <a:gd name="connsiteX2" fmla="*/ 0 w 178060"/>
                  <a:gd name="connsiteY2" fmla="*/ 181344 h 312672"/>
                  <a:gd name="connsiteX3" fmla="*/ 52667 w 178060"/>
                  <a:gd name="connsiteY3" fmla="*/ 312672 h 312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060" h="312672">
                    <a:moveTo>
                      <a:pt x="178060" y="0"/>
                    </a:moveTo>
                    <a:lnTo>
                      <a:pt x="72725" y="0"/>
                    </a:lnTo>
                    <a:lnTo>
                      <a:pt x="0" y="181344"/>
                    </a:lnTo>
                    <a:lnTo>
                      <a:pt x="52667" y="3126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平行四辺形 255">
                <a:extLst>
                  <a:ext uri="{FF2B5EF4-FFF2-40B4-BE49-F238E27FC236}">
                    <a16:creationId xmlns:a16="http://schemas.microsoft.com/office/drawing/2014/main" id="{92CF1AF3-8464-438E-AC8E-E6AE8F3D14CD}"/>
                  </a:ext>
                </a:extLst>
              </p:cNvPr>
              <p:cNvSpPr/>
              <p:nvPr/>
            </p:nvSpPr>
            <p:spPr>
              <a:xfrm>
                <a:off x="3422679" y="1673951"/>
                <a:ext cx="265053" cy="398263"/>
              </a:xfrm>
              <a:prstGeom prst="parallelogram">
                <a:avLst>
                  <a:gd name="adj" fmla="val 6025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台形 466">
                <a:extLst>
                  <a:ext uri="{FF2B5EF4-FFF2-40B4-BE49-F238E27FC236}">
                    <a16:creationId xmlns:a16="http://schemas.microsoft.com/office/drawing/2014/main" id="{20FEBF26-90BB-4E3A-8C2A-51DCF4901210}"/>
                  </a:ext>
                </a:extLst>
              </p:cNvPr>
              <p:cNvSpPr/>
              <p:nvPr/>
            </p:nvSpPr>
            <p:spPr>
              <a:xfrm rot="1522575">
                <a:off x="3107325" y="1754299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99DAE607-CDB5-4D07-AF26-6B1D7D782AEB}"/>
                  </a:ext>
                </a:extLst>
              </p:cNvPr>
              <p:cNvGrpSpPr/>
              <p:nvPr/>
            </p:nvGrpSpPr>
            <p:grpSpPr>
              <a:xfrm rot="19800000">
                <a:off x="3719092" y="1764542"/>
                <a:ext cx="169070" cy="844516"/>
                <a:chOff x="2343149" y="1343025"/>
                <a:chExt cx="204790" cy="84927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272" name="四角形: 上の 2 つの角を丸める 271">
                  <a:extLst>
                    <a:ext uri="{FF2B5EF4-FFF2-40B4-BE49-F238E27FC236}">
                      <a16:creationId xmlns:a16="http://schemas.microsoft.com/office/drawing/2014/main" id="{996C5C96-E5FA-4705-948C-CE6A4080F613}"/>
                    </a:ext>
                  </a:extLst>
                </p:cNvPr>
                <p:cNvSpPr/>
                <p:nvPr/>
              </p:nvSpPr>
              <p:spPr>
                <a:xfrm>
                  <a:off x="2402681" y="1343025"/>
                  <a:ext cx="85725" cy="190500"/>
                </a:xfrm>
                <a:prstGeom prst="round2SameRect">
                  <a:avLst/>
                </a:prstGeom>
                <a:pattFill prst="plaid">
                  <a:fgClr>
                    <a:srgbClr val="FF00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" name="四角形: 上の 2 つの角を丸める 272">
                  <a:extLst>
                    <a:ext uri="{FF2B5EF4-FFF2-40B4-BE49-F238E27FC236}">
                      <a16:creationId xmlns:a16="http://schemas.microsoft.com/office/drawing/2014/main" id="{C822850B-B410-4C2C-B9CC-693179891A06}"/>
                    </a:ext>
                  </a:extLst>
                </p:cNvPr>
                <p:cNvSpPr/>
                <p:nvPr/>
              </p:nvSpPr>
              <p:spPr>
                <a:xfrm>
                  <a:off x="2402681" y="1550194"/>
                  <a:ext cx="85725" cy="642110"/>
                </a:xfrm>
                <a:prstGeom prst="round2SameRect">
                  <a:avLst>
                    <a:gd name="adj1" fmla="val 16667"/>
                    <a:gd name="adj2" fmla="val 416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四角形: 上の 2 つの角を丸める 273">
                  <a:extLst>
                    <a:ext uri="{FF2B5EF4-FFF2-40B4-BE49-F238E27FC236}">
                      <a16:creationId xmlns:a16="http://schemas.microsoft.com/office/drawing/2014/main" id="{7C8A8815-7EAB-45ED-9CCE-D9E39D6A6702}"/>
                    </a:ext>
                  </a:extLst>
                </p:cNvPr>
                <p:cNvSpPr/>
                <p:nvPr/>
              </p:nvSpPr>
              <p:spPr>
                <a:xfrm>
                  <a:off x="2343149" y="1533525"/>
                  <a:ext cx="204790" cy="4572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D425AF0F-F0B6-4B19-9B93-F31F382D1DD6}"/>
                  </a:ext>
                </a:extLst>
              </p:cNvPr>
              <p:cNvGrpSpPr/>
              <p:nvPr/>
            </p:nvGrpSpPr>
            <p:grpSpPr>
              <a:xfrm>
                <a:off x="3249615" y="2038350"/>
                <a:ext cx="574674" cy="244320"/>
                <a:chOff x="3249615" y="2038350"/>
                <a:chExt cx="574674" cy="244320"/>
              </a:xfrm>
              <a:solidFill>
                <a:schemeClr val="bg1"/>
              </a:solidFill>
            </p:grpSpPr>
            <p:sp>
              <p:nvSpPr>
                <p:cNvPr id="268" name="四角形: 角を丸くする 267">
                  <a:extLst>
                    <a:ext uri="{FF2B5EF4-FFF2-40B4-BE49-F238E27FC236}">
                      <a16:creationId xmlns:a16="http://schemas.microsoft.com/office/drawing/2014/main" id="{6A95CA90-7023-4BB1-A3BB-0585E40C317A}"/>
                    </a:ext>
                  </a:extLst>
                </p:cNvPr>
                <p:cNvSpPr/>
                <p:nvPr/>
              </p:nvSpPr>
              <p:spPr>
                <a:xfrm>
                  <a:off x="3249615" y="2057257"/>
                  <a:ext cx="574674" cy="78724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台形 268">
                  <a:extLst>
                    <a:ext uri="{FF2B5EF4-FFF2-40B4-BE49-F238E27FC236}">
                      <a16:creationId xmlns:a16="http://schemas.microsoft.com/office/drawing/2014/main" id="{ED37FC0D-9C79-44BF-9426-1D61687725C2}"/>
                    </a:ext>
                  </a:extLst>
                </p:cNvPr>
                <p:cNvSpPr/>
                <p:nvPr/>
              </p:nvSpPr>
              <p:spPr>
                <a:xfrm rot="2700000">
                  <a:off x="3368802" y="2068037"/>
                  <a:ext cx="160209" cy="214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台形 269">
                  <a:extLst>
                    <a:ext uri="{FF2B5EF4-FFF2-40B4-BE49-F238E27FC236}">
                      <a16:creationId xmlns:a16="http://schemas.microsoft.com/office/drawing/2014/main" id="{C8966B46-22FB-4B63-81A9-6CA38678A0AC}"/>
                    </a:ext>
                  </a:extLst>
                </p:cNvPr>
                <p:cNvSpPr/>
                <p:nvPr/>
              </p:nvSpPr>
              <p:spPr>
                <a:xfrm rot="18900000" flipH="1">
                  <a:off x="3537718" y="2068039"/>
                  <a:ext cx="160209" cy="214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四角形: 角を丸くする 270">
                  <a:extLst>
                    <a:ext uri="{FF2B5EF4-FFF2-40B4-BE49-F238E27FC236}">
                      <a16:creationId xmlns:a16="http://schemas.microsoft.com/office/drawing/2014/main" id="{303192CF-02D4-4E41-A40F-B644EBFEA756}"/>
                    </a:ext>
                  </a:extLst>
                </p:cNvPr>
                <p:cNvSpPr/>
                <p:nvPr/>
              </p:nvSpPr>
              <p:spPr>
                <a:xfrm>
                  <a:off x="3459164" y="2038350"/>
                  <a:ext cx="155574" cy="116538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0" name="四角形: 上の 2 つの角を丸める 259">
                <a:extLst>
                  <a:ext uri="{FF2B5EF4-FFF2-40B4-BE49-F238E27FC236}">
                    <a16:creationId xmlns:a16="http://schemas.microsoft.com/office/drawing/2014/main" id="{A164280A-DA40-4CD1-9070-6573939CAFAC}"/>
                  </a:ext>
                </a:extLst>
              </p:cNvPr>
              <p:cNvSpPr/>
              <p:nvPr/>
            </p:nvSpPr>
            <p:spPr>
              <a:xfrm rot="20700000" flipH="1">
                <a:off x="3907491" y="2184981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月 260">
                <a:extLst>
                  <a:ext uri="{FF2B5EF4-FFF2-40B4-BE49-F238E27FC236}">
                    <a16:creationId xmlns:a16="http://schemas.microsoft.com/office/drawing/2014/main" id="{AB6C3F59-0B7B-48A0-AFE7-AA1681920667}"/>
                  </a:ext>
                </a:extLst>
              </p:cNvPr>
              <p:cNvSpPr/>
              <p:nvPr/>
            </p:nvSpPr>
            <p:spPr>
              <a:xfrm rot="5400000">
                <a:off x="3511386" y="1427297"/>
                <a:ext cx="45719" cy="20274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A6B546A9-C5B3-437E-B253-0597DC7DB84A}"/>
                  </a:ext>
                </a:extLst>
              </p:cNvPr>
              <p:cNvSpPr/>
              <p:nvPr/>
            </p:nvSpPr>
            <p:spPr>
              <a:xfrm>
                <a:off x="3491382" y="1445409"/>
                <a:ext cx="85725" cy="22690"/>
              </a:xfrm>
              <a:custGeom>
                <a:avLst/>
                <a:gdLst>
                  <a:gd name="connsiteX0" fmla="*/ 42863 w 85725"/>
                  <a:gd name="connsiteY0" fmla="*/ 0 h 129638"/>
                  <a:gd name="connsiteX1" fmla="*/ 58873 w 85725"/>
                  <a:gd name="connsiteY1" fmla="*/ 9253 h 129638"/>
                  <a:gd name="connsiteX2" fmla="*/ 85725 w 85725"/>
                  <a:gd name="connsiteY2" fmla="*/ 64819 h 129638"/>
                  <a:gd name="connsiteX3" fmla="*/ 58873 w 85725"/>
                  <a:gd name="connsiteY3" fmla="*/ 120385 h 129638"/>
                  <a:gd name="connsiteX4" fmla="*/ 42863 w 85725"/>
                  <a:gd name="connsiteY4" fmla="*/ 129638 h 129638"/>
                  <a:gd name="connsiteX5" fmla="*/ 26852 w 85725"/>
                  <a:gd name="connsiteY5" fmla="*/ 120385 h 129638"/>
                  <a:gd name="connsiteX6" fmla="*/ 0 w 85725"/>
                  <a:gd name="connsiteY6" fmla="*/ 64819 h 129638"/>
                  <a:gd name="connsiteX7" fmla="*/ 26852 w 85725"/>
                  <a:gd name="connsiteY7" fmla="*/ 9253 h 12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25" h="129638">
                    <a:moveTo>
                      <a:pt x="42863" y="0"/>
                    </a:moveTo>
                    <a:lnTo>
                      <a:pt x="58873" y="9253"/>
                    </a:lnTo>
                    <a:cubicBezTo>
                      <a:pt x="75464" y="23474"/>
                      <a:pt x="85725" y="43119"/>
                      <a:pt x="85725" y="64819"/>
                    </a:cubicBezTo>
                    <a:cubicBezTo>
                      <a:pt x="85725" y="86519"/>
                      <a:pt x="75464" y="106165"/>
                      <a:pt x="58873" y="120385"/>
                    </a:cubicBezTo>
                    <a:lnTo>
                      <a:pt x="42863" y="129638"/>
                    </a:lnTo>
                    <a:lnTo>
                      <a:pt x="26852" y="120385"/>
                    </a:lnTo>
                    <a:cubicBezTo>
                      <a:pt x="10262" y="106165"/>
                      <a:pt x="0" y="86519"/>
                      <a:pt x="0" y="64819"/>
                    </a:cubicBezTo>
                    <a:cubicBezTo>
                      <a:pt x="0" y="43119"/>
                      <a:pt x="10262" y="23474"/>
                      <a:pt x="26852" y="925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38F1034D-5AC9-4B0E-BB08-005CB36CF6DF}"/>
                  </a:ext>
                </a:extLst>
              </p:cNvPr>
              <p:cNvSpPr/>
              <p:nvPr/>
            </p:nvSpPr>
            <p:spPr>
              <a:xfrm>
                <a:off x="3356832" y="1278910"/>
                <a:ext cx="66552" cy="10669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DBF8472D-D8B7-478C-9A4B-6F82B46F5F43}"/>
                  </a:ext>
                </a:extLst>
              </p:cNvPr>
              <p:cNvSpPr/>
              <p:nvPr/>
            </p:nvSpPr>
            <p:spPr>
              <a:xfrm>
                <a:off x="3652766" y="1285448"/>
                <a:ext cx="66552" cy="10669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EDCD62A9-919C-4871-824B-685FE1F3DFE6}"/>
                  </a:ext>
                </a:extLst>
              </p:cNvPr>
              <p:cNvSpPr/>
              <p:nvPr/>
            </p:nvSpPr>
            <p:spPr>
              <a:xfrm rot="900000">
                <a:off x="3300969" y="1241514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四角形: 角を丸くする 265">
                <a:extLst>
                  <a:ext uri="{FF2B5EF4-FFF2-40B4-BE49-F238E27FC236}">
                    <a16:creationId xmlns:a16="http://schemas.microsoft.com/office/drawing/2014/main" id="{44CD9801-61A0-4F69-BD0E-8EE3FF7DE720}"/>
                  </a:ext>
                </a:extLst>
              </p:cNvPr>
              <p:cNvSpPr/>
              <p:nvPr/>
            </p:nvSpPr>
            <p:spPr>
              <a:xfrm rot="20700000" flipH="1">
                <a:off x="3611941" y="1241515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台形 466">
                <a:extLst>
                  <a:ext uri="{FF2B5EF4-FFF2-40B4-BE49-F238E27FC236}">
                    <a16:creationId xmlns:a16="http://schemas.microsoft.com/office/drawing/2014/main" id="{C909D938-25A1-4957-A34A-A84DE662CE25}"/>
                  </a:ext>
                </a:extLst>
              </p:cNvPr>
              <p:cNvSpPr/>
              <p:nvPr/>
            </p:nvSpPr>
            <p:spPr>
              <a:xfrm rot="20077425" flipH="1">
                <a:off x="3774820" y="1754298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84A30DE7-F46D-436D-A564-6D628BD32B42}"/>
                </a:ext>
              </a:extLst>
            </p:cNvPr>
            <p:cNvGrpSpPr/>
            <p:nvPr/>
          </p:nvGrpSpPr>
          <p:grpSpPr>
            <a:xfrm>
              <a:off x="3792529" y="700088"/>
              <a:ext cx="973875" cy="1985962"/>
              <a:chOff x="3029218" y="857075"/>
              <a:chExt cx="1013663" cy="2067100"/>
            </a:xfrm>
          </p:grpSpPr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A7B98A91-0AC2-43B4-A74B-556941EF8965}"/>
                  </a:ext>
                </a:extLst>
              </p:cNvPr>
              <p:cNvSpPr/>
              <p:nvPr/>
            </p:nvSpPr>
            <p:spPr>
              <a:xfrm>
                <a:off x="3390108" y="857075"/>
                <a:ext cx="293686" cy="33507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C85620CA-91C8-47EB-8E65-6E3CE68DCEB4}"/>
                  </a:ext>
                </a:extLst>
              </p:cNvPr>
              <p:cNvSpPr/>
              <p:nvPr/>
            </p:nvSpPr>
            <p:spPr>
              <a:xfrm>
                <a:off x="3555436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3BD06173-98B6-46CA-9148-1B54A6552ECC}"/>
                  </a:ext>
                </a:extLst>
              </p:cNvPr>
              <p:cNvSpPr/>
              <p:nvPr/>
            </p:nvSpPr>
            <p:spPr>
              <a:xfrm>
                <a:off x="3563721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BAF87B17-2B88-4EA6-A203-731F9A9A89FA}"/>
                  </a:ext>
                </a:extLst>
              </p:cNvPr>
              <p:cNvSpPr/>
              <p:nvPr/>
            </p:nvSpPr>
            <p:spPr>
              <a:xfrm>
                <a:off x="3563722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EA405A62-2D0A-48B4-B243-5751D9A33754}"/>
                  </a:ext>
                </a:extLst>
              </p:cNvPr>
              <p:cNvSpPr/>
              <p:nvPr/>
            </p:nvSpPr>
            <p:spPr>
              <a:xfrm>
                <a:off x="3307169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92AD792C-817A-4668-A274-AD3E5DD78979}"/>
                  </a:ext>
                </a:extLst>
              </p:cNvPr>
              <p:cNvSpPr/>
              <p:nvPr/>
            </p:nvSpPr>
            <p:spPr>
              <a:xfrm>
                <a:off x="3315454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AEC4D71C-7C98-476C-8304-F558153DCE39}"/>
                  </a:ext>
                </a:extLst>
              </p:cNvPr>
              <p:cNvSpPr/>
              <p:nvPr/>
            </p:nvSpPr>
            <p:spPr>
              <a:xfrm>
                <a:off x="3315455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B82BFB3B-E143-4110-8E78-51D814047DB1}"/>
                  </a:ext>
                </a:extLst>
              </p:cNvPr>
              <p:cNvSpPr/>
              <p:nvPr/>
            </p:nvSpPr>
            <p:spPr>
              <a:xfrm rot="900000">
                <a:off x="3029218" y="2200133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F31E45AB-8FEA-4D62-9594-0CC3EF228524}"/>
                  </a:ext>
                </a:extLst>
              </p:cNvPr>
              <p:cNvSpPr/>
              <p:nvPr/>
            </p:nvSpPr>
            <p:spPr>
              <a:xfrm>
                <a:off x="3182050" y="2096619"/>
                <a:ext cx="697800" cy="525841"/>
              </a:xfrm>
              <a:prstGeom prst="trapezoid">
                <a:avLst>
                  <a:gd name="adj" fmla="val 1628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DE91BD75-A0A7-4632-A28B-95E5FAC7EE7E}"/>
                  </a:ext>
                </a:extLst>
              </p:cNvPr>
              <p:cNvSpPr/>
              <p:nvPr/>
            </p:nvSpPr>
            <p:spPr>
              <a:xfrm>
                <a:off x="3454402" y="1571626"/>
                <a:ext cx="165098" cy="120110"/>
              </a:xfrm>
              <a:prstGeom prst="trapezoid">
                <a:avLst>
                  <a:gd name="adj" fmla="val 11783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116C21D6-03D6-4084-90D4-3EF0EB6B6C6C}"/>
                  </a:ext>
                </a:extLst>
              </p:cNvPr>
              <p:cNvSpPr/>
              <p:nvPr/>
            </p:nvSpPr>
            <p:spPr>
              <a:xfrm rot="20700000">
                <a:off x="3158467" y="1196558"/>
                <a:ext cx="162764" cy="22857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A5F226B7-5A2A-4DE0-9C4C-59A70B4C9317}"/>
                  </a:ext>
                </a:extLst>
              </p:cNvPr>
              <p:cNvSpPr/>
              <p:nvPr/>
            </p:nvSpPr>
            <p:spPr>
              <a:xfrm rot="900000" flipH="1">
                <a:off x="3761163" y="1196558"/>
                <a:ext cx="162764" cy="22857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D3131811-F7B2-4107-BC0A-040E752E3548}"/>
                  </a:ext>
                </a:extLst>
              </p:cNvPr>
              <p:cNvSpPr/>
              <p:nvPr/>
            </p:nvSpPr>
            <p:spPr>
              <a:xfrm>
                <a:off x="3260726" y="911620"/>
                <a:ext cx="552450" cy="40124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EC311BB0-CAF1-4825-B9AD-2FC895F0BE65}"/>
                  </a:ext>
                </a:extLst>
              </p:cNvPr>
              <p:cNvSpPr/>
              <p:nvPr/>
            </p:nvSpPr>
            <p:spPr>
              <a:xfrm>
                <a:off x="3260726" y="1204913"/>
                <a:ext cx="552450" cy="401244"/>
              </a:xfrm>
              <a:prstGeom prst="round2SameRect">
                <a:avLst>
                  <a:gd name="adj1" fmla="val 1330"/>
                  <a:gd name="adj2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19D84F4C-479A-486C-9156-64556CE48235}"/>
                  </a:ext>
                </a:extLst>
              </p:cNvPr>
              <p:cNvSpPr/>
              <p:nvPr/>
            </p:nvSpPr>
            <p:spPr>
              <a:xfrm>
                <a:off x="3260727" y="1081882"/>
                <a:ext cx="552450" cy="1230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EE4FCCBB-2052-448F-876E-DCEBFDDC3107}"/>
                  </a:ext>
                </a:extLst>
              </p:cNvPr>
              <p:cNvSpPr/>
              <p:nvPr/>
            </p:nvSpPr>
            <p:spPr>
              <a:xfrm>
                <a:off x="3375821" y="1031207"/>
                <a:ext cx="322260" cy="193805"/>
              </a:xfrm>
              <a:custGeom>
                <a:avLst/>
                <a:gdLst>
                  <a:gd name="connsiteX0" fmla="*/ 189996 w 401322"/>
                  <a:gd name="connsiteY0" fmla="*/ 1280 h 315515"/>
                  <a:gd name="connsiteX1" fmla="*/ 200663 w 401322"/>
                  <a:gd name="connsiteY1" fmla="*/ 4867 h 315515"/>
                  <a:gd name="connsiteX2" fmla="*/ 211327 w 401322"/>
                  <a:gd name="connsiteY2" fmla="*/ 1281 h 315515"/>
                  <a:gd name="connsiteX3" fmla="*/ 378644 w 401322"/>
                  <a:gd name="connsiteY3" fmla="*/ 84563 h 315515"/>
                  <a:gd name="connsiteX4" fmla="*/ 316760 w 401322"/>
                  <a:gd name="connsiteY4" fmla="*/ 315515 h 315515"/>
                  <a:gd name="connsiteX5" fmla="*/ 316760 w 401322"/>
                  <a:gd name="connsiteY5" fmla="*/ 315514 h 315515"/>
                  <a:gd name="connsiteX6" fmla="*/ 223166 w 401322"/>
                  <a:gd name="connsiteY6" fmla="*/ 73039 h 315515"/>
                  <a:gd name="connsiteX7" fmla="*/ 200660 w 401322"/>
                  <a:gd name="connsiteY7" fmla="*/ 58023 h 315515"/>
                  <a:gd name="connsiteX8" fmla="*/ 178156 w 401322"/>
                  <a:gd name="connsiteY8" fmla="*/ 73038 h 315515"/>
                  <a:gd name="connsiteX9" fmla="*/ 84562 w 401322"/>
                  <a:gd name="connsiteY9" fmla="*/ 315513 h 315515"/>
                  <a:gd name="connsiteX10" fmla="*/ 84562 w 401322"/>
                  <a:gd name="connsiteY10" fmla="*/ 315514 h 315515"/>
                  <a:gd name="connsiteX11" fmla="*/ 22678 w 401322"/>
                  <a:gd name="connsiteY11" fmla="*/ 84562 h 315515"/>
                  <a:gd name="connsiteX12" fmla="*/ 189996 w 401322"/>
                  <a:gd name="connsiteY12" fmla="*/ 1280 h 31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1322" h="315515">
                    <a:moveTo>
                      <a:pt x="189996" y="1280"/>
                    </a:moveTo>
                    <a:lnTo>
                      <a:pt x="200663" y="4867"/>
                    </a:lnTo>
                    <a:lnTo>
                      <a:pt x="211327" y="1281"/>
                    </a:lnTo>
                    <a:cubicBezTo>
                      <a:pt x="276711" y="-6832"/>
                      <a:pt x="343628" y="23915"/>
                      <a:pt x="378644" y="84563"/>
                    </a:cubicBezTo>
                    <a:cubicBezTo>
                      <a:pt x="425331" y="165427"/>
                      <a:pt x="397624" y="268828"/>
                      <a:pt x="316760" y="315515"/>
                    </a:cubicBezTo>
                    <a:lnTo>
                      <a:pt x="316760" y="315514"/>
                    </a:lnTo>
                    <a:cubicBezTo>
                      <a:pt x="325137" y="222869"/>
                      <a:pt x="289164" y="133773"/>
                      <a:pt x="223166" y="73039"/>
                    </a:cubicBezTo>
                    <a:lnTo>
                      <a:pt x="200660" y="58023"/>
                    </a:lnTo>
                    <a:lnTo>
                      <a:pt x="178156" y="73038"/>
                    </a:lnTo>
                    <a:cubicBezTo>
                      <a:pt x="112158" y="133772"/>
                      <a:pt x="76185" y="222868"/>
                      <a:pt x="84562" y="315513"/>
                    </a:cubicBezTo>
                    <a:lnTo>
                      <a:pt x="84562" y="315514"/>
                    </a:lnTo>
                    <a:cubicBezTo>
                      <a:pt x="3698" y="268827"/>
                      <a:pt x="-24009" y="165426"/>
                      <a:pt x="22678" y="84562"/>
                    </a:cubicBezTo>
                    <a:cubicBezTo>
                      <a:pt x="57694" y="23914"/>
                      <a:pt x="124611" y="-6833"/>
                      <a:pt x="189996" y="128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1F10987C-E331-42C5-BF5B-0D28AE6EE786}"/>
                  </a:ext>
                </a:extLst>
              </p:cNvPr>
              <p:cNvSpPr/>
              <p:nvPr/>
            </p:nvSpPr>
            <p:spPr>
              <a:xfrm>
                <a:off x="3260726" y="1670971"/>
                <a:ext cx="552450" cy="401244"/>
              </a:xfrm>
              <a:prstGeom prst="round2SameRect">
                <a:avLst>
                  <a:gd name="adj1" fmla="val 30416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3E9FD1E6-1C12-4EA7-9D4E-658B5AEE5F80}"/>
                  </a:ext>
                </a:extLst>
              </p:cNvPr>
              <p:cNvSpPr/>
              <p:nvPr/>
            </p:nvSpPr>
            <p:spPr>
              <a:xfrm>
                <a:off x="3286825" y="2096619"/>
                <a:ext cx="481900" cy="533326"/>
              </a:xfrm>
              <a:prstGeom prst="trapezoid">
                <a:avLst>
                  <a:gd name="adj" fmla="val 1628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DD10EADA-0F15-4C43-B0C6-2AB8D509BC73}"/>
                  </a:ext>
                </a:extLst>
              </p:cNvPr>
              <p:cNvSpPr/>
              <p:nvPr/>
            </p:nvSpPr>
            <p:spPr>
              <a:xfrm>
                <a:off x="3432875" y="2096618"/>
                <a:ext cx="189800" cy="541807"/>
              </a:xfrm>
              <a:prstGeom prst="trapezoid">
                <a:avLst>
                  <a:gd name="adj" fmla="val 1628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142DAE6E-B5DE-4FD6-9565-FD8DD9F9BD44}"/>
                  </a:ext>
                </a:extLst>
              </p:cNvPr>
              <p:cNvSpPr/>
              <p:nvPr/>
            </p:nvSpPr>
            <p:spPr>
              <a:xfrm flipH="1">
                <a:off x="3366323" y="1673951"/>
                <a:ext cx="178060" cy="312672"/>
              </a:xfrm>
              <a:custGeom>
                <a:avLst/>
                <a:gdLst>
                  <a:gd name="connsiteX0" fmla="*/ 178060 w 178060"/>
                  <a:gd name="connsiteY0" fmla="*/ 0 h 312672"/>
                  <a:gd name="connsiteX1" fmla="*/ 72725 w 178060"/>
                  <a:gd name="connsiteY1" fmla="*/ 0 h 312672"/>
                  <a:gd name="connsiteX2" fmla="*/ 0 w 178060"/>
                  <a:gd name="connsiteY2" fmla="*/ 181344 h 312672"/>
                  <a:gd name="connsiteX3" fmla="*/ 52667 w 178060"/>
                  <a:gd name="connsiteY3" fmla="*/ 312672 h 312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060" h="312672">
                    <a:moveTo>
                      <a:pt x="178060" y="0"/>
                    </a:moveTo>
                    <a:lnTo>
                      <a:pt x="72725" y="0"/>
                    </a:lnTo>
                    <a:lnTo>
                      <a:pt x="0" y="181344"/>
                    </a:lnTo>
                    <a:lnTo>
                      <a:pt x="52667" y="3126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平行四辺形 174">
                <a:extLst>
                  <a:ext uri="{FF2B5EF4-FFF2-40B4-BE49-F238E27FC236}">
                    <a16:creationId xmlns:a16="http://schemas.microsoft.com/office/drawing/2014/main" id="{1FB33E9C-9F2D-4E3D-BCE3-FEF68A5A99D1}"/>
                  </a:ext>
                </a:extLst>
              </p:cNvPr>
              <p:cNvSpPr/>
              <p:nvPr/>
            </p:nvSpPr>
            <p:spPr>
              <a:xfrm>
                <a:off x="3422679" y="1673951"/>
                <a:ext cx="265053" cy="398263"/>
              </a:xfrm>
              <a:prstGeom prst="parallelogram">
                <a:avLst>
                  <a:gd name="adj" fmla="val 6025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台形 466">
                <a:extLst>
                  <a:ext uri="{FF2B5EF4-FFF2-40B4-BE49-F238E27FC236}">
                    <a16:creationId xmlns:a16="http://schemas.microsoft.com/office/drawing/2014/main" id="{999F06C1-7580-45AF-AC96-AC7F1F83C07A}"/>
                  </a:ext>
                </a:extLst>
              </p:cNvPr>
              <p:cNvSpPr/>
              <p:nvPr/>
            </p:nvSpPr>
            <p:spPr>
              <a:xfrm rot="1522575">
                <a:off x="3107325" y="1754299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C13F1656-CD4D-4D44-A991-B155341537B2}"/>
                  </a:ext>
                </a:extLst>
              </p:cNvPr>
              <p:cNvGrpSpPr/>
              <p:nvPr/>
            </p:nvGrpSpPr>
            <p:grpSpPr>
              <a:xfrm rot="19800000">
                <a:off x="3719092" y="1764542"/>
                <a:ext cx="169070" cy="844516"/>
                <a:chOff x="2343149" y="1343025"/>
                <a:chExt cx="204790" cy="84927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92" name="四角形: 上の 2 つの角を丸める 191">
                  <a:extLst>
                    <a:ext uri="{FF2B5EF4-FFF2-40B4-BE49-F238E27FC236}">
                      <a16:creationId xmlns:a16="http://schemas.microsoft.com/office/drawing/2014/main" id="{C445193F-F34F-49C2-B84E-EACB5F217AF6}"/>
                    </a:ext>
                  </a:extLst>
                </p:cNvPr>
                <p:cNvSpPr/>
                <p:nvPr/>
              </p:nvSpPr>
              <p:spPr>
                <a:xfrm>
                  <a:off x="2402681" y="1343025"/>
                  <a:ext cx="85725" cy="190500"/>
                </a:xfrm>
                <a:prstGeom prst="round2SameRect">
                  <a:avLst/>
                </a:prstGeom>
                <a:pattFill prst="plaid">
                  <a:fgClr>
                    <a:srgbClr val="FF00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" name="四角形: 上の 2 つの角を丸める 192">
                  <a:extLst>
                    <a:ext uri="{FF2B5EF4-FFF2-40B4-BE49-F238E27FC236}">
                      <a16:creationId xmlns:a16="http://schemas.microsoft.com/office/drawing/2014/main" id="{CCE4178C-9179-4CF7-901A-20FB5FB5FEAE}"/>
                    </a:ext>
                  </a:extLst>
                </p:cNvPr>
                <p:cNvSpPr/>
                <p:nvPr/>
              </p:nvSpPr>
              <p:spPr>
                <a:xfrm>
                  <a:off x="2402681" y="1550194"/>
                  <a:ext cx="85725" cy="642110"/>
                </a:xfrm>
                <a:prstGeom prst="round2SameRect">
                  <a:avLst>
                    <a:gd name="adj1" fmla="val 16667"/>
                    <a:gd name="adj2" fmla="val 416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" name="四角形: 上の 2 つの角を丸める 193">
                  <a:extLst>
                    <a:ext uri="{FF2B5EF4-FFF2-40B4-BE49-F238E27FC236}">
                      <a16:creationId xmlns:a16="http://schemas.microsoft.com/office/drawing/2014/main" id="{BCEB4E3A-1F4F-4112-A310-B3E675CE8787}"/>
                    </a:ext>
                  </a:extLst>
                </p:cNvPr>
                <p:cNvSpPr/>
                <p:nvPr/>
              </p:nvSpPr>
              <p:spPr>
                <a:xfrm>
                  <a:off x="2343149" y="1533525"/>
                  <a:ext cx="204790" cy="4572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C6E1E86F-FD39-44F1-882D-BBD2339F1E25}"/>
                  </a:ext>
                </a:extLst>
              </p:cNvPr>
              <p:cNvGrpSpPr/>
              <p:nvPr/>
            </p:nvGrpSpPr>
            <p:grpSpPr>
              <a:xfrm>
                <a:off x="3249615" y="2038350"/>
                <a:ext cx="574674" cy="244320"/>
                <a:chOff x="3249615" y="2038350"/>
                <a:chExt cx="574674" cy="244320"/>
              </a:xfrm>
              <a:solidFill>
                <a:schemeClr val="bg1"/>
              </a:solidFill>
            </p:grpSpPr>
            <p:sp>
              <p:nvSpPr>
                <p:cNvPr id="188" name="四角形: 角を丸くする 187">
                  <a:extLst>
                    <a:ext uri="{FF2B5EF4-FFF2-40B4-BE49-F238E27FC236}">
                      <a16:creationId xmlns:a16="http://schemas.microsoft.com/office/drawing/2014/main" id="{AD9EF9A3-39F6-453D-A689-0903AE81D7F6}"/>
                    </a:ext>
                  </a:extLst>
                </p:cNvPr>
                <p:cNvSpPr/>
                <p:nvPr/>
              </p:nvSpPr>
              <p:spPr>
                <a:xfrm>
                  <a:off x="3249615" y="2057257"/>
                  <a:ext cx="574674" cy="78724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" name="台形 188">
                  <a:extLst>
                    <a:ext uri="{FF2B5EF4-FFF2-40B4-BE49-F238E27FC236}">
                      <a16:creationId xmlns:a16="http://schemas.microsoft.com/office/drawing/2014/main" id="{C79B4CBA-58F6-43F3-A506-3EB8AA2C3BB8}"/>
                    </a:ext>
                  </a:extLst>
                </p:cNvPr>
                <p:cNvSpPr/>
                <p:nvPr/>
              </p:nvSpPr>
              <p:spPr>
                <a:xfrm rot="2700000">
                  <a:off x="3368802" y="2068037"/>
                  <a:ext cx="160209" cy="214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9208149C-DD1B-4B59-BF90-C46D63B62DD2}"/>
                    </a:ext>
                  </a:extLst>
                </p:cNvPr>
                <p:cNvSpPr/>
                <p:nvPr/>
              </p:nvSpPr>
              <p:spPr>
                <a:xfrm rot="18900000" flipH="1">
                  <a:off x="3537718" y="2068039"/>
                  <a:ext cx="160209" cy="214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7C682F45-24F9-4D5F-9A9E-840250D7D9C0}"/>
                    </a:ext>
                  </a:extLst>
                </p:cNvPr>
                <p:cNvSpPr/>
                <p:nvPr/>
              </p:nvSpPr>
              <p:spPr>
                <a:xfrm>
                  <a:off x="3459164" y="2038350"/>
                  <a:ext cx="155574" cy="116538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47D7B802-B0A2-42C8-89A9-91AA2B2DAB02}"/>
                  </a:ext>
                </a:extLst>
              </p:cNvPr>
              <p:cNvSpPr/>
              <p:nvPr/>
            </p:nvSpPr>
            <p:spPr>
              <a:xfrm rot="20700000" flipH="1">
                <a:off x="3907491" y="2184981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19482E29-C444-45B4-984E-87B983018ED0}"/>
                  </a:ext>
                </a:extLst>
              </p:cNvPr>
              <p:cNvSpPr/>
              <p:nvPr/>
            </p:nvSpPr>
            <p:spPr>
              <a:xfrm rot="5400000">
                <a:off x="3511386" y="1427297"/>
                <a:ext cx="45719" cy="20274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6B69CBF2-95B0-4D9C-8991-9E0457F8B929}"/>
                  </a:ext>
                </a:extLst>
              </p:cNvPr>
              <p:cNvSpPr/>
              <p:nvPr/>
            </p:nvSpPr>
            <p:spPr>
              <a:xfrm>
                <a:off x="3491382" y="1445409"/>
                <a:ext cx="85725" cy="22690"/>
              </a:xfrm>
              <a:custGeom>
                <a:avLst/>
                <a:gdLst>
                  <a:gd name="connsiteX0" fmla="*/ 42863 w 85725"/>
                  <a:gd name="connsiteY0" fmla="*/ 0 h 129638"/>
                  <a:gd name="connsiteX1" fmla="*/ 58873 w 85725"/>
                  <a:gd name="connsiteY1" fmla="*/ 9253 h 129638"/>
                  <a:gd name="connsiteX2" fmla="*/ 85725 w 85725"/>
                  <a:gd name="connsiteY2" fmla="*/ 64819 h 129638"/>
                  <a:gd name="connsiteX3" fmla="*/ 58873 w 85725"/>
                  <a:gd name="connsiteY3" fmla="*/ 120385 h 129638"/>
                  <a:gd name="connsiteX4" fmla="*/ 42863 w 85725"/>
                  <a:gd name="connsiteY4" fmla="*/ 129638 h 129638"/>
                  <a:gd name="connsiteX5" fmla="*/ 26852 w 85725"/>
                  <a:gd name="connsiteY5" fmla="*/ 120385 h 129638"/>
                  <a:gd name="connsiteX6" fmla="*/ 0 w 85725"/>
                  <a:gd name="connsiteY6" fmla="*/ 64819 h 129638"/>
                  <a:gd name="connsiteX7" fmla="*/ 26852 w 85725"/>
                  <a:gd name="connsiteY7" fmla="*/ 9253 h 12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25" h="129638">
                    <a:moveTo>
                      <a:pt x="42863" y="0"/>
                    </a:moveTo>
                    <a:lnTo>
                      <a:pt x="58873" y="9253"/>
                    </a:lnTo>
                    <a:cubicBezTo>
                      <a:pt x="75464" y="23474"/>
                      <a:pt x="85725" y="43119"/>
                      <a:pt x="85725" y="64819"/>
                    </a:cubicBezTo>
                    <a:cubicBezTo>
                      <a:pt x="85725" y="86519"/>
                      <a:pt x="75464" y="106165"/>
                      <a:pt x="58873" y="120385"/>
                    </a:cubicBezTo>
                    <a:lnTo>
                      <a:pt x="42863" y="129638"/>
                    </a:lnTo>
                    <a:lnTo>
                      <a:pt x="26852" y="120385"/>
                    </a:lnTo>
                    <a:cubicBezTo>
                      <a:pt x="10262" y="106165"/>
                      <a:pt x="0" y="86519"/>
                      <a:pt x="0" y="64819"/>
                    </a:cubicBezTo>
                    <a:cubicBezTo>
                      <a:pt x="0" y="43119"/>
                      <a:pt x="10262" y="23474"/>
                      <a:pt x="26852" y="925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D3A453CF-3EEB-4A3A-9942-DBADDBE2B52A}"/>
                  </a:ext>
                </a:extLst>
              </p:cNvPr>
              <p:cNvSpPr/>
              <p:nvPr/>
            </p:nvSpPr>
            <p:spPr>
              <a:xfrm>
                <a:off x="3356832" y="1278910"/>
                <a:ext cx="66552" cy="10669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E65CF003-D0E9-4C51-8B85-0B553A049B22}"/>
                  </a:ext>
                </a:extLst>
              </p:cNvPr>
              <p:cNvSpPr/>
              <p:nvPr/>
            </p:nvSpPr>
            <p:spPr>
              <a:xfrm>
                <a:off x="3652766" y="1285448"/>
                <a:ext cx="66552" cy="10669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F08CB2F8-249F-49A9-BC4B-4A0BBDB1F380}"/>
                  </a:ext>
                </a:extLst>
              </p:cNvPr>
              <p:cNvSpPr/>
              <p:nvPr/>
            </p:nvSpPr>
            <p:spPr>
              <a:xfrm rot="900000">
                <a:off x="3300969" y="1241514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58E4D8FE-3026-49CE-9176-4E1589C3C9CA}"/>
                  </a:ext>
                </a:extLst>
              </p:cNvPr>
              <p:cNvSpPr/>
              <p:nvPr/>
            </p:nvSpPr>
            <p:spPr>
              <a:xfrm rot="20700000" flipH="1">
                <a:off x="3611941" y="1241515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台形 466">
                <a:extLst>
                  <a:ext uri="{FF2B5EF4-FFF2-40B4-BE49-F238E27FC236}">
                    <a16:creationId xmlns:a16="http://schemas.microsoft.com/office/drawing/2014/main" id="{1C75034B-0F92-4228-9B07-0689ED11BAC5}"/>
                  </a:ext>
                </a:extLst>
              </p:cNvPr>
              <p:cNvSpPr/>
              <p:nvPr/>
            </p:nvSpPr>
            <p:spPr>
              <a:xfrm rot="20077425" flipH="1">
                <a:off x="3774820" y="1754298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22A3A898-3E89-4788-B880-EE51CE94BC2B}"/>
                </a:ext>
              </a:extLst>
            </p:cNvPr>
            <p:cNvGrpSpPr/>
            <p:nvPr/>
          </p:nvGrpSpPr>
          <p:grpSpPr>
            <a:xfrm>
              <a:off x="3029218" y="857075"/>
              <a:ext cx="1013663" cy="2067100"/>
              <a:chOff x="3029218" y="857075"/>
              <a:chExt cx="1013663" cy="2067100"/>
            </a:xfrm>
          </p:grpSpPr>
          <p:sp>
            <p:nvSpPr>
              <p:cNvPr id="116" name="四角形: 上の 2 つの角を丸める 115">
                <a:extLst>
                  <a:ext uri="{FF2B5EF4-FFF2-40B4-BE49-F238E27FC236}">
                    <a16:creationId xmlns:a16="http://schemas.microsoft.com/office/drawing/2014/main" id="{B493AE51-4757-4344-8539-A57ED7C329E0}"/>
                  </a:ext>
                </a:extLst>
              </p:cNvPr>
              <p:cNvSpPr/>
              <p:nvPr/>
            </p:nvSpPr>
            <p:spPr>
              <a:xfrm>
                <a:off x="3390108" y="857075"/>
                <a:ext cx="293686" cy="33507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915B0D31-6BB2-4D51-9EC8-756E2CBC1060}"/>
                  </a:ext>
                </a:extLst>
              </p:cNvPr>
              <p:cNvSpPr/>
              <p:nvPr/>
            </p:nvSpPr>
            <p:spPr>
              <a:xfrm>
                <a:off x="3555436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45C78EC3-8747-4A36-9BA9-B1478B1F45CE}"/>
                  </a:ext>
                </a:extLst>
              </p:cNvPr>
              <p:cNvSpPr/>
              <p:nvPr/>
            </p:nvSpPr>
            <p:spPr>
              <a:xfrm>
                <a:off x="3563721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F3D68E7A-33AE-427D-8395-27D6BB557F72}"/>
                  </a:ext>
                </a:extLst>
              </p:cNvPr>
              <p:cNvSpPr/>
              <p:nvPr/>
            </p:nvSpPr>
            <p:spPr>
              <a:xfrm>
                <a:off x="3563722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8E95ED77-F2C2-4357-990D-A3F75FA87FA8}"/>
                  </a:ext>
                </a:extLst>
              </p:cNvPr>
              <p:cNvSpPr/>
              <p:nvPr/>
            </p:nvSpPr>
            <p:spPr>
              <a:xfrm>
                <a:off x="3307169" y="2743200"/>
                <a:ext cx="208311" cy="180975"/>
              </a:xfrm>
              <a:prstGeom prst="round2SameRect">
                <a:avLst>
                  <a:gd name="adj1" fmla="val 50000"/>
                  <a:gd name="adj2" fmla="val 44048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349B68C3-AA91-4A0F-AFCB-85DAEAC55E89}"/>
                  </a:ext>
                </a:extLst>
              </p:cNvPr>
              <p:cNvSpPr/>
              <p:nvPr/>
            </p:nvSpPr>
            <p:spPr>
              <a:xfrm>
                <a:off x="3315454" y="2340614"/>
                <a:ext cx="191742" cy="559748"/>
              </a:xfrm>
              <a:custGeom>
                <a:avLst/>
                <a:gdLst>
                  <a:gd name="connsiteX0" fmla="*/ 3031 w 191742"/>
                  <a:gd name="connsiteY0" fmla="*/ 0 h 559748"/>
                  <a:gd name="connsiteX1" fmla="*/ 186977 w 191742"/>
                  <a:gd name="connsiteY1" fmla="*/ 0 h 559748"/>
                  <a:gd name="connsiteX2" fmla="*/ 151766 w 191742"/>
                  <a:gd name="connsiteY2" fmla="*/ 392599 h 559748"/>
                  <a:gd name="connsiteX3" fmla="*/ 164542 w 191742"/>
                  <a:gd name="connsiteY3" fmla="*/ 401212 h 559748"/>
                  <a:gd name="connsiteX4" fmla="*/ 191742 w 191742"/>
                  <a:gd name="connsiteY4" fmla="*/ 466880 h 559748"/>
                  <a:gd name="connsiteX5" fmla="*/ 191742 w 191742"/>
                  <a:gd name="connsiteY5" fmla="*/ 477935 h 559748"/>
                  <a:gd name="connsiteX6" fmla="*/ 109929 w 191742"/>
                  <a:gd name="connsiteY6" fmla="*/ 559748 h 559748"/>
                  <a:gd name="connsiteX7" fmla="*/ 81813 w 191742"/>
                  <a:gd name="connsiteY7" fmla="*/ 559748 h 559748"/>
                  <a:gd name="connsiteX8" fmla="*/ 0 w 191742"/>
                  <a:gd name="connsiteY8" fmla="*/ 477935 h 559748"/>
                  <a:gd name="connsiteX9" fmla="*/ 0 w 191742"/>
                  <a:gd name="connsiteY9" fmla="*/ 466880 h 559748"/>
                  <a:gd name="connsiteX10" fmla="*/ 27200 w 191742"/>
                  <a:gd name="connsiteY10" fmla="*/ 401212 h 559748"/>
                  <a:gd name="connsiteX11" fmla="*/ 38341 w 191742"/>
                  <a:gd name="connsiteY11" fmla="*/ 393701 h 55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742" h="559748">
                    <a:moveTo>
                      <a:pt x="3031" y="0"/>
                    </a:moveTo>
                    <a:lnTo>
                      <a:pt x="186977" y="0"/>
                    </a:lnTo>
                    <a:lnTo>
                      <a:pt x="151766" y="392599"/>
                    </a:lnTo>
                    <a:lnTo>
                      <a:pt x="164542" y="401212"/>
                    </a:lnTo>
                    <a:cubicBezTo>
                      <a:pt x="181348" y="418018"/>
                      <a:pt x="191742" y="441235"/>
                      <a:pt x="191742" y="466880"/>
                    </a:cubicBezTo>
                    <a:lnTo>
                      <a:pt x="191742" y="477935"/>
                    </a:lnTo>
                    <a:cubicBezTo>
                      <a:pt x="191742" y="523119"/>
                      <a:pt x="155113" y="559748"/>
                      <a:pt x="109929" y="559748"/>
                    </a:cubicBezTo>
                    <a:lnTo>
                      <a:pt x="81813" y="559748"/>
                    </a:lnTo>
                    <a:cubicBezTo>
                      <a:pt x="36629" y="559748"/>
                      <a:pt x="0" y="523119"/>
                      <a:pt x="0" y="477935"/>
                    </a:cubicBezTo>
                    <a:lnTo>
                      <a:pt x="0" y="466880"/>
                    </a:lnTo>
                    <a:cubicBezTo>
                      <a:pt x="0" y="441235"/>
                      <a:pt x="10395" y="418018"/>
                      <a:pt x="27200" y="401212"/>
                    </a:cubicBezTo>
                    <a:lnTo>
                      <a:pt x="38341" y="393701"/>
                    </a:ln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607FBAF6-FC2E-4C2F-8C45-318C8A9B7C6E}"/>
                  </a:ext>
                </a:extLst>
              </p:cNvPr>
              <p:cNvSpPr/>
              <p:nvPr/>
            </p:nvSpPr>
            <p:spPr>
              <a:xfrm>
                <a:off x="3315455" y="2802734"/>
                <a:ext cx="191742" cy="90486"/>
              </a:xfrm>
              <a:custGeom>
                <a:avLst/>
                <a:gdLst>
                  <a:gd name="connsiteX0" fmla="*/ 261229 w 1338387"/>
                  <a:gd name="connsiteY0" fmla="*/ 1224 h 499387"/>
                  <a:gd name="connsiteX1" fmla="*/ 471817 w 1338387"/>
                  <a:gd name="connsiteY1" fmla="*/ 68765 h 499387"/>
                  <a:gd name="connsiteX2" fmla="*/ 668422 w 1338387"/>
                  <a:gd name="connsiteY2" fmla="*/ 274957 h 499387"/>
                  <a:gd name="connsiteX3" fmla="*/ 669643 w 1338387"/>
                  <a:gd name="connsiteY3" fmla="*/ 280021 h 499387"/>
                  <a:gd name="connsiteX4" fmla="*/ 677063 w 1338387"/>
                  <a:gd name="connsiteY4" fmla="*/ 260383 h 499387"/>
                  <a:gd name="connsiteX5" fmla="*/ 866573 w 1338387"/>
                  <a:gd name="connsiteY5" fmla="*/ 68763 h 499387"/>
                  <a:gd name="connsiteX6" fmla="*/ 1077159 w 1338387"/>
                  <a:gd name="connsiteY6" fmla="*/ 1225 h 499387"/>
                  <a:gd name="connsiteX7" fmla="*/ 1338387 w 1338387"/>
                  <a:gd name="connsiteY7" fmla="*/ 112802 h 499387"/>
                  <a:gd name="connsiteX8" fmla="*/ 951356 w 1338387"/>
                  <a:gd name="connsiteY8" fmla="*/ 215612 h 499387"/>
                  <a:gd name="connsiteX9" fmla="*/ 720266 w 1338387"/>
                  <a:gd name="connsiteY9" fmla="*/ 418044 h 499387"/>
                  <a:gd name="connsiteX10" fmla="*/ 670112 w 1338387"/>
                  <a:gd name="connsiteY10" fmla="*/ 497319 h 499387"/>
                  <a:gd name="connsiteX11" fmla="*/ 669593 w 1338387"/>
                  <a:gd name="connsiteY11" fmla="*/ 499387 h 499387"/>
                  <a:gd name="connsiteX12" fmla="*/ 669198 w 1338387"/>
                  <a:gd name="connsiteY12" fmla="*/ 498764 h 499387"/>
                  <a:gd name="connsiteX13" fmla="*/ 668804 w 1338387"/>
                  <a:gd name="connsiteY13" fmla="*/ 499387 h 499387"/>
                  <a:gd name="connsiteX14" fmla="*/ 668285 w 1338387"/>
                  <a:gd name="connsiteY14" fmla="*/ 497321 h 499387"/>
                  <a:gd name="connsiteX15" fmla="*/ 618129 w 1338387"/>
                  <a:gd name="connsiteY15" fmla="*/ 418045 h 499387"/>
                  <a:gd name="connsiteX16" fmla="*/ 387036 w 1338387"/>
                  <a:gd name="connsiteY16" fmla="*/ 215611 h 499387"/>
                  <a:gd name="connsiteX17" fmla="*/ 0 w 1338387"/>
                  <a:gd name="connsiteY17" fmla="*/ 112798 h 499387"/>
                  <a:gd name="connsiteX18" fmla="*/ 261229 w 1338387"/>
                  <a:gd name="connsiteY18" fmla="*/ 1224 h 49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38387" h="499387">
                    <a:moveTo>
                      <a:pt x="261229" y="1224"/>
                    </a:moveTo>
                    <a:cubicBezTo>
                      <a:pt x="329437" y="6485"/>
                      <a:pt x="402479" y="28733"/>
                      <a:pt x="471817" y="68765"/>
                    </a:cubicBezTo>
                    <a:cubicBezTo>
                      <a:pt x="564269" y="122142"/>
                      <a:pt x="632631" y="197029"/>
                      <a:pt x="668422" y="274957"/>
                    </a:cubicBezTo>
                    <a:lnTo>
                      <a:pt x="669643" y="280021"/>
                    </a:lnTo>
                    <a:lnTo>
                      <a:pt x="677063" y="260383"/>
                    </a:lnTo>
                    <a:cubicBezTo>
                      <a:pt x="714401" y="187750"/>
                      <a:pt x="779901" y="118803"/>
                      <a:pt x="866573" y="68763"/>
                    </a:cubicBezTo>
                    <a:cubicBezTo>
                      <a:pt x="935910" y="28731"/>
                      <a:pt x="1008952" y="6484"/>
                      <a:pt x="1077159" y="1225"/>
                    </a:cubicBezTo>
                    <a:cubicBezTo>
                      <a:pt x="1190838" y="-7541"/>
                      <a:pt x="1291090" y="30881"/>
                      <a:pt x="1338387" y="112802"/>
                    </a:cubicBezTo>
                    <a:cubicBezTo>
                      <a:pt x="1212600" y="107725"/>
                      <a:pt x="1074839" y="144319"/>
                      <a:pt x="951356" y="215612"/>
                    </a:cubicBezTo>
                    <a:cubicBezTo>
                      <a:pt x="858743" y="269082"/>
                      <a:pt x="779018" y="339266"/>
                      <a:pt x="720266" y="418044"/>
                    </a:cubicBezTo>
                    <a:lnTo>
                      <a:pt x="670112" y="497319"/>
                    </a:lnTo>
                    <a:lnTo>
                      <a:pt x="669593" y="499387"/>
                    </a:lnTo>
                    <a:lnTo>
                      <a:pt x="669198" y="498764"/>
                    </a:lnTo>
                    <a:lnTo>
                      <a:pt x="668804" y="499387"/>
                    </a:lnTo>
                    <a:lnTo>
                      <a:pt x="668285" y="497321"/>
                    </a:lnTo>
                    <a:lnTo>
                      <a:pt x="618129" y="418045"/>
                    </a:lnTo>
                    <a:cubicBezTo>
                      <a:pt x="559376" y="339267"/>
                      <a:pt x="479649" y="269082"/>
                      <a:pt x="387036" y="215611"/>
                    </a:cubicBezTo>
                    <a:cubicBezTo>
                      <a:pt x="263551" y="144317"/>
                      <a:pt x="125788" y="107722"/>
                      <a:pt x="0" y="112798"/>
                    </a:cubicBezTo>
                    <a:cubicBezTo>
                      <a:pt x="47297" y="30878"/>
                      <a:pt x="147549" y="-7543"/>
                      <a:pt x="261229" y="122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9AED86EB-C14B-4BED-8203-55EC3311EFF1}"/>
                  </a:ext>
                </a:extLst>
              </p:cNvPr>
              <p:cNvSpPr/>
              <p:nvPr/>
            </p:nvSpPr>
            <p:spPr>
              <a:xfrm rot="900000">
                <a:off x="3029218" y="2200133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9EBD60F6-70C2-4006-A71D-903DC7A4390A}"/>
                  </a:ext>
                </a:extLst>
              </p:cNvPr>
              <p:cNvSpPr/>
              <p:nvPr/>
            </p:nvSpPr>
            <p:spPr>
              <a:xfrm>
                <a:off x="3182050" y="2096619"/>
                <a:ext cx="697800" cy="525841"/>
              </a:xfrm>
              <a:prstGeom prst="trapezoid">
                <a:avLst>
                  <a:gd name="adj" fmla="val 1628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台形 124">
                <a:extLst>
                  <a:ext uri="{FF2B5EF4-FFF2-40B4-BE49-F238E27FC236}">
                    <a16:creationId xmlns:a16="http://schemas.microsoft.com/office/drawing/2014/main" id="{7BB5D41A-73BB-457C-A6C6-A8755744CBE1}"/>
                  </a:ext>
                </a:extLst>
              </p:cNvPr>
              <p:cNvSpPr/>
              <p:nvPr/>
            </p:nvSpPr>
            <p:spPr>
              <a:xfrm>
                <a:off x="3454402" y="1571626"/>
                <a:ext cx="165098" cy="120110"/>
              </a:xfrm>
              <a:prstGeom prst="trapezoid">
                <a:avLst>
                  <a:gd name="adj" fmla="val 11783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FD167793-20B4-4BDC-9792-3F74027A9832}"/>
                  </a:ext>
                </a:extLst>
              </p:cNvPr>
              <p:cNvSpPr/>
              <p:nvPr/>
            </p:nvSpPr>
            <p:spPr>
              <a:xfrm rot="20700000">
                <a:off x="3158467" y="1196558"/>
                <a:ext cx="162764" cy="22857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17FEEF53-6979-405F-B5F2-86526A9B247C}"/>
                  </a:ext>
                </a:extLst>
              </p:cNvPr>
              <p:cNvSpPr/>
              <p:nvPr/>
            </p:nvSpPr>
            <p:spPr>
              <a:xfrm rot="900000" flipH="1">
                <a:off x="3761163" y="1196558"/>
                <a:ext cx="162764" cy="22857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8F47BF51-3382-454D-AC83-BCDF5EB4F06B}"/>
                  </a:ext>
                </a:extLst>
              </p:cNvPr>
              <p:cNvSpPr/>
              <p:nvPr/>
            </p:nvSpPr>
            <p:spPr>
              <a:xfrm>
                <a:off x="3260726" y="911620"/>
                <a:ext cx="552450" cy="40124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四角形: 上の 2 つの角を丸める 128">
                <a:extLst>
                  <a:ext uri="{FF2B5EF4-FFF2-40B4-BE49-F238E27FC236}">
                    <a16:creationId xmlns:a16="http://schemas.microsoft.com/office/drawing/2014/main" id="{F6442078-ACD5-4135-9752-4578FBA8D5DC}"/>
                  </a:ext>
                </a:extLst>
              </p:cNvPr>
              <p:cNvSpPr/>
              <p:nvPr/>
            </p:nvSpPr>
            <p:spPr>
              <a:xfrm>
                <a:off x="3260726" y="1204913"/>
                <a:ext cx="552450" cy="401244"/>
              </a:xfrm>
              <a:prstGeom prst="round2SameRect">
                <a:avLst>
                  <a:gd name="adj1" fmla="val 1330"/>
                  <a:gd name="adj2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F575250F-BA79-46CE-98F8-661D3B591DC8}"/>
                  </a:ext>
                </a:extLst>
              </p:cNvPr>
              <p:cNvSpPr/>
              <p:nvPr/>
            </p:nvSpPr>
            <p:spPr>
              <a:xfrm>
                <a:off x="3260727" y="1081882"/>
                <a:ext cx="552450" cy="1230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B842436B-467E-4059-A805-E1CB5155AB18}"/>
                  </a:ext>
                </a:extLst>
              </p:cNvPr>
              <p:cNvSpPr/>
              <p:nvPr/>
            </p:nvSpPr>
            <p:spPr>
              <a:xfrm>
                <a:off x="3375821" y="1031207"/>
                <a:ext cx="322260" cy="193805"/>
              </a:xfrm>
              <a:custGeom>
                <a:avLst/>
                <a:gdLst>
                  <a:gd name="connsiteX0" fmla="*/ 189996 w 401322"/>
                  <a:gd name="connsiteY0" fmla="*/ 1280 h 315515"/>
                  <a:gd name="connsiteX1" fmla="*/ 200663 w 401322"/>
                  <a:gd name="connsiteY1" fmla="*/ 4867 h 315515"/>
                  <a:gd name="connsiteX2" fmla="*/ 211327 w 401322"/>
                  <a:gd name="connsiteY2" fmla="*/ 1281 h 315515"/>
                  <a:gd name="connsiteX3" fmla="*/ 378644 w 401322"/>
                  <a:gd name="connsiteY3" fmla="*/ 84563 h 315515"/>
                  <a:gd name="connsiteX4" fmla="*/ 316760 w 401322"/>
                  <a:gd name="connsiteY4" fmla="*/ 315515 h 315515"/>
                  <a:gd name="connsiteX5" fmla="*/ 316760 w 401322"/>
                  <a:gd name="connsiteY5" fmla="*/ 315514 h 315515"/>
                  <a:gd name="connsiteX6" fmla="*/ 223166 w 401322"/>
                  <a:gd name="connsiteY6" fmla="*/ 73039 h 315515"/>
                  <a:gd name="connsiteX7" fmla="*/ 200660 w 401322"/>
                  <a:gd name="connsiteY7" fmla="*/ 58023 h 315515"/>
                  <a:gd name="connsiteX8" fmla="*/ 178156 w 401322"/>
                  <a:gd name="connsiteY8" fmla="*/ 73038 h 315515"/>
                  <a:gd name="connsiteX9" fmla="*/ 84562 w 401322"/>
                  <a:gd name="connsiteY9" fmla="*/ 315513 h 315515"/>
                  <a:gd name="connsiteX10" fmla="*/ 84562 w 401322"/>
                  <a:gd name="connsiteY10" fmla="*/ 315514 h 315515"/>
                  <a:gd name="connsiteX11" fmla="*/ 22678 w 401322"/>
                  <a:gd name="connsiteY11" fmla="*/ 84562 h 315515"/>
                  <a:gd name="connsiteX12" fmla="*/ 189996 w 401322"/>
                  <a:gd name="connsiteY12" fmla="*/ 1280 h 31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1322" h="315515">
                    <a:moveTo>
                      <a:pt x="189996" y="1280"/>
                    </a:moveTo>
                    <a:lnTo>
                      <a:pt x="200663" y="4867"/>
                    </a:lnTo>
                    <a:lnTo>
                      <a:pt x="211327" y="1281"/>
                    </a:lnTo>
                    <a:cubicBezTo>
                      <a:pt x="276711" y="-6832"/>
                      <a:pt x="343628" y="23915"/>
                      <a:pt x="378644" y="84563"/>
                    </a:cubicBezTo>
                    <a:cubicBezTo>
                      <a:pt x="425331" y="165427"/>
                      <a:pt x="397624" y="268828"/>
                      <a:pt x="316760" y="315515"/>
                    </a:cubicBezTo>
                    <a:lnTo>
                      <a:pt x="316760" y="315514"/>
                    </a:lnTo>
                    <a:cubicBezTo>
                      <a:pt x="325137" y="222869"/>
                      <a:pt x="289164" y="133773"/>
                      <a:pt x="223166" y="73039"/>
                    </a:cubicBezTo>
                    <a:lnTo>
                      <a:pt x="200660" y="58023"/>
                    </a:lnTo>
                    <a:lnTo>
                      <a:pt x="178156" y="73038"/>
                    </a:lnTo>
                    <a:cubicBezTo>
                      <a:pt x="112158" y="133772"/>
                      <a:pt x="76185" y="222868"/>
                      <a:pt x="84562" y="315513"/>
                    </a:cubicBezTo>
                    <a:lnTo>
                      <a:pt x="84562" y="315514"/>
                    </a:lnTo>
                    <a:cubicBezTo>
                      <a:pt x="3698" y="268827"/>
                      <a:pt x="-24009" y="165426"/>
                      <a:pt x="22678" y="84562"/>
                    </a:cubicBezTo>
                    <a:cubicBezTo>
                      <a:pt x="57694" y="23914"/>
                      <a:pt x="124611" y="-6833"/>
                      <a:pt x="189996" y="128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14179CDC-EE9A-49E1-823B-A5F25E913DE2}"/>
                  </a:ext>
                </a:extLst>
              </p:cNvPr>
              <p:cNvSpPr/>
              <p:nvPr/>
            </p:nvSpPr>
            <p:spPr>
              <a:xfrm>
                <a:off x="3260726" y="1670971"/>
                <a:ext cx="552450" cy="401244"/>
              </a:xfrm>
              <a:prstGeom prst="round2SameRect">
                <a:avLst>
                  <a:gd name="adj1" fmla="val 30416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台形 132">
                <a:extLst>
                  <a:ext uri="{FF2B5EF4-FFF2-40B4-BE49-F238E27FC236}">
                    <a16:creationId xmlns:a16="http://schemas.microsoft.com/office/drawing/2014/main" id="{94FEC60D-C472-4ABB-83ED-6419D97C6E91}"/>
                  </a:ext>
                </a:extLst>
              </p:cNvPr>
              <p:cNvSpPr/>
              <p:nvPr/>
            </p:nvSpPr>
            <p:spPr>
              <a:xfrm>
                <a:off x="3286825" y="2096619"/>
                <a:ext cx="481900" cy="533326"/>
              </a:xfrm>
              <a:prstGeom prst="trapezoid">
                <a:avLst>
                  <a:gd name="adj" fmla="val 1628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台形 133">
                <a:extLst>
                  <a:ext uri="{FF2B5EF4-FFF2-40B4-BE49-F238E27FC236}">
                    <a16:creationId xmlns:a16="http://schemas.microsoft.com/office/drawing/2014/main" id="{15AE42E7-F73B-476A-8786-43F3B167035B}"/>
                  </a:ext>
                </a:extLst>
              </p:cNvPr>
              <p:cNvSpPr/>
              <p:nvPr/>
            </p:nvSpPr>
            <p:spPr>
              <a:xfrm>
                <a:off x="3432875" y="2096618"/>
                <a:ext cx="189800" cy="541807"/>
              </a:xfrm>
              <a:prstGeom prst="trapezoid">
                <a:avLst>
                  <a:gd name="adj" fmla="val 1628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87BDDDD-0CCB-4CA4-AB24-00A7FEC62680}"/>
                  </a:ext>
                </a:extLst>
              </p:cNvPr>
              <p:cNvSpPr/>
              <p:nvPr/>
            </p:nvSpPr>
            <p:spPr>
              <a:xfrm flipH="1">
                <a:off x="3366323" y="1673951"/>
                <a:ext cx="178060" cy="312672"/>
              </a:xfrm>
              <a:custGeom>
                <a:avLst/>
                <a:gdLst>
                  <a:gd name="connsiteX0" fmla="*/ 178060 w 178060"/>
                  <a:gd name="connsiteY0" fmla="*/ 0 h 312672"/>
                  <a:gd name="connsiteX1" fmla="*/ 72725 w 178060"/>
                  <a:gd name="connsiteY1" fmla="*/ 0 h 312672"/>
                  <a:gd name="connsiteX2" fmla="*/ 0 w 178060"/>
                  <a:gd name="connsiteY2" fmla="*/ 181344 h 312672"/>
                  <a:gd name="connsiteX3" fmla="*/ 52667 w 178060"/>
                  <a:gd name="connsiteY3" fmla="*/ 312672 h 312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060" h="312672">
                    <a:moveTo>
                      <a:pt x="178060" y="0"/>
                    </a:moveTo>
                    <a:lnTo>
                      <a:pt x="72725" y="0"/>
                    </a:lnTo>
                    <a:lnTo>
                      <a:pt x="0" y="181344"/>
                    </a:lnTo>
                    <a:lnTo>
                      <a:pt x="52667" y="3126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平行四辺形 135">
                <a:extLst>
                  <a:ext uri="{FF2B5EF4-FFF2-40B4-BE49-F238E27FC236}">
                    <a16:creationId xmlns:a16="http://schemas.microsoft.com/office/drawing/2014/main" id="{33508903-5921-48B9-8880-5216D13BBF61}"/>
                  </a:ext>
                </a:extLst>
              </p:cNvPr>
              <p:cNvSpPr/>
              <p:nvPr/>
            </p:nvSpPr>
            <p:spPr>
              <a:xfrm>
                <a:off x="3422679" y="1673951"/>
                <a:ext cx="265053" cy="398263"/>
              </a:xfrm>
              <a:prstGeom prst="parallelogram">
                <a:avLst>
                  <a:gd name="adj" fmla="val 6025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台形 466">
                <a:extLst>
                  <a:ext uri="{FF2B5EF4-FFF2-40B4-BE49-F238E27FC236}">
                    <a16:creationId xmlns:a16="http://schemas.microsoft.com/office/drawing/2014/main" id="{85C90CAB-8055-4644-92B4-C8ED5583262A}"/>
                  </a:ext>
                </a:extLst>
              </p:cNvPr>
              <p:cNvSpPr/>
              <p:nvPr/>
            </p:nvSpPr>
            <p:spPr>
              <a:xfrm rot="1522575">
                <a:off x="3107325" y="1754299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5147A7DE-1BE8-4DE4-8257-8523EFF2E865}"/>
                  </a:ext>
                </a:extLst>
              </p:cNvPr>
              <p:cNvGrpSpPr/>
              <p:nvPr/>
            </p:nvGrpSpPr>
            <p:grpSpPr>
              <a:xfrm rot="19800000">
                <a:off x="3719092" y="1764542"/>
                <a:ext cx="169070" cy="844516"/>
                <a:chOff x="2343149" y="1343025"/>
                <a:chExt cx="204790" cy="84927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52" name="四角形: 上の 2 つの角を丸める 151">
                  <a:extLst>
                    <a:ext uri="{FF2B5EF4-FFF2-40B4-BE49-F238E27FC236}">
                      <a16:creationId xmlns:a16="http://schemas.microsoft.com/office/drawing/2014/main" id="{3D5175DD-1BCE-4A58-960A-06807730F130}"/>
                    </a:ext>
                  </a:extLst>
                </p:cNvPr>
                <p:cNvSpPr/>
                <p:nvPr/>
              </p:nvSpPr>
              <p:spPr>
                <a:xfrm>
                  <a:off x="2402681" y="1343025"/>
                  <a:ext cx="85725" cy="190500"/>
                </a:xfrm>
                <a:prstGeom prst="round2SameRect">
                  <a:avLst/>
                </a:prstGeom>
                <a:pattFill prst="plaid">
                  <a:fgClr>
                    <a:srgbClr val="FF00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" name="四角形: 上の 2 つの角を丸める 152">
                  <a:extLst>
                    <a:ext uri="{FF2B5EF4-FFF2-40B4-BE49-F238E27FC236}">
                      <a16:creationId xmlns:a16="http://schemas.microsoft.com/office/drawing/2014/main" id="{742A72AE-A745-4A33-B3DB-708DD7A1DD1C}"/>
                    </a:ext>
                  </a:extLst>
                </p:cNvPr>
                <p:cNvSpPr/>
                <p:nvPr/>
              </p:nvSpPr>
              <p:spPr>
                <a:xfrm>
                  <a:off x="2402681" y="1550194"/>
                  <a:ext cx="85725" cy="642110"/>
                </a:xfrm>
                <a:prstGeom prst="round2SameRect">
                  <a:avLst>
                    <a:gd name="adj1" fmla="val 16667"/>
                    <a:gd name="adj2" fmla="val 416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" name="四角形: 上の 2 つの角を丸める 153">
                  <a:extLst>
                    <a:ext uri="{FF2B5EF4-FFF2-40B4-BE49-F238E27FC236}">
                      <a16:creationId xmlns:a16="http://schemas.microsoft.com/office/drawing/2014/main" id="{1CCE022D-8523-482B-A4BC-3CAD0380764E}"/>
                    </a:ext>
                  </a:extLst>
                </p:cNvPr>
                <p:cNvSpPr/>
                <p:nvPr/>
              </p:nvSpPr>
              <p:spPr>
                <a:xfrm>
                  <a:off x="2343149" y="1533525"/>
                  <a:ext cx="204790" cy="4572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4832CB34-7E0A-46BC-AB69-8A31AB361E9B}"/>
                  </a:ext>
                </a:extLst>
              </p:cNvPr>
              <p:cNvGrpSpPr/>
              <p:nvPr/>
            </p:nvGrpSpPr>
            <p:grpSpPr>
              <a:xfrm>
                <a:off x="3249615" y="2038350"/>
                <a:ext cx="574674" cy="244320"/>
                <a:chOff x="3249615" y="2038350"/>
                <a:chExt cx="574674" cy="244320"/>
              </a:xfrm>
              <a:solidFill>
                <a:schemeClr val="bg1"/>
              </a:solidFill>
            </p:grpSpPr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162949AC-C8F7-4313-94B9-B46125A3E9D0}"/>
                    </a:ext>
                  </a:extLst>
                </p:cNvPr>
                <p:cNvSpPr/>
                <p:nvPr/>
              </p:nvSpPr>
              <p:spPr>
                <a:xfrm>
                  <a:off x="3249615" y="2057257"/>
                  <a:ext cx="574674" cy="78724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8D29390D-710C-4BF1-B46F-6C484A4B6EED}"/>
                    </a:ext>
                  </a:extLst>
                </p:cNvPr>
                <p:cNvSpPr/>
                <p:nvPr/>
              </p:nvSpPr>
              <p:spPr>
                <a:xfrm rot="2700000">
                  <a:off x="3368802" y="2068037"/>
                  <a:ext cx="160209" cy="214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0F8B1AB1-F0D4-4E6A-BBD1-0CA1740BB4F9}"/>
                    </a:ext>
                  </a:extLst>
                </p:cNvPr>
                <p:cNvSpPr/>
                <p:nvPr/>
              </p:nvSpPr>
              <p:spPr>
                <a:xfrm rot="18900000" flipH="1">
                  <a:off x="3537718" y="2068039"/>
                  <a:ext cx="160209" cy="214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" name="四角形: 角を丸くする 150">
                  <a:extLst>
                    <a:ext uri="{FF2B5EF4-FFF2-40B4-BE49-F238E27FC236}">
                      <a16:creationId xmlns:a16="http://schemas.microsoft.com/office/drawing/2014/main" id="{ABBB3EF8-DC12-4B53-8BCD-8BB8548778DB}"/>
                    </a:ext>
                  </a:extLst>
                </p:cNvPr>
                <p:cNvSpPr/>
                <p:nvPr/>
              </p:nvSpPr>
              <p:spPr>
                <a:xfrm>
                  <a:off x="3459164" y="2038350"/>
                  <a:ext cx="155574" cy="116538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F9EA8F4A-47C9-467F-A498-D3AC28CD251C}"/>
                  </a:ext>
                </a:extLst>
              </p:cNvPr>
              <p:cNvSpPr/>
              <p:nvPr/>
            </p:nvSpPr>
            <p:spPr>
              <a:xfrm rot="20700000" flipH="1">
                <a:off x="3907491" y="2184981"/>
                <a:ext cx="135390" cy="132968"/>
              </a:xfrm>
              <a:prstGeom prst="round2SameRect">
                <a:avLst>
                  <a:gd name="adj1" fmla="val 50000"/>
                  <a:gd name="adj2" fmla="val 2936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4BEB5718-C3C4-4113-801F-77270CABC4E9}"/>
                  </a:ext>
                </a:extLst>
              </p:cNvPr>
              <p:cNvSpPr/>
              <p:nvPr/>
            </p:nvSpPr>
            <p:spPr>
              <a:xfrm rot="5400000">
                <a:off x="3511386" y="1427297"/>
                <a:ext cx="45719" cy="20274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7D1DC7D0-3466-42BE-8798-632FBCD29C79}"/>
                  </a:ext>
                </a:extLst>
              </p:cNvPr>
              <p:cNvSpPr/>
              <p:nvPr/>
            </p:nvSpPr>
            <p:spPr>
              <a:xfrm>
                <a:off x="3491382" y="1445409"/>
                <a:ext cx="85725" cy="22690"/>
              </a:xfrm>
              <a:custGeom>
                <a:avLst/>
                <a:gdLst>
                  <a:gd name="connsiteX0" fmla="*/ 42863 w 85725"/>
                  <a:gd name="connsiteY0" fmla="*/ 0 h 129638"/>
                  <a:gd name="connsiteX1" fmla="*/ 58873 w 85725"/>
                  <a:gd name="connsiteY1" fmla="*/ 9253 h 129638"/>
                  <a:gd name="connsiteX2" fmla="*/ 85725 w 85725"/>
                  <a:gd name="connsiteY2" fmla="*/ 64819 h 129638"/>
                  <a:gd name="connsiteX3" fmla="*/ 58873 w 85725"/>
                  <a:gd name="connsiteY3" fmla="*/ 120385 h 129638"/>
                  <a:gd name="connsiteX4" fmla="*/ 42863 w 85725"/>
                  <a:gd name="connsiteY4" fmla="*/ 129638 h 129638"/>
                  <a:gd name="connsiteX5" fmla="*/ 26852 w 85725"/>
                  <a:gd name="connsiteY5" fmla="*/ 120385 h 129638"/>
                  <a:gd name="connsiteX6" fmla="*/ 0 w 85725"/>
                  <a:gd name="connsiteY6" fmla="*/ 64819 h 129638"/>
                  <a:gd name="connsiteX7" fmla="*/ 26852 w 85725"/>
                  <a:gd name="connsiteY7" fmla="*/ 9253 h 12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25" h="129638">
                    <a:moveTo>
                      <a:pt x="42863" y="0"/>
                    </a:moveTo>
                    <a:lnTo>
                      <a:pt x="58873" y="9253"/>
                    </a:lnTo>
                    <a:cubicBezTo>
                      <a:pt x="75464" y="23474"/>
                      <a:pt x="85725" y="43119"/>
                      <a:pt x="85725" y="64819"/>
                    </a:cubicBezTo>
                    <a:cubicBezTo>
                      <a:pt x="85725" y="86519"/>
                      <a:pt x="75464" y="106165"/>
                      <a:pt x="58873" y="120385"/>
                    </a:cubicBezTo>
                    <a:lnTo>
                      <a:pt x="42863" y="129638"/>
                    </a:lnTo>
                    <a:lnTo>
                      <a:pt x="26852" y="120385"/>
                    </a:lnTo>
                    <a:cubicBezTo>
                      <a:pt x="10262" y="106165"/>
                      <a:pt x="0" y="86519"/>
                      <a:pt x="0" y="64819"/>
                    </a:cubicBezTo>
                    <a:cubicBezTo>
                      <a:pt x="0" y="43119"/>
                      <a:pt x="10262" y="23474"/>
                      <a:pt x="26852" y="925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C0CC8378-31FD-4A3E-BDA4-A25753C5178F}"/>
                  </a:ext>
                </a:extLst>
              </p:cNvPr>
              <p:cNvSpPr/>
              <p:nvPr/>
            </p:nvSpPr>
            <p:spPr>
              <a:xfrm>
                <a:off x="3356832" y="1278910"/>
                <a:ext cx="66552" cy="10669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93B9E850-8DC3-4781-94EE-AF249B45373C}"/>
                  </a:ext>
                </a:extLst>
              </p:cNvPr>
              <p:cNvSpPr/>
              <p:nvPr/>
            </p:nvSpPr>
            <p:spPr>
              <a:xfrm>
                <a:off x="3652766" y="1285448"/>
                <a:ext cx="66552" cy="10669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FC9202C5-214A-4851-9B8A-96E6DA4874E7}"/>
                  </a:ext>
                </a:extLst>
              </p:cNvPr>
              <p:cNvSpPr/>
              <p:nvPr/>
            </p:nvSpPr>
            <p:spPr>
              <a:xfrm rot="900000">
                <a:off x="3300969" y="1241514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E509CD12-2502-43F0-81F1-94A614C125BA}"/>
                  </a:ext>
                </a:extLst>
              </p:cNvPr>
              <p:cNvSpPr/>
              <p:nvPr/>
            </p:nvSpPr>
            <p:spPr>
              <a:xfrm rot="20700000" flipH="1">
                <a:off x="3611941" y="1241515"/>
                <a:ext cx="166687" cy="45719"/>
              </a:xfrm>
              <a:prstGeom prst="roundRect">
                <a:avLst>
                  <a:gd name="adj" fmla="val 2347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台形 466">
                <a:extLst>
                  <a:ext uri="{FF2B5EF4-FFF2-40B4-BE49-F238E27FC236}">
                    <a16:creationId xmlns:a16="http://schemas.microsoft.com/office/drawing/2014/main" id="{37AEE07F-904A-4069-B78F-8ECA2C111791}"/>
                  </a:ext>
                </a:extLst>
              </p:cNvPr>
              <p:cNvSpPr/>
              <p:nvPr/>
            </p:nvSpPr>
            <p:spPr>
              <a:xfrm rot="20077425" flipH="1">
                <a:off x="3774820" y="1754298"/>
                <a:ext cx="192214" cy="495011"/>
              </a:xfrm>
              <a:custGeom>
                <a:avLst/>
                <a:gdLst>
                  <a:gd name="connsiteX0" fmla="*/ 0 w 192214"/>
                  <a:gd name="connsiteY0" fmla="*/ 495011 h 495011"/>
                  <a:gd name="connsiteX1" fmla="*/ 48054 w 192214"/>
                  <a:gd name="connsiteY1" fmla="*/ 0 h 495011"/>
                  <a:gd name="connsiteX2" fmla="*/ 144161 w 192214"/>
                  <a:gd name="connsiteY2" fmla="*/ 0 h 495011"/>
                  <a:gd name="connsiteX3" fmla="*/ 192214 w 192214"/>
                  <a:gd name="connsiteY3" fmla="*/ 495011 h 495011"/>
                  <a:gd name="connsiteX4" fmla="*/ 0 w 192214"/>
                  <a:gd name="connsiteY4" fmla="*/ 495011 h 495011"/>
                  <a:gd name="connsiteX0" fmla="*/ 0 w 192214"/>
                  <a:gd name="connsiteY0" fmla="*/ 539271 h 539271"/>
                  <a:gd name="connsiteX1" fmla="*/ 48054 w 192214"/>
                  <a:gd name="connsiteY1" fmla="*/ 44260 h 539271"/>
                  <a:gd name="connsiteX2" fmla="*/ 101949 w 192214"/>
                  <a:gd name="connsiteY2" fmla="*/ 0 h 539271"/>
                  <a:gd name="connsiteX3" fmla="*/ 144161 w 192214"/>
                  <a:gd name="connsiteY3" fmla="*/ 44260 h 539271"/>
                  <a:gd name="connsiteX4" fmla="*/ 192214 w 192214"/>
                  <a:gd name="connsiteY4" fmla="*/ 539271 h 539271"/>
                  <a:gd name="connsiteX5" fmla="*/ 0 w 192214"/>
                  <a:gd name="connsiteY5" fmla="*/ 539271 h 539271"/>
                  <a:gd name="connsiteX0" fmla="*/ 101949 w 193389"/>
                  <a:gd name="connsiteY0" fmla="*/ 0 h 539271"/>
                  <a:gd name="connsiteX1" fmla="*/ 144161 w 193389"/>
                  <a:gd name="connsiteY1" fmla="*/ 44260 h 539271"/>
                  <a:gd name="connsiteX2" fmla="*/ 192214 w 193389"/>
                  <a:gd name="connsiteY2" fmla="*/ 539271 h 539271"/>
                  <a:gd name="connsiteX3" fmla="*/ 0 w 193389"/>
                  <a:gd name="connsiteY3" fmla="*/ 539271 h 539271"/>
                  <a:gd name="connsiteX4" fmla="*/ 48054 w 193389"/>
                  <a:gd name="connsiteY4" fmla="*/ 44260 h 539271"/>
                  <a:gd name="connsiteX5" fmla="*/ 193389 w 193389"/>
                  <a:gd name="connsiteY5" fmla="*/ 91440 h 539271"/>
                  <a:gd name="connsiteX0" fmla="*/ 101949 w 192214"/>
                  <a:gd name="connsiteY0" fmla="*/ 0 h 539271"/>
                  <a:gd name="connsiteX1" fmla="*/ 144161 w 192214"/>
                  <a:gd name="connsiteY1" fmla="*/ 44260 h 539271"/>
                  <a:gd name="connsiteX2" fmla="*/ 192214 w 192214"/>
                  <a:gd name="connsiteY2" fmla="*/ 539271 h 539271"/>
                  <a:gd name="connsiteX3" fmla="*/ 0 w 192214"/>
                  <a:gd name="connsiteY3" fmla="*/ 539271 h 539271"/>
                  <a:gd name="connsiteX4" fmla="*/ 48054 w 192214"/>
                  <a:gd name="connsiteY4" fmla="*/ 44260 h 539271"/>
                  <a:gd name="connsiteX0" fmla="*/ 144161 w 192214"/>
                  <a:gd name="connsiteY0" fmla="*/ 0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  <a:gd name="connsiteX0" fmla="*/ 161011 w 192214"/>
                  <a:gd name="connsiteY0" fmla="*/ 163318 h 495011"/>
                  <a:gd name="connsiteX1" fmla="*/ 192214 w 192214"/>
                  <a:gd name="connsiteY1" fmla="*/ 495011 h 495011"/>
                  <a:gd name="connsiteX2" fmla="*/ 0 w 192214"/>
                  <a:gd name="connsiteY2" fmla="*/ 495011 h 495011"/>
                  <a:gd name="connsiteX3" fmla="*/ 48054 w 192214"/>
                  <a:gd name="connsiteY3" fmla="*/ 0 h 49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14" h="495011">
                    <a:moveTo>
                      <a:pt x="161011" y="163318"/>
                    </a:moveTo>
                    <a:lnTo>
                      <a:pt x="192214" y="495011"/>
                    </a:lnTo>
                    <a:lnTo>
                      <a:pt x="0" y="495011"/>
                    </a:lnTo>
                    <a:lnTo>
                      <a:pt x="48054" y="0"/>
                    </a:ln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5D086F24-E0B5-4F65-BE3B-F8A190EE5519}"/>
              </a:ext>
            </a:extLst>
          </p:cNvPr>
          <p:cNvGrpSpPr/>
          <p:nvPr/>
        </p:nvGrpSpPr>
        <p:grpSpPr>
          <a:xfrm>
            <a:off x="3740960" y="4600303"/>
            <a:ext cx="2424080" cy="981075"/>
            <a:chOff x="3263902" y="3126449"/>
            <a:chExt cx="3087595" cy="1249613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D6CFD481-FBA5-407E-8E79-DC98E702853B}"/>
                </a:ext>
              </a:extLst>
            </p:cNvPr>
            <p:cNvGrpSpPr/>
            <p:nvPr/>
          </p:nvGrpSpPr>
          <p:grpSpPr>
            <a:xfrm>
              <a:off x="3616496" y="3126449"/>
              <a:ext cx="458526" cy="878138"/>
              <a:chOff x="2395947" y="3433766"/>
              <a:chExt cx="515448" cy="987151"/>
            </a:xfrm>
          </p:grpSpPr>
          <p:sp>
            <p:nvSpPr>
              <p:cNvPr id="567" name="台形 566">
                <a:extLst>
                  <a:ext uri="{FF2B5EF4-FFF2-40B4-BE49-F238E27FC236}">
                    <a16:creationId xmlns:a16="http://schemas.microsoft.com/office/drawing/2014/main" id="{8FB5E9DF-A5E4-430F-B1CE-4298ABABB215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C00BACA6-5EF6-43DB-843A-3B82F2CD5F0D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578" name="グループ化 577">
                  <a:extLst>
                    <a:ext uri="{FF2B5EF4-FFF2-40B4-BE49-F238E27FC236}">
                      <a16:creationId xmlns:a16="http://schemas.microsoft.com/office/drawing/2014/main" id="{E0E73CD3-7D44-42A5-AEB1-75F3B8AC7D14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587" name="台形 586">
                    <a:extLst>
                      <a:ext uri="{FF2B5EF4-FFF2-40B4-BE49-F238E27FC236}">
                        <a16:creationId xmlns:a16="http://schemas.microsoft.com/office/drawing/2014/main" id="{93D6D2FE-AA7B-4A6A-BF55-694C44A3EB5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8" name="フリーフォーム: 図形 587">
                    <a:extLst>
                      <a:ext uri="{FF2B5EF4-FFF2-40B4-BE49-F238E27FC236}">
                        <a16:creationId xmlns:a16="http://schemas.microsoft.com/office/drawing/2014/main" id="{5D71221B-3CB1-4A83-95C5-5F934540B2A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9" name="グループ化 578">
                  <a:extLst>
                    <a:ext uri="{FF2B5EF4-FFF2-40B4-BE49-F238E27FC236}">
                      <a16:creationId xmlns:a16="http://schemas.microsoft.com/office/drawing/2014/main" id="{1A7A789A-FE96-4B05-97BB-7412BA4ACB86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585" name="台形 584">
                    <a:extLst>
                      <a:ext uri="{FF2B5EF4-FFF2-40B4-BE49-F238E27FC236}">
                        <a16:creationId xmlns:a16="http://schemas.microsoft.com/office/drawing/2014/main" id="{323E84EE-45E5-427E-83B2-9D43882C39B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B5455D11-8FF9-471F-822C-18BC8DBA935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80" name="台形 579">
                  <a:extLst>
                    <a:ext uri="{FF2B5EF4-FFF2-40B4-BE49-F238E27FC236}">
                      <a16:creationId xmlns:a16="http://schemas.microsoft.com/office/drawing/2014/main" id="{35EA6C6B-E6E9-4690-9AAC-3B3210067C17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台形 580">
                  <a:extLst>
                    <a:ext uri="{FF2B5EF4-FFF2-40B4-BE49-F238E27FC236}">
                      <a16:creationId xmlns:a16="http://schemas.microsoft.com/office/drawing/2014/main" id="{0023ED68-292B-425E-A7E4-41D2DCD25B12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四角形: 上の 2 つの角を丸める 581">
                  <a:extLst>
                    <a:ext uri="{FF2B5EF4-FFF2-40B4-BE49-F238E27FC236}">
                      <a16:creationId xmlns:a16="http://schemas.microsoft.com/office/drawing/2014/main" id="{56E8C9FC-9CC9-4A9A-9352-A5165F9DC967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台形 582">
                  <a:extLst>
                    <a:ext uri="{FF2B5EF4-FFF2-40B4-BE49-F238E27FC236}">
                      <a16:creationId xmlns:a16="http://schemas.microsoft.com/office/drawing/2014/main" id="{9B01BE31-DF6D-4565-AD1F-40F8F86D9F45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四角形: 上の 2 つの角を丸める 583">
                  <a:extLst>
                    <a:ext uri="{FF2B5EF4-FFF2-40B4-BE49-F238E27FC236}">
                      <a16:creationId xmlns:a16="http://schemas.microsoft.com/office/drawing/2014/main" id="{340D1655-7FFE-4487-9732-7C3745145831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6BD02860-FB70-44E3-9420-9D78221FFD78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ADD74C32-A360-4F6C-A3E0-4E072519DC32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四角形: 上の 2 つの角を丸める 576">
                  <a:extLst>
                    <a:ext uri="{FF2B5EF4-FFF2-40B4-BE49-F238E27FC236}">
                      <a16:creationId xmlns:a16="http://schemas.microsoft.com/office/drawing/2014/main" id="{54EC5717-9E20-498C-B409-E6854B7503A8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6B1AD96D-C4A8-434B-84CE-DAE45C92F081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571" name="四角形: 角を丸くする 570">
                  <a:extLst>
                    <a:ext uri="{FF2B5EF4-FFF2-40B4-BE49-F238E27FC236}">
                      <a16:creationId xmlns:a16="http://schemas.microsoft.com/office/drawing/2014/main" id="{298B2EAB-DEE3-417A-919C-628D57263FA8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月 571">
                  <a:extLst>
                    <a:ext uri="{FF2B5EF4-FFF2-40B4-BE49-F238E27FC236}">
                      <a16:creationId xmlns:a16="http://schemas.microsoft.com/office/drawing/2014/main" id="{66D0494F-2B27-4265-AA67-8C87BA52F0F6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22D7444B-DD31-4B98-BEBA-AEDC8390B05B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四角形: 上の 2 つの角を丸める 573">
                  <a:extLst>
                    <a:ext uri="{FF2B5EF4-FFF2-40B4-BE49-F238E27FC236}">
                      <a16:creationId xmlns:a16="http://schemas.microsoft.com/office/drawing/2014/main" id="{24060C5A-A9E0-49CF-AE3C-E82A7247A788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四角形: 上の 2 つの角を丸める 574">
                  <a:extLst>
                    <a:ext uri="{FF2B5EF4-FFF2-40B4-BE49-F238E27FC236}">
                      <a16:creationId xmlns:a16="http://schemas.microsoft.com/office/drawing/2014/main" id="{142A36C9-704D-485A-BE77-603F6C63F3D8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A465FD88-FB49-4677-B5AB-964BDE018729}"/>
                </a:ext>
              </a:extLst>
            </p:cNvPr>
            <p:cNvGrpSpPr/>
            <p:nvPr/>
          </p:nvGrpSpPr>
          <p:grpSpPr>
            <a:xfrm>
              <a:off x="4080840" y="3126449"/>
              <a:ext cx="458526" cy="878138"/>
              <a:chOff x="2395947" y="3433766"/>
              <a:chExt cx="515448" cy="987151"/>
            </a:xfrm>
          </p:grpSpPr>
          <p:sp>
            <p:nvSpPr>
              <p:cNvPr id="545" name="台形 544">
                <a:extLst>
                  <a:ext uri="{FF2B5EF4-FFF2-40B4-BE49-F238E27FC236}">
                    <a16:creationId xmlns:a16="http://schemas.microsoft.com/office/drawing/2014/main" id="{25C0AD92-D9DB-428B-A6E9-9CA92C0190EA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626B6C5B-D4E8-4F9F-96BC-6C486912BF18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2CB00261-979C-4DFB-96AD-243440BA3015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565" name="台形 564">
                    <a:extLst>
                      <a:ext uri="{FF2B5EF4-FFF2-40B4-BE49-F238E27FC236}">
                        <a16:creationId xmlns:a16="http://schemas.microsoft.com/office/drawing/2014/main" id="{7DA8ECE9-A0F1-40D8-A505-927E142B30F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1A7DD1EF-24A1-428F-935C-E52BE1529F8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282DFD4D-43EA-4CFF-9952-70A9AAFDE495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563" name="台形 562">
                    <a:extLst>
                      <a:ext uri="{FF2B5EF4-FFF2-40B4-BE49-F238E27FC236}">
                        <a16:creationId xmlns:a16="http://schemas.microsoft.com/office/drawing/2014/main" id="{9F1FB6CC-FA97-467E-AB76-876B5CC71C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9BAC06E6-3EC1-4633-AD66-9B781D9F9BC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8" name="台形 557">
                  <a:extLst>
                    <a:ext uri="{FF2B5EF4-FFF2-40B4-BE49-F238E27FC236}">
                      <a16:creationId xmlns:a16="http://schemas.microsoft.com/office/drawing/2014/main" id="{7F027B3E-7423-41F5-A4EC-0424A9631437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台形 558">
                  <a:extLst>
                    <a:ext uri="{FF2B5EF4-FFF2-40B4-BE49-F238E27FC236}">
                      <a16:creationId xmlns:a16="http://schemas.microsoft.com/office/drawing/2014/main" id="{2C12B10D-86DE-44EF-B945-3787DD594B4B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四角形: 上の 2 つの角を丸める 559">
                  <a:extLst>
                    <a:ext uri="{FF2B5EF4-FFF2-40B4-BE49-F238E27FC236}">
                      <a16:creationId xmlns:a16="http://schemas.microsoft.com/office/drawing/2014/main" id="{7194BB7F-8B06-4EBF-8685-8767FD11AFBD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台形 560">
                  <a:extLst>
                    <a:ext uri="{FF2B5EF4-FFF2-40B4-BE49-F238E27FC236}">
                      <a16:creationId xmlns:a16="http://schemas.microsoft.com/office/drawing/2014/main" id="{9E5FD7BF-F425-4555-8C2E-A139CFBB3A7F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四角形: 上の 2 つの角を丸める 561">
                  <a:extLst>
                    <a:ext uri="{FF2B5EF4-FFF2-40B4-BE49-F238E27FC236}">
                      <a16:creationId xmlns:a16="http://schemas.microsoft.com/office/drawing/2014/main" id="{A277A93B-E7DF-4EAE-A230-7D281E5A1B8E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213F891A-2B99-46E0-98CB-6B9D0CC600D1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C412DB7C-3F06-4D29-BBB5-D9B6921768C3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四角形: 上の 2 つの角を丸める 554">
                  <a:extLst>
                    <a:ext uri="{FF2B5EF4-FFF2-40B4-BE49-F238E27FC236}">
                      <a16:creationId xmlns:a16="http://schemas.microsoft.com/office/drawing/2014/main" id="{1C30DA97-9F0E-4F4C-918B-16A5C1F4D5FD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EC9331F9-DC90-49BB-BA6A-9CA87FC3ABBD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549" name="四角形: 角を丸くする 548">
                  <a:extLst>
                    <a:ext uri="{FF2B5EF4-FFF2-40B4-BE49-F238E27FC236}">
                      <a16:creationId xmlns:a16="http://schemas.microsoft.com/office/drawing/2014/main" id="{E0873361-6326-4C90-9576-1BE492B3F0FA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月 549">
                  <a:extLst>
                    <a:ext uri="{FF2B5EF4-FFF2-40B4-BE49-F238E27FC236}">
                      <a16:creationId xmlns:a16="http://schemas.microsoft.com/office/drawing/2014/main" id="{BDAD8A7E-D982-439C-90D9-543AB3BB531B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6A59DA39-2E17-469B-8CC5-AC39C6B3AE67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四角形: 上の 2 つの角を丸める 551">
                  <a:extLst>
                    <a:ext uri="{FF2B5EF4-FFF2-40B4-BE49-F238E27FC236}">
                      <a16:creationId xmlns:a16="http://schemas.microsoft.com/office/drawing/2014/main" id="{DACAAD06-2278-46F8-9546-42D951CD9C6D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四角形: 上の 2 つの角を丸める 552">
                  <a:extLst>
                    <a:ext uri="{FF2B5EF4-FFF2-40B4-BE49-F238E27FC236}">
                      <a16:creationId xmlns:a16="http://schemas.microsoft.com/office/drawing/2014/main" id="{E89EE974-C44C-4301-8CC6-7E2BCDDFCD22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E7116E5F-2DB1-4522-BC66-961B5410BAA4}"/>
                </a:ext>
              </a:extLst>
            </p:cNvPr>
            <p:cNvGrpSpPr/>
            <p:nvPr/>
          </p:nvGrpSpPr>
          <p:grpSpPr>
            <a:xfrm>
              <a:off x="4521371" y="3126449"/>
              <a:ext cx="458526" cy="878138"/>
              <a:chOff x="2395947" y="3433766"/>
              <a:chExt cx="515448" cy="987151"/>
            </a:xfrm>
          </p:grpSpPr>
          <p:sp>
            <p:nvSpPr>
              <p:cNvPr id="523" name="台形 522">
                <a:extLst>
                  <a:ext uri="{FF2B5EF4-FFF2-40B4-BE49-F238E27FC236}">
                    <a16:creationId xmlns:a16="http://schemas.microsoft.com/office/drawing/2014/main" id="{B407CE72-D5C5-4C64-B67A-A67B94DA7910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DB3DF2A4-49DB-4BDB-8C96-A5C2CC0E1E5F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56716647-8F2D-46E2-8EFE-77E7C38A850C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543" name="台形 542">
                    <a:extLst>
                      <a:ext uri="{FF2B5EF4-FFF2-40B4-BE49-F238E27FC236}">
                        <a16:creationId xmlns:a16="http://schemas.microsoft.com/office/drawing/2014/main" id="{B0D3EA45-35A4-437C-994A-99F9422A145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0268E823-9094-46B9-BE5C-807400C4814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5855B882-F220-45C5-8D06-7AC368882854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541" name="台形 540">
                    <a:extLst>
                      <a:ext uri="{FF2B5EF4-FFF2-40B4-BE49-F238E27FC236}">
                        <a16:creationId xmlns:a16="http://schemas.microsoft.com/office/drawing/2014/main" id="{C340B288-B869-4834-9B1F-5829059FB87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03EFC5E2-D5D7-4223-AD44-C245BE4330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36" name="台形 535">
                  <a:extLst>
                    <a:ext uri="{FF2B5EF4-FFF2-40B4-BE49-F238E27FC236}">
                      <a16:creationId xmlns:a16="http://schemas.microsoft.com/office/drawing/2014/main" id="{AE207FE9-4760-4D29-950A-225F6675BE00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台形 536">
                  <a:extLst>
                    <a:ext uri="{FF2B5EF4-FFF2-40B4-BE49-F238E27FC236}">
                      <a16:creationId xmlns:a16="http://schemas.microsoft.com/office/drawing/2014/main" id="{DCEDB756-A2A8-49C8-8351-5554BAB6661E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四角形: 上の 2 つの角を丸める 537">
                  <a:extLst>
                    <a:ext uri="{FF2B5EF4-FFF2-40B4-BE49-F238E27FC236}">
                      <a16:creationId xmlns:a16="http://schemas.microsoft.com/office/drawing/2014/main" id="{CF63DC94-0C11-4018-BE2B-B158EB2C025A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台形 538">
                  <a:extLst>
                    <a:ext uri="{FF2B5EF4-FFF2-40B4-BE49-F238E27FC236}">
                      <a16:creationId xmlns:a16="http://schemas.microsoft.com/office/drawing/2014/main" id="{222D987B-DA78-4610-A2BF-9AA0E1CB183C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四角形: 上の 2 つの角を丸める 539">
                  <a:extLst>
                    <a:ext uri="{FF2B5EF4-FFF2-40B4-BE49-F238E27FC236}">
                      <a16:creationId xmlns:a16="http://schemas.microsoft.com/office/drawing/2014/main" id="{60D2430A-FE89-4A94-983F-48BCF32B44B1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ED8BEC11-9283-471F-9A81-92A16631992D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54CB8547-EF73-4E9C-9AE5-10C6AA9DBAEE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四角形: 上の 2 つの角を丸める 532">
                  <a:extLst>
                    <a:ext uri="{FF2B5EF4-FFF2-40B4-BE49-F238E27FC236}">
                      <a16:creationId xmlns:a16="http://schemas.microsoft.com/office/drawing/2014/main" id="{A1D35C22-8191-41E2-AC99-22C287A57338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65673493-08B7-4688-806B-EB04560272A4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527" name="四角形: 角を丸くする 526">
                  <a:extLst>
                    <a:ext uri="{FF2B5EF4-FFF2-40B4-BE49-F238E27FC236}">
                      <a16:creationId xmlns:a16="http://schemas.microsoft.com/office/drawing/2014/main" id="{6627BA62-4A61-4A32-9AE9-B59B668BDF7A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月 527">
                  <a:extLst>
                    <a:ext uri="{FF2B5EF4-FFF2-40B4-BE49-F238E27FC236}">
                      <a16:creationId xmlns:a16="http://schemas.microsoft.com/office/drawing/2014/main" id="{AE1828EA-1F28-44A1-B7E6-3CE00FEA8B3E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6772FA08-E9A6-48B5-BB64-13870C2DCF22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四角形: 上の 2 つの角を丸める 529">
                  <a:extLst>
                    <a:ext uri="{FF2B5EF4-FFF2-40B4-BE49-F238E27FC236}">
                      <a16:creationId xmlns:a16="http://schemas.microsoft.com/office/drawing/2014/main" id="{E3E61F8E-E45C-43E8-85DC-AAB1CA49F1C5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四角形: 上の 2 つの角を丸める 530">
                  <a:extLst>
                    <a:ext uri="{FF2B5EF4-FFF2-40B4-BE49-F238E27FC236}">
                      <a16:creationId xmlns:a16="http://schemas.microsoft.com/office/drawing/2014/main" id="{3AA77493-9580-4120-9F12-A38C861DE5C1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C3E20018-29FF-45D7-98BB-FD6D0C77071E}"/>
                </a:ext>
              </a:extLst>
            </p:cNvPr>
            <p:cNvGrpSpPr/>
            <p:nvPr/>
          </p:nvGrpSpPr>
          <p:grpSpPr>
            <a:xfrm>
              <a:off x="4988096" y="3126449"/>
              <a:ext cx="458526" cy="878138"/>
              <a:chOff x="2395947" y="3433766"/>
              <a:chExt cx="515448" cy="987151"/>
            </a:xfrm>
          </p:grpSpPr>
          <p:sp>
            <p:nvSpPr>
              <p:cNvPr id="501" name="台形 500">
                <a:extLst>
                  <a:ext uri="{FF2B5EF4-FFF2-40B4-BE49-F238E27FC236}">
                    <a16:creationId xmlns:a16="http://schemas.microsoft.com/office/drawing/2014/main" id="{11FE91F3-1C6D-42DE-ACD4-0020D900CE37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C2D6563C-EAE0-463A-93D6-29E4A04C9973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512" name="グループ化 511">
                  <a:extLst>
                    <a:ext uri="{FF2B5EF4-FFF2-40B4-BE49-F238E27FC236}">
                      <a16:creationId xmlns:a16="http://schemas.microsoft.com/office/drawing/2014/main" id="{FF4FC328-B766-48BD-8C5B-FDD4657C7619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521" name="台形 520">
                    <a:extLst>
                      <a:ext uri="{FF2B5EF4-FFF2-40B4-BE49-F238E27FC236}">
                        <a16:creationId xmlns:a16="http://schemas.microsoft.com/office/drawing/2014/main" id="{AA2161B1-3F0B-48EE-9078-7E8B8D4478E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E3E73DE3-7F63-44B1-8F34-661F736B99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33F6D25A-E3B0-4981-BA84-A5F4C0F676DB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519" name="台形 518">
                    <a:extLst>
                      <a:ext uri="{FF2B5EF4-FFF2-40B4-BE49-F238E27FC236}">
                        <a16:creationId xmlns:a16="http://schemas.microsoft.com/office/drawing/2014/main" id="{B1548F08-C71D-431F-BC50-5DF9C6B424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EEDBB668-27AA-4193-9BF5-99067E47A0D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4" name="台形 513">
                  <a:extLst>
                    <a:ext uri="{FF2B5EF4-FFF2-40B4-BE49-F238E27FC236}">
                      <a16:creationId xmlns:a16="http://schemas.microsoft.com/office/drawing/2014/main" id="{7C5910D5-73EA-4C9E-9609-2F6124BAFE29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台形 514">
                  <a:extLst>
                    <a:ext uri="{FF2B5EF4-FFF2-40B4-BE49-F238E27FC236}">
                      <a16:creationId xmlns:a16="http://schemas.microsoft.com/office/drawing/2014/main" id="{90407847-001D-439C-95E6-D823C12A7D45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四角形: 上の 2 つの角を丸める 515">
                  <a:extLst>
                    <a:ext uri="{FF2B5EF4-FFF2-40B4-BE49-F238E27FC236}">
                      <a16:creationId xmlns:a16="http://schemas.microsoft.com/office/drawing/2014/main" id="{3E9E73DA-272B-40B1-99D7-052DDE29F113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台形 516">
                  <a:extLst>
                    <a:ext uri="{FF2B5EF4-FFF2-40B4-BE49-F238E27FC236}">
                      <a16:creationId xmlns:a16="http://schemas.microsoft.com/office/drawing/2014/main" id="{7A6F29E9-B575-44E4-98BB-988394D6B160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四角形: 上の 2 つの角を丸める 517">
                  <a:extLst>
                    <a:ext uri="{FF2B5EF4-FFF2-40B4-BE49-F238E27FC236}">
                      <a16:creationId xmlns:a16="http://schemas.microsoft.com/office/drawing/2014/main" id="{4D24FA0B-CA94-43EE-B890-D5C14B9EBE33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FC429E55-894B-4EFC-83CD-312BB98C9B54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45421954-C60D-4DF7-AAED-3545E21A1F5B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四角形: 上の 2 つの角を丸める 510">
                  <a:extLst>
                    <a:ext uri="{FF2B5EF4-FFF2-40B4-BE49-F238E27FC236}">
                      <a16:creationId xmlns:a16="http://schemas.microsoft.com/office/drawing/2014/main" id="{EE2F6CD9-C002-4FA2-9EE4-D529F1F837F8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51C0FD9D-F481-43BA-AA1B-3275B6B86F91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505" name="四角形: 角を丸くする 504">
                  <a:extLst>
                    <a:ext uri="{FF2B5EF4-FFF2-40B4-BE49-F238E27FC236}">
                      <a16:creationId xmlns:a16="http://schemas.microsoft.com/office/drawing/2014/main" id="{E50B81FE-1D7E-444E-BDBD-40C53737181A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B592A7C7-BCA7-41D4-9537-E1EF9A78F8AA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3B80ACAC-2391-4074-8CAB-D2187CDD7AD3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四角形: 上の 2 つの角を丸める 507">
                  <a:extLst>
                    <a:ext uri="{FF2B5EF4-FFF2-40B4-BE49-F238E27FC236}">
                      <a16:creationId xmlns:a16="http://schemas.microsoft.com/office/drawing/2014/main" id="{15F5FF2C-4F40-44BD-9A4E-8D249DF3A22B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四角形: 上の 2 つの角を丸める 508">
                  <a:extLst>
                    <a:ext uri="{FF2B5EF4-FFF2-40B4-BE49-F238E27FC236}">
                      <a16:creationId xmlns:a16="http://schemas.microsoft.com/office/drawing/2014/main" id="{D068FDB0-982B-4E13-86C0-52315CD44E80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E8EE2A5D-461D-4E52-A3E5-476B34E6117B}"/>
                </a:ext>
              </a:extLst>
            </p:cNvPr>
            <p:cNvGrpSpPr/>
            <p:nvPr/>
          </p:nvGrpSpPr>
          <p:grpSpPr>
            <a:xfrm>
              <a:off x="5452440" y="3126449"/>
              <a:ext cx="458526" cy="878138"/>
              <a:chOff x="2395947" y="3433766"/>
              <a:chExt cx="515448" cy="987151"/>
            </a:xfrm>
          </p:grpSpPr>
          <p:sp>
            <p:nvSpPr>
              <p:cNvPr id="479" name="台形 478">
                <a:extLst>
                  <a:ext uri="{FF2B5EF4-FFF2-40B4-BE49-F238E27FC236}">
                    <a16:creationId xmlns:a16="http://schemas.microsoft.com/office/drawing/2014/main" id="{C391E010-46E8-4461-BA13-6FC0A3D16612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E77730F2-E225-4AEA-8485-D37B90B3E463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2B972DC4-5338-49DE-B718-CA0CD3A5DF36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499" name="台形 498">
                    <a:extLst>
                      <a:ext uri="{FF2B5EF4-FFF2-40B4-BE49-F238E27FC236}">
                        <a16:creationId xmlns:a16="http://schemas.microsoft.com/office/drawing/2014/main" id="{9A301620-1503-47EF-A57F-6C71CDB688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639972AD-0097-406C-AC10-96ED3A8688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269855F3-CC1D-4209-96DC-AD3F133E20F0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497" name="台形 496">
                    <a:extLst>
                      <a:ext uri="{FF2B5EF4-FFF2-40B4-BE49-F238E27FC236}">
                        <a16:creationId xmlns:a16="http://schemas.microsoft.com/office/drawing/2014/main" id="{63F0F24B-41F5-492B-9A9B-DEF5B1FF281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0643F4D2-1994-4DC8-8AAA-795800BFA6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2" name="台形 491">
                  <a:extLst>
                    <a:ext uri="{FF2B5EF4-FFF2-40B4-BE49-F238E27FC236}">
                      <a16:creationId xmlns:a16="http://schemas.microsoft.com/office/drawing/2014/main" id="{236FD79B-CD1D-4E4D-871D-AEBDD2BF338D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台形 492">
                  <a:extLst>
                    <a:ext uri="{FF2B5EF4-FFF2-40B4-BE49-F238E27FC236}">
                      <a16:creationId xmlns:a16="http://schemas.microsoft.com/office/drawing/2014/main" id="{EDE9BF34-AA2F-4555-BE1B-951D7A8CAC0E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四角形: 上の 2 つの角を丸める 493">
                  <a:extLst>
                    <a:ext uri="{FF2B5EF4-FFF2-40B4-BE49-F238E27FC236}">
                      <a16:creationId xmlns:a16="http://schemas.microsoft.com/office/drawing/2014/main" id="{E5D61EC8-6C58-4751-A881-99067247A0AE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台形 494">
                  <a:extLst>
                    <a:ext uri="{FF2B5EF4-FFF2-40B4-BE49-F238E27FC236}">
                      <a16:creationId xmlns:a16="http://schemas.microsoft.com/office/drawing/2014/main" id="{76A092E8-1066-405C-A223-28EB9E521275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四角形: 上の 2 つの角を丸める 495">
                  <a:extLst>
                    <a:ext uri="{FF2B5EF4-FFF2-40B4-BE49-F238E27FC236}">
                      <a16:creationId xmlns:a16="http://schemas.microsoft.com/office/drawing/2014/main" id="{4D1BCB39-4182-47AD-AE11-EF360ACAB565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0347140A-86DA-40BC-BDB9-E8438DE1A1E9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0775B57B-1FA3-4E1E-A053-28DEA6EF42B6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四角形: 上の 2 つの角を丸める 488">
                  <a:extLst>
                    <a:ext uri="{FF2B5EF4-FFF2-40B4-BE49-F238E27FC236}">
                      <a16:creationId xmlns:a16="http://schemas.microsoft.com/office/drawing/2014/main" id="{C71E7CD9-8000-4949-87EC-C903321CE08A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1BBA21F9-B62B-47EC-9397-8475CEB79178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483" name="四角形: 角を丸くする 482">
                  <a:extLst>
                    <a:ext uri="{FF2B5EF4-FFF2-40B4-BE49-F238E27FC236}">
                      <a16:creationId xmlns:a16="http://schemas.microsoft.com/office/drawing/2014/main" id="{3187FE7A-137E-4D78-8CFC-54BDBA87CC1B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月 483">
                  <a:extLst>
                    <a:ext uri="{FF2B5EF4-FFF2-40B4-BE49-F238E27FC236}">
                      <a16:creationId xmlns:a16="http://schemas.microsoft.com/office/drawing/2014/main" id="{36C83012-544D-4F41-914A-C891D5811881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D7F687E6-F9C7-410C-BEB8-3ED27491F8E0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四角形: 上の 2 つの角を丸める 485">
                  <a:extLst>
                    <a:ext uri="{FF2B5EF4-FFF2-40B4-BE49-F238E27FC236}">
                      <a16:creationId xmlns:a16="http://schemas.microsoft.com/office/drawing/2014/main" id="{15A57B7C-19DA-4BC3-AA0A-DFD1F14DEB85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四角形: 上の 2 つの角を丸める 486">
                  <a:extLst>
                    <a:ext uri="{FF2B5EF4-FFF2-40B4-BE49-F238E27FC236}">
                      <a16:creationId xmlns:a16="http://schemas.microsoft.com/office/drawing/2014/main" id="{BA3A6EB0-7FAE-4D05-9449-6B79173C4A57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B7665A42-2FBF-4890-92BC-367222A0CB7E}"/>
                </a:ext>
              </a:extLst>
            </p:cNvPr>
            <p:cNvGrpSpPr/>
            <p:nvPr/>
          </p:nvGrpSpPr>
          <p:grpSpPr>
            <a:xfrm>
              <a:off x="5892971" y="3126449"/>
              <a:ext cx="458526" cy="878138"/>
              <a:chOff x="2395947" y="3433766"/>
              <a:chExt cx="515448" cy="987151"/>
            </a:xfrm>
          </p:grpSpPr>
          <p:sp>
            <p:nvSpPr>
              <p:cNvPr id="457" name="台形 456">
                <a:extLst>
                  <a:ext uri="{FF2B5EF4-FFF2-40B4-BE49-F238E27FC236}">
                    <a16:creationId xmlns:a16="http://schemas.microsoft.com/office/drawing/2014/main" id="{71360785-705B-45A9-AC99-BBEA1925D108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B97B864F-6976-4FCD-8B90-DA489B777E9C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B0D6E8B1-42B7-4D83-A46E-23B2F8053B9C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477" name="台形 476">
                    <a:extLst>
                      <a:ext uri="{FF2B5EF4-FFF2-40B4-BE49-F238E27FC236}">
                        <a16:creationId xmlns:a16="http://schemas.microsoft.com/office/drawing/2014/main" id="{1B6BBE1C-152C-4FCD-A11D-12BC6980110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C68E79F7-1F5E-4E7F-ABF9-634B6D9CE18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999CEB29-B55A-4984-A563-7DA3066A22EF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475" name="台形 474">
                    <a:extLst>
                      <a:ext uri="{FF2B5EF4-FFF2-40B4-BE49-F238E27FC236}">
                        <a16:creationId xmlns:a16="http://schemas.microsoft.com/office/drawing/2014/main" id="{34E5141E-4A19-496D-9D80-671B3E6B9E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DA75C804-FD69-4D3C-813C-BB8C8EBCF7A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70" name="台形 469">
                  <a:extLst>
                    <a:ext uri="{FF2B5EF4-FFF2-40B4-BE49-F238E27FC236}">
                      <a16:creationId xmlns:a16="http://schemas.microsoft.com/office/drawing/2014/main" id="{A8F3971B-9D36-4ABE-AABF-F1509D3E5DD5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台形 470">
                  <a:extLst>
                    <a:ext uri="{FF2B5EF4-FFF2-40B4-BE49-F238E27FC236}">
                      <a16:creationId xmlns:a16="http://schemas.microsoft.com/office/drawing/2014/main" id="{4500A75E-ABC2-4FE4-AF94-A5EF6505FF56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四角形: 上の 2 つの角を丸める 471">
                  <a:extLst>
                    <a:ext uri="{FF2B5EF4-FFF2-40B4-BE49-F238E27FC236}">
                      <a16:creationId xmlns:a16="http://schemas.microsoft.com/office/drawing/2014/main" id="{C8AA440F-0E19-42CB-B0D9-BAF8C9CFAD74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台形 472">
                  <a:extLst>
                    <a:ext uri="{FF2B5EF4-FFF2-40B4-BE49-F238E27FC236}">
                      <a16:creationId xmlns:a16="http://schemas.microsoft.com/office/drawing/2014/main" id="{95F55258-CB66-4ECA-A988-93BE5FCB4C54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四角形: 上の 2 つの角を丸める 473">
                  <a:extLst>
                    <a:ext uri="{FF2B5EF4-FFF2-40B4-BE49-F238E27FC236}">
                      <a16:creationId xmlns:a16="http://schemas.microsoft.com/office/drawing/2014/main" id="{F05CA9EF-F94E-49FB-90B8-13F36948DB06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473FC9BA-7522-4978-A836-8D2DCDE1BAD8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C1311359-B5E9-4921-83C5-F29C28C7A4E8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四角形: 上の 2 つの角を丸める 466">
                  <a:extLst>
                    <a:ext uri="{FF2B5EF4-FFF2-40B4-BE49-F238E27FC236}">
                      <a16:creationId xmlns:a16="http://schemas.microsoft.com/office/drawing/2014/main" id="{B15AD050-7749-4FC6-AF07-1266B1D260CA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63C889CB-70F9-4D2B-9D01-EC40F43CD147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461" name="四角形: 角を丸くする 460">
                  <a:extLst>
                    <a:ext uri="{FF2B5EF4-FFF2-40B4-BE49-F238E27FC236}">
                      <a16:creationId xmlns:a16="http://schemas.microsoft.com/office/drawing/2014/main" id="{92F7E4F0-31A8-4ADC-A348-1512EB97FEA9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月 461">
                  <a:extLst>
                    <a:ext uri="{FF2B5EF4-FFF2-40B4-BE49-F238E27FC236}">
                      <a16:creationId xmlns:a16="http://schemas.microsoft.com/office/drawing/2014/main" id="{8327A064-F9AC-4D53-AC9F-98A54E98786A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0A479320-31FB-4F20-804F-553A10FF41F3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四角形: 上の 2 つの角を丸める 463">
                  <a:extLst>
                    <a:ext uri="{FF2B5EF4-FFF2-40B4-BE49-F238E27FC236}">
                      <a16:creationId xmlns:a16="http://schemas.microsoft.com/office/drawing/2014/main" id="{00188BF5-A228-4220-8619-B37E65BD0236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四角形: 上の 2 つの角を丸める 464">
                  <a:extLst>
                    <a:ext uri="{FF2B5EF4-FFF2-40B4-BE49-F238E27FC236}">
                      <a16:creationId xmlns:a16="http://schemas.microsoft.com/office/drawing/2014/main" id="{BF1FE2AA-D413-4FF0-8955-491289B4AC9A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A602CF83-81A8-4967-9000-36C018109C31}"/>
                </a:ext>
              </a:extLst>
            </p:cNvPr>
            <p:cNvGrpSpPr/>
            <p:nvPr/>
          </p:nvGrpSpPr>
          <p:grpSpPr>
            <a:xfrm>
              <a:off x="3263902" y="3128744"/>
              <a:ext cx="3060698" cy="565967"/>
              <a:chOff x="3263902" y="3128744"/>
              <a:chExt cx="3060698" cy="565967"/>
            </a:xfrm>
          </p:grpSpPr>
          <p:sp>
            <p:nvSpPr>
              <p:cNvPr id="436" name="四角形: 角を丸くする 435">
                <a:extLst>
                  <a:ext uri="{FF2B5EF4-FFF2-40B4-BE49-F238E27FC236}">
                    <a16:creationId xmlns:a16="http://schemas.microsoft.com/office/drawing/2014/main" id="{946823BA-0190-4D67-B2E0-4A5348A4CC07}"/>
                  </a:ext>
                </a:extLst>
              </p:cNvPr>
              <p:cNvSpPr/>
              <p:nvPr/>
            </p:nvSpPr>
            <p:spPr>
              <a:xfrm rot="21405397">
                <a:off x="3302913" y="3458955"/>
                <a:ext cx="1118040" cy="2357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CABE424A-A6EF-449D-AE30-A85D31627F21}"/>
                  </a:ext>
                </a:extLst>
              </p:cNvPr>
              <p:cNvGrpSpPr/>
              <p:nvPr/>
            </p:nvGrpSpPr>
            <p:grpSpPr>
              <a:xfrm>
                <a:off x="3263902" y="3128744"/>
                <a:ext cx="3060698" cy="540762"/>
                <a:chOff x="3263902" y="3128744"/>
                <a:chExt cx="3060698" cy="540762"/>
              </a:xfrm>
            </p:grpSpPr>
            <p:sp>
              <p:nvSpPr>
                <p:cNvPr id="438" name="四角形: 角を丸くする 437">
                  <a:extLst>
                    <a:ext uri="{FF2B5EF4-FFF2-40B4-BE49-F238E27FC236}">
                      <a16:creationId xmlns:a16="http://schemas.microsoft.com/office/drawing/2014/main" id="{A977E563-B667-4F88-B6B8-64E7DDE74939}"/>
                    </a:ext>
                  </a:extLst>
                </p:cNvPr>
                <p:cNvSpPr/>
                <p:nvPr/>
              </p:nvSpPr>
              <p:spPr>
                <a:xfrm>
                  <a:off x="3263902" y="3300414"/>
                  <a:ext cx="3060698" cy="369092"/>
                </a:xfrm>
                <a:prstGeom prst="roundRect">
                  <a:avLst>
                    <a:gd name="adj" fmla="val 50000"/>
                  </a:avLst>
                </a:prstGeom>
                <a:pattFill prst="wdDnDiag">
                  <a:fgClr>
                    <a:schemeClr val="accent4">
                      <a:lumMod val="75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四角形: 角を丸くする 438">
                  <a:extLst>
                    <a:ext uri="{FF2B5EF4-FFF2-40B4-BE49-F238E27FC236}">
                      <a16:creationId xmlns:a16="http://schemas.microsoft.com/office/drawing/2014/main" id="{FFA89B17-3DF4-43EC-9553-A18CDFB9AC29}"/>
                    </a:ext>
                  </a:extLst>
                </p:cNvPr>
                <p:cNvSpPr/>
                <p:nvPr/>
              </p:nvSpPr>
              <p:spPr>
                <a:xfrm>
                  <a:off x="3306764" y="3262314"/>
                  <a:ext cx="2974974" cy="354804"/>
                </a:xfrm>
                <a:prstGeom prst="roundRect">
                  <a:avLst>
                    <a:gd name="adj" fmla="val 50000"/>
                  </a:avLst>
                </a:prstGeom>
                <a:pattFill prst="wdDnDiag">
                  <a:fgClr>
                    <a:schemeClr val="accent4">
                      <a:lumMod val="75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四角形: 角を丸くする 439">
                  <a:extLst>
                    <a:ext uri="{FF2B5EF4-FFF2-40B4-BE49-F238E27FC236}">
                      <a16:creationId xmlns:a16="http://schemas.microsoft.com/office/drawing/2014/main" id="{6C7A74D8-9FC3-49B4-8077-BC942E939FC4}"/>
                    </a:ext>
                  </a:extLst>
                </p:cNvPr>
                <p:cNvSpPr/>
                <p:nvPr/>
              </p:nvSpPr>
              <p:spPr>
                <a:xfrm>
                  <a:off x="3332164" y="3273426"/>
                  <a:ext cx="2931398" cy="312738"/>
                </a:xfrm>
                <a:prstGeom prst="roundRect">
                  <a:avLst>
                    <a:gd name="adj" fmla="val 50000"/>
                  </a:avLst>
                </a:prstGeom>
                <a:pattFill prst="dkVert">
                  <a:fgClr>
                    <a:schemeClr val="accent4">
                      <a:lumMod val="75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A4FE4751-3DA1-4CAF-AAE2-408B2919DABD}"/>
                    </a:ext>
                  </a:extLst>
                </p:cNvPr>
                <p:cNvSpPr/>
                <p:nvPr/>
              </p:nvSpPr>
              <p:spPr>
                <a:xfrm>
                  <a:off x="3265284" y="3283745"/>
                  <a:ext cx="103986" cy="159538"/>
                </a:xfrm>
                <a:custGeom>
                  <a:avLst/>
                  <a:gdLst>
                    <a:gd name="connsiteX0" fmla="*/ 63447 w 137754"/>
                    <a:gd name="connsiteY0" fmla="*/ 50009 h 216694"/>
                    <a:gd name="connsiteX1" fmla="*/ 40030 w 137754"/>
                    <a:gd name="connsiteY1" fmla="*/ 108347 h 216694"/>
                    <a:gd name="connsiteX2" fmla="*/ 63447 w 137754"/>
                    <a:gd name="connsiteY2" fmla="*/ 166685 h 216694"/>
                    <a:gd name="connsiteX3" fmla="*/ 86864 w 137754"/>
                    <a:gd name="connsiteY3" fmla="*/ 108347 h 216694"/>
                    <a:gd name="connsiteX4" fmla="*/ 63447 w 137754"/>
                    <a:gd name="connsiteY4" fmla="*/ 50009 h 216694"/>
                    <a:gd name="connsiteX5" fmla="*/ 68877 w 137754"/>
                    <a:gd name="connsiteY5" fmla="*/ 0 h 216694"/>
                    <a:gd name="connsiteX6" fmla="*/ 137754 w 137754"/>
                    <a:gd name="connsiteY6" fmla="*/ 108347 h 216694"/>
                    <a:gd name="connsiteX7" fmla="*/ 68877 w 137754"/>
                    <a:gd name="connsiteY7" fmla="*/ 216694 h 216694"/>
                    <a:gd name="connsiteX8" fmla="*/ 0 w 137754"/>
                    <a:gd name="connsiteY8" fmla="*/ 108347 h 216694"/>
                    <a:gd name="connsiteX9" fmla="*/ 68877 w 137754"/>
                    <a:gd name="connsiteY9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754" h="216694">
                      <a:moveTo>
                        <a:pt x="63447" y="50009"/>
                      </a:moveTo>
                      <a:cubicBezTo>
                        <a:pt x="50514" y="50009"/>
                        <a:pt x="40030" y="76128"/>
                        <a:pt x="40030" y="108347"/>
                      </a:cubicBezTo>
                      <a:cubicBezTo>
                        <a:pt x="40030" y="140566"/>
                        <a:pt x="50514" y="166685"/>
                        <a:pt x="63447" y="166685"/>
                      </a:cubicBezTo>
                      <a:cubicBezTo>
                        <a:pt x="76380" y="166685"/>
                        <a:pt x="86864" y="140566"/>
                        <a:pt x="86864" y="108347"/>
                      </a:cubicBezTo>
                      <a:cubicBezTo>
                        <a:pt x="86864" y="76128"/>
                        <a:pt x="76380" y="50009"/>
                        <a:pt x="63447" y="50009"/>
                      </a:cubicBezTo>
                      <a:close/>
                      <a:moveTo>
                        <a:pt x="68877" y="0"/>
                      </a:moveTo>
                      <a:cubicBezTo>
                        <a:pt x="106917" y="0"/>
                        <a:pt x="137754" y="48509"/>
                        <a:pt x="137754" y="108347"/>
                      </a:cubicBezTo>
                      <a:cubicBezTo>
                        <a:pt x="137754" y="168185"/>
                        <a:pt x="106917" y="216694"/>
                        <a:pt x="68877" y="216694"/>
                      </a:cubicBezTo>
                      <a:cubicBezTo>
                        <a:pt x="30837" y="216694"/>
                        <a:pt x="0" y="168185"/>
                        <a:pt x="0" y="108347"/>
                      </a:cubicBezTo>
                      <a:cubicBezTo>
                        <a:pt x="0" y="48509"/>
                        <a:pt x="30837" y="0"/>
                        <a:pt x="6887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四角形: 上の 2 つの角を丸める 441">
                  <a:extLst>
                    <a:ext uri="{FF2B5EF4-FFF2-40B4-BE49-F238E27FC236}">
                      <a16:creationId xmlns:a16="http://schemas.microsoft.com/office/drawing/2014/main" id="{4DF771FA-56C1-41DF-AF0E-A0D7A5530785}"/>
                    </a:ext>
                  </a:extLst>
                </p:cNvPr>
                <p:cNvSpPr/>
                <p:nvPr/>
              </p:nvSpPr>
              <p:spPr>
                <a:xfrm>
                  <a:off x="3319065" y="3269462"/>
                  <a:ext cx="58855" cy="230976"/>
                </a:xfrm>
                <a:prstGeom prst="round2SameRect">
                  <a:avLst>
                    <a:gd name="adj1" fmla="val 50000"/>
                    <a:gd name="adj2" fmla="val 28767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四角形: 上の 2 つの角を丸める 442">
                  <a:extLst>
                    <a:ext uri="{FF2B5EF4-FFF2-40B4-BE49-F238E27FC236}">
                      <a16:creationId xmlns:a16="http://schemas.microsoft.com/office/drawing/2014/main" id="{160B23C9-A8FC-46D3-9A15-7A4968071529}"/>
                    </a:ext>
                  </a:extLst>
                </p:cNvPr>
                <p:cNvSpPr/>
                <p:nvPr/>
              </p:nvSpPr>
              <p:spPr>
                <a:xfrm>
                  <a:off x="3311615" y="3264692"/>
                  <a:ext cx="73796" cy="83343"/>
                </a:xfrm>
                <a:prstGeom prst="round2SameRect">
                  <a:avLst>
                    <a:gd name="adj1" fmla="val 43547"/>
                    <a:gd name="adj2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84D6ABB3-4FD1-45D9-B864-0386D590C2F4}"/>
                    </a:ext>
                  </a:extLst>
                </p:cNvPr>
                <p:cNvSpPr/>
                <p:nvPr/>
              </p:nvSpPr>
              <p:spPr>
                <a:xfrm>
                  <a:off x="3344390" y="3315327"/>
                  <a:ext cx="996629" cy="291639"/>
                </a:xfrm>
                <a:custGeom>
                  <a:avLst/>
                  <a:gdLst>
                    <a:gd name="connsiteX0" fmla="*/ 26266 w 996629"/>
                    <a:gd name="connsiteY0" fmla="*/ 0 h 291639"/>
                    <a:gd name="connsiteX1" fmla="*/ 823530 w 996629"/>
                    <a:gd name="connsiteY1" fmla="*/ 251327 h 291639"/>
                    <a:gd name="connsiteX2" fmla="*/ 945479 w 996629"/>
                    <a:gd name="connsiteY2" fmla="*/ 248415 h 291639"/>
                    <a:gd name="connsiteX3" fmla="*/ 956148 w 996629"/>
                    <a:gd name="connsiteY3" fmla="*/ 245919 h 291639"/>
                    <a:gd name="connsiteX4" fmla="*/ 996629 w 996629"/>
                    <a:gd name="connsiteY4" fmla="*/ 268779 h 291639"/>
                    <a:gd name="connsiteX5" fmla="*/ 956148 w 996629"/>
                    <a:gd name="connsiteY5" fmla="*/ 291639 h 291639"/>
                    <a:gd name="connsiteX6" fmla="*/ 940961 w 996629"/>
                    <a:gd name="connsiteY6" fmla="*/ 288087 h 291639"/>
                    <a:gd name="connsiteX7" fmla="*/ 822767 w 996629"/>
                    <a:gd name="connsiteY7" fmla="*/ 290933 h 291639"/>
                    <a:gd name="connsiteX8" fmla="*/ 0 w 996629"/>
                    <a:gd name="connsiteY8" fmla="*/ 29910 h 29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6629" h="291639">
                      <a:moveTo>
                        <a:pt x="26266" y="0"/>
                      </a:moveTo>
                      <a:cubicBezTo>
                        <a:pt x="255307" y="158733"/>
                        <a:pt x="535298" y="246347"/>
                        <a:pt x="823530" y="251327"/>
                      </a:cubicBezTo>
                      <a:lnTo>
                        <a:pt x="945479" y="248415"/>
                      </a:lnTo>
                      <a:lnTo>
                        <a:pt x="956148" y="245919"/>
                      </a:lnTo>
                      <a:cubicBezTo>
                        <a:pt x="978505" y="245919"/>
                        <a:pt x="996629" y="256154"/>
                        <a:pt x="996629" y="268779"/>
                      </a:cubicBezTo>
                      <a:cubicBezTo>
                        <a:pt x="996629" y="281404"/>
                        <a:pt x="978505" y="291639"/>
                        <a:pt x="956148" y="291639"/>
                      </a:cubicBezTo>
                      <a:lnTo>
                        <a:pt x="940961" y="288087"/>
                      </a:lnTo>
                      <a:lnTo>
                        <a:pt x="822767" y="290933"/>
                      </a:lnTo>
                      <a:cubicBezTo>
                        <a:pt x="525187" y="285775"/>
                        <a:pt x="236156" y="194759"/>
                        <a:pt x="0" y="299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C7B9DA9E-6BB9-4BCE-BFEF-A71742B972DA}"/>
                    </a:ext>
                  </a:extLst>
                </p:cNvPr>
                <p:cNvSpPr/>
                <p:nvPr/>
              </p:nvSpPr>
              <p:spPr>
                <a:xfrm rot="561642" flipV="1">
                  <a:off x="3342016" y="3162081"/>
                  <a:ext cx="967216" cy="260029"/>
                </a:xfrm>
                <a:custGeom>
                  <a:avLst/>
                  <a:gdLst>
                    <a:gd name="connsiteX0" fmla="*/ 26266 w 996629"/>
                    <a:gd name="connsiteY0" fmla="*/ 0 h 291639"/>
                    <a:gd name="connsiteX1" fmla="*/ 823530 w 996629"/>
                    <a:gd name="connsiteY1" fmla="*/ 251327 h 291639"/>
                    <a:gd name="connsiteX2" fmla="*/ 945479 w 996629"/>
                    <a:gd name="connsiteY2" fmla="*/ 248415 h 291639"/>
                    <a:gd name="connsiteX3" fmla="*/ 956148 w 996629"/>
                    <a:gd name="connsiteY3" fmla="*/ 245919 h 291639"/>
                    <a:gd name="connsiteX4" fmla="*/ 996629 w 996629"/>
                    <a:gd name="connsiteY4" fmla="*/ 268779 h 291639"/>
                    <a:gd name="connsiteX5" fmla="*/ 956148 w 996629"/>
                    <a:gd name="connsiteY5" fmla="*/ 291639 h 291639"/>
                    <a:gd name="connsiteX6" fmla="*/ 940961 w 996629"/>
                    <a:gd name="connsiteY6" fmla="*/ 288087 h 291639"/>
                    <a:gd name="connsiteX7" fmla="*/ 822767 w 996629"/>
                    <a:gd name="connsiteY7" fmla="*/ 290933 h 291639"/>
                    <a:gd name="connsiteX8" fmla="*/ 0 w 996629"/>
                    <a:gd name="connsiteY8" fmla="*/ 29910 h 29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6629" h="291639">
                      <a:moveTo>
                        <a:pt x="26266" y="0"/>
                      </a:moveTo>
                      <a:cubicBezTo>
                        <a:pt x="255307" y="158733"/>
                        <a:pt x="535298" y="246347"/>
                        <a:pt x="823530" y="251327"/>
                      </a:cubicBezTo>
                      <a:lnTo>
                        <a:pt x="945479" y="248415"/>
                      </a:lnTo>
                      <a:lnTo>
                        <a:pt x="956148" y="245919"/>
                      </a:lnTo>
                      <a:cubicBezTo>
                        <a:pt x="978505" y="245919"/>
                        <a:pt x="996629" y="256154"/>
                        <a:pt x="996629" y="268779"/>
                      </a:cubicBezTo>
                      <a:cubicBezTo>
                        <a:pt x="996629" y="281404"/>
                        <a:pt x="978505" y="291639"/>
                        <a:pt x="956148" y="291639"/>
                      </a:cubicBezTo>
                      <a:lnTo>
                        <a:pt x="940961" y="288087"/>
                      </a:lnTo>
                      <a:lnTo>
                        <a:pt x="822767" y="290933"/>
                      </a:lnTo>
                      <a:cubicBezTo>
                        <a:pt x="525187" y="285775"/>
                        <a:pt x="236156" y="194759"/>
                        <a:pt x="0" y="299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453C9BBA-625D-40EA-8B60-83E5B6008E5D}"/>
                    </a:ext>
                  </a:extLst>
                </p:cNvPr>
                <p:cNvSpPr/>
                <p:nvPr/>
              </p:nvSpPr>
              <p:spPr>
                <a:xfrm rot="561642" flipV="1">
                  <a:off x="3342016" y="3128744"/>
                  <a:ext cx="967216" cy="260029"/>
                </a:xfrm>
                <a:custGeom>
                  <a:avLst/>
                  <a:gdLst>
                    <a:gd name="connsiteX0" fmla="*/ 26266 w 996629"/>
                    <a:gd name="connsiteY0" fmla="*/ 0 h 291639"/>
                    <a:gd name="connsiteX1" fmla="*/ 823530 w 996629"/>
                    <a:gd name="connsiteY1" fmla="*/ 251327 h 291639"/>
                    <a:gd name="connsiteX2" fmla="*/ 945479 w 996629"/>
                    <a:gd name="connsiteY2" fmla="*/ 248415 h 291639"/>
                    <a:gd name="connsiteX3" fmla="*/ 956148 w 996629"/>
                    <a:gd name="connsiteY3" fmla="*/ 245919 h 291639"/>
                    <a:gd name="connsiteX4" fmla="*/ 996629 w 996629"/>
                    <a:gd name="connsiteY4" fmla="*/ 268779 h 291639"/>
                    <a:gd name="connsiteX5" fmla="*/ 956148 w 996629"/>
                    <a:gd name="connsiteY5" fmla="*/ 291639 h 291639"/>
                    <a:gd name="connsiteX6" fmla="*/ 940961 w 996629"/>
                    <a:gd name="connsiteY6" fmla="*/ 288087 h 291639"/>
                    <a:gd name="connsiteX7" fmla="*/ 822767 w 996629"/>
                    <a:gd name="connsiteY7" fmla="*/ 290933 h 291639"/>
                    <a:gd name="connsiteX8" fmla="*/ 0 w 996629"/>
                    <a:gd name="connsiteY8" fmla="*/ 29910 h 29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6629" h="291639">
                      <a:moveTo>
                        <a:pt x="26266" y="0"/>
                      </a:moveTo>
                      <a:cubicBezTo>
                        <a:pt x="255307" y="158733"/>
                        <a:pt x="535298" y="246347"/>
                        <a:pt x="823530" y="251327"/>
                      </a:cubicBezTo>
                      <a:lnTo>
                        <a:pt x="945479" y="248415"/>
                      </a:lnTo>
                      <a:lnTo>
                        <a:pt x="956148" y="245919"/>
                      </a:lnTo>
                      <a:cubicBezTo>
                        <a:pt x="978505" y="245919"/>
                        <a:pt x="996629" y="256154"/>
                        <a:pt x="996629" y="268779"/>
                      </a:cubicBezTo>
                      <a:cubicBezTo>
                        <a:pt x="996629" y="281404"/>
                        <a:pt x="978505" y="291639"/>
                        <a:pt x="956148" y="291639"/>
                      </a:cubicBezTo>
                      <a:lnTo>
                        <a:pt x="940961" y="288087"/>
                      </a:lnTo>
                      <a:lnTo>
                        <a:pt x="822767" y="290933"/>
                      </a:lnTo>
                      <a:cubicBezTo>
                        <a:pt x="525187" y="285775"/>
                        <a:pt x="236156" y="194759"/>
                        <a:pt x="0" y="299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A2BCA899-2699-455E-80F4-DF8025651864}"/>
                    </a:ext>
                  </a:extLst>
                </p:cNvPr>
                <p:cNvSpPr/>
                <p:nvPr/>
              </p:nvSpPr>
              <p:spPr>
                <a:xfrm>
                  <a:off x="3344390" y="3281990"/>
                  <a:ext cx="996629" cy="291639"/>
                </a:xfrm>
                <a:custGeom>
                  <a:avLst/>
                  <a:gdLst>
                    <a:gd name="connsiteX0" fmla="*/ 26266 w 996629"/>
                    <a:gd name="connsiteY0" fmla="*/ 0 h 291639"/>
                    <a:gd name="connsiteX1" fmla="*/ 823530 w 996629"/>
                    <a:gd name="connsiteY1" fmla="*/ 251327 h 291639"/>
                    <a:gd name="connsiteX2" fmla="*/ 945479 w 996629"/>
                    <a:gd name="connsiteY2" fmla="*/ 248415 h 291639"/>
                    <a:gd name="connsiteX3" fmla="*/ 956148 w 996629"/>
                    <a:gd name="connsiteY3" fmla="*/ 245919 h 291639"/>
                    <a:gd name="connsiteX4" fmla="*/ 996629 w 996629"/>
                    <a:gd name="connsiteY4" fmla="*/ 268779 h 291639"/>
                    <a:gd name="connsiteX5" fmla="*/ 956148 w 996629"/>
                    <a:gd name="connsiteY5" fmla="*/ 291639 h 291639"/>
                    <a:gd name="connsiteX6" fmla="*/ 940961 w 996629"/>
                    <a:gd name="connsiteY6" fmla="*/ 288087 h 291639"/>
                    <a:gd name="connsiteX7" fmla="*/ 822767 w 996629"/>
                    <a:gd name="connsiteY7" fmla="*/ 290933 h 291639"/>
                    <a:gd name="connsiteX8" fmla="*/ 0 w 996629"/>
                    <a:gd name="connsiteY8" fmla="*/ 29910 h 29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6629" h="291639">
                      <a:moveTo>
                        <a:pt x="26266" y="0"/>
                      </a:moveTo>
                      <a:cubicBezTo>
                        <a:pt x="255307" y="158733"/>
                        <a:pt x="535298" y="246347"/>
                        <a:pt x="823530" y="251327"/>
                      </a:cubicBezTo>
                      <a:lnTo>
                        <a:pt x="945479" y="248415"/>
                      </a:lnTo>
                      <a:lnTo>
                        <a:pt x="956148" y="245919"/>
                      </a:lnTo>
                      <a:cubicBezTo>
                        <a:pt x="978505" y="245919"/>
                        <a:pt x="996629" y="256154"/>
                        <a:pt x="996629" y="268779"/>
                      </a:cubicBezTo>
                      <a:cubicBezTo>
                        <a:pt x="996629" y="281404"/>
                        <a:pt x="978505" y="291639"/>
                        <a:pt x="956148" y="291639"/>
                      </a:cubicBezTo>
                      <a:lnTo>
                        <a:pt x="940961" y="288087"/>
                      </a:lnTo>
                      <a:lnTo>
                        <a:pt x="822767" y="290933"/>
                      </a:lnTo>
                      <a:cubicBezTo>
                        <a:pt x="525187" y="285775"/>
                        <a:pt x="236156" y="194759"/>
                        <a:pt x="0" y="299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3AB8A113-4C78-4B3A-ABEE-9AD2D50AF5BD}"/>
                    </a:ext>
                  </a:extLst>
                </p:cNvPr>
                <p:cNvSpPr/>
                <p:nvPr/>
              </p:nvSpPr>
              <p:spPr>
                <a:xfrm rot="21065191">
                  <a:off x="3336928" y="3300412"/>
                  <a:ext cx="89692" cy="183356"/>
                </a:xfrm>
                <a:custGeom>
                  <a:avLst/>
                  <a:gdLst>
                    <a:gd name="connsiteX0" fmla="*/ 63447 w 137754"/>
                    <a:gd name="connsiteY0" fmla="*/ 50009 h 216694"/>
                    <a:gd name="connsiteX1" fmla="*/ 40030 w 137754"/>
                    <a:gd name="connsiteY1" fmla="*/ 108347 h 216694"/>
                    <a:gd name="connsiteX2" fmla="*/ 63447 w 137754"/>
                    <a:gd name="connsiteY2" fmla="*/ 166685 h 216694"/>
                    <a:gd name="connsiteX3" fmla="*/ 86864 w 137754"/>
                    <a:gd name="connsiteY3" fmla="*/ 108347 h 216694"/>
                    <a:gd name="connsiteX4" fmla="*/ 63447 w 137754"/>
                    <a:gd name="connsiteY4" fmla="*/ 50009 h 216694"/>
                    <a:gd name="connsiteX5" fmla="*/ 68877 w 137754"/>
                    <a:gd name="connsiteY5" fmla="*/ 0 h 216694"/>
                    <a:gd name="connsiteX6" fmla="*/ 137754 w 137754"/>
                    <a:gd name="connsiteY6" fmla="*/ 108347 h 216694"/>
                    <a:gd name="connsiteX7" fmla="*/ 68877 w 137754"/>
                    <a:gd name="connsiteY7" fmla="*/ 216694 h 216694"/>
                    <a:gd name="connsiteX8" fmla="*/ 0 w 137754"/>
                    <a:gd name="connsiteY8" fmla="*/ 108347 h 216694"/>
                    <a:gd name="connsiteX9" fmla="*/ 68877 w 137754"/>
                    <a:gd name="connsiteY9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754" h="216694">
                      <a:moveTo>
                        <a:pt x="63447" y="50009"/>
                      </a:moveTo>
                      <a:cubicBezTo>
                        <a:pt x="50514" y="50009"/>
                        <a:pt x="40030" y="76128"/>
                        <a:pt x="40030" y="108347"/>
                      </a:cubicBezTo>
                      <a:cubicBezTo>
                        <a:pt x="40030" y="140566"/>
                        <a:pt x="50514" y="166685"/>
                        <a:pt x="63447" y="166685"/>
                      </a:cubicBezTo>
                      <a:cubicBezTo>
                        <a:pt x="76380" y="166685"/>
                        <a:pt x="86864" y="140566"/>
                        <a:pt x="86864" y="108347"/>
                      </a:cubicBezTo>
                      <a:cubicBezTo>
                        <a:pt x="86864" y="76128"/>
                        <a:pt x="76380" y="50009"/>
                        <a:pt x="63447" y="50009"/>
                      </a:cubicBezTo>
                      <a:close/>
                      <a:moveTo>
                        <a:pt x="68877" y="0"/>
                      </a:moveTo>
                      <a:cubicBezTo>
                        <a:pt x="106917" y="0"/>
                        <a:pt x="137754" y="48509"/>
                        <a:pt x="137754" y="108347"/>
                      </a:cubicBezTo>
                      <a:cubicBezTo>
                        <a:pt x="137754" y="168185"/>
                        <a:pt x="106917" y="216694"/>
                        <a:pt x="68877" y="216694"/>
                      </a:cubicBezTo>
                      <a:cubicBezTo>
                        <a:pt x="30837" y="216694"/>
                        <a:pt x="0" y="168185"/>
                        <a:pt x="0" y="108347"/>
                      </a:cubicBezTo>
                      <a:cubicBezTo>
                        <a:pt x="0" y="48509"/>
                        <a:pt x="30837" y="0"/>
                        <a:pt x="6887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1A169BC7-3ED3-43B8-BDE5-95E6F368287A}"/>
                    </a:ext>
                  </a:extLst>
                </p:cNvPr>
                <p:cNvSpPr/>
                <p:nvPr/>
              </p:nvSpPr>
              <p:spPr>
                <a:xfrm>
                  <a:off x="3313988" y="3260316"/>
                  <a:ext cx="73796" cy="83343"/>
                </a:xfrm>
                <a:prstGeom prst="round2SameRect">
                  <a:avLst>
                    <a:gd name="adj1" fmla="val 50000"/>
                    <a:gd name="adj2" fmla="val 2876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A9560376-7D54-4EE2-B7D9-74C6377C3FBA}"/>
                    </a:ext>
                  </a:extLst>
                </p:cNvPr>
                <p:cNvGrpSpPr/>
                <p:nvPr/>
              </p:nvGrpSpPr>
              <p:grpSpPr>
                <a:xfrm>
                  <a:off x="4231483" y="3260316"/>
                  <a:ext cx="866776" cy="276822"/>
                  <a:chOff x="4238352" y="3260316"/>
                  <a:chExt cx="1491930" cy="255391"/>
                </a:xfrm>
              </p:grpSpPr>
              <p:sp>
                <p:nvSpPr>
                  <p:cNvPr id="455" name="正方形/長方形 454">
                    <a:extLst>
                      <a:ext uri="{FF2B5EF4-FFF2-40B4-BE49-F238E27FC236}">
                        <a16:creationId xmlns:a16="http://schemas.microsoft.com/office/drawing/2014/main" id="{18948363-CF34-4410-B411-79D617E0143B}"/>
                      </a:ext>
                    </a:extLst>
                  </p:cNvPr>
                  <p:cNvSpPr/>
                  <p:nvPr/>
                </p:nvSpPr>
                <p:spPr>
                  <a:xfrm>
                    <a:off x="4238352" y="3260316"/>
                    <a:ext cx="45720" cy="255391"/>
                  </a:xfrm>
                  <a:prstGeom prst="rect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6" name="正方形/長方形 455">
                    <a:extLst>
                      <a:ext uri="{FF2B5EF4-FFF2-40B4-BE49-F238E27FC236}">
                        <a16:creationId xmlns:a16="http://schemas.microsoft.com/office/drawing/2014/main" id="{C2B724AB-DFDF-4B73-80C4-BC9443D1CB67}"/>
                      </a:ext>
                    </a:extLst>
                  </p:cNvPr>
                  <p:cNvSpPr/>
                  <p:nvPr/>
                </p:nvSpPr>
                <p:spPr>
                  <a:xfrm>
                    <a:off x="5684562" y="3260316"/>
                    <a:ext cx="45720" cy="255391"/>
                  </a:xfrm>
                  <a:prstGeom prst="rect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224C7E60-88F9-4771-9BE4-2C0C0D937195}"/>
                    </a:ext>
                  </a:extLst>
                </p:cNvPr>
                <p:cNvSpPr/>
                <p:nvPr/>
              </p:nvSpPr>
              <p:spPr>
                <a:xfrm>
                  <a:off x="4221957" y="3178969"/>
                  <a:ext cx="45719" cy="10064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四角形: 上の 2 つの角を丸める 451">
                  <a:extLst>
                    <a:ext uri="{FF2B5EF4-FFF2-40B4-BE49-F238E27FC236}">
                      <a16:creationId xmlns:a16="http://schemas.microsoft.com/office/drawing/2014/main" id="{88FE1FB6-D7FA-464C-AE3D-783751C8A688}"/>
                    </a:ext>
                  </a:extLst>
                </p:cNvPr>
                <p:cNvSpPr/>
                <p:nvPr/>
              </p:nvSpPr>
              <p:spPr>
                <a:xfrm>
                  <a:off x="5064919" y="3178969"/>
                  <a:ext cx="45719" cy="10064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四角形: 上の 2 つの角を丸める 452">
                  <a:extLst>
                    <a:ext uri="{FF2B5EF4-FFF2-40B4-BE49-F238E27FC236}">
                      <a16:creationId xmlns:a16="http://schemas.microsoft.com/office/drawing/2014/main" id="{51F259F3-8A72-41AE-9345-0D7D7CCA7FAB}"/>
                    </a:ext>
                  </a:extLst>
                </p:cNvPr>
                <p:cNvSpPr/>
                <p:nvPr/>
              </p:nvSpPr>
              <p:spPr>
                <a:xfrm>
                  <a:off x="5064919" y="3512344"/>
                  <a:ext cx="45719" cy="10064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34650AA2-FD77-4A99-B466-99B2A7F5A6A4}"/>
                    </a:ext>
                  </a:extLst>
                </p:cNvPr>
                <p:cNvSpPr/>
                <p:nvPr/>
              </p:nvSpPr>
              <p:spPr>
                <a:xfrm>
                  <a:off x="4221957" y="3512344"/>
                  <a:ext cx="45719" cy="10064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C4E1B64E-F374-43F0-9E5A-F3EFADC5A6C6}"/>
                </a:ext>
              </a:extLst>
            </p:cNvPr>
            <p:cNvGrpSpPr/>
            <p:nvPr/>
          </p:nvGrpSpPr>
          <p:grpSpPr>
            <a:xfrm>
              <a:off x="3440284" y="3497924"/>
              <a:ext cx="458526" cy="878138"/>
              <a:chOff x="2395947" y="3433766"/>
              <a:chExt cx="515448" cy="987151"/>
            </a:xfrm>
          </p:grpSpPr>
          <p:sp>
            <p:nvSpPr>
              <p:cNvPr id="414" name="台形 413">
                <a:extLst>
                  <a:ext uri="{FF2B5EF4-FFF2-40B4-BE49-F238E27FC236}">
                    <a16:creationId xmlns:a16="http://schemas.microsoft.com/office/drawing/2014/main" id="{CA3E5902-D77C-4D5A-8E19-EA94F4326271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899882B4-4278-44EF-8A7D-4A5179CB1B6C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2690FE5C-2695-40C9-8E52-0B499099B928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434" name="台形 433">
                    <a:extLst>
                      <a:ext uri="{FF2B5EF4-FFF2-40B4-BE49-F238E27FC236}">
                        <a16:creationId xmlns:a16="http://schemas.microsoft.com/office/drawing/2014/main" id="{5DA15F94-0ECD-4B22-A3A7-6960EBFCC35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CEEF94E7-5235-4A16-A9A1-290ADE4B5A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385D16CA-F54F-492A-B694-C343D3DF51EC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432" name="台形 431">
                    <a:extLst>
                      <a:ext uri="{FF2B5EF4-FFF2-40B4-BE49-F238E27FC236}">
                        <a16:creationId xmlns:a16="http://schemas.microsoft.com/office/drawing/2014/main" id="{D37A44FF-1293-4530-80DE-A4C1F396EE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B9DBB922-FDF8-45D0-A9ED-151ACDB912C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27" name="台形 426">
                  <a:extLst>
                    <a:ext uri="{FF2B5EF4-FFF2-40B4-BE49-F238E27FC236}">
                      <a16:creationId xmlns:a16="http://schemas.microsoft.com/office/drawing/2014/main" id="{0D96168A-DFFC-4163-87A0-C7FA91B30F71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台形 427">
                  <a:extLst>
                    <a:ext uri="{FF2B5EF4-FFF2-40B4-BE49-F238E27FC236}">
                      <a16:creationId xmlns:a16="http://schemas.microsoft.com/office/drawing/2014/main" id="{317F12B8-0B02-483F-A164-B9B7E47A7256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58C7CD62-DAF3-4741-8801-95866ADF1982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台形 429">
                  <a:extLst>
                    <a:ext uri="{FF2B5EF4-FFF2-40B4-BE49-F238E27FC236}">
                      <a16:creationId xmlns:a16="http://schemas.microsoft.com/office/drawing/2014/main" id="{8E0A4576-E08C-4E7B-9736-4F1F2549D68C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四角形: 上の 2 つの角を丸める 430">
                  <a:extLst>
                    <a:ext uri="{FF2B5EF4-FFF2-40B4-BE49-F238E27FC236}">
                      <a16:creationId xmlns:a16="http://schemas.microsoft.com/office/drawing/2014/main" id="{13ED20F4-735D-4E1A-BC8B-BAE62D40C18D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0D1853D4-C1EF-44C9-A53D-30771F9749BF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8A1D004C-5376-451B-8F84-8155B9AD0C5C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四角形: 上の 2 つの角を丸める 423">
                  <a:extLst>
                    <a:ext uri="{FF2B5EF4-FFF2-40B4-BE49-F238E27FC236}">
                      <a16:creationId xmlns:a16="http://schemas.microsoft.com/office/drawing/2014/main" id="{A4B3154D-50E5-4051-BDC9-1D06E9153B95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7686F64F-9631-470F-9ED8-F8417838FA2A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418" name="四角形: 角を丸くする 417">
                  <a:extLst>
                    <a:ext uri="{FF2B5EF4-FFF2-40B4-BE49-F238E27FC236}">
                      <a16:creationId xmlns:a16="http://schemas.microsoft.com/office/drawing/2014/main" id="{4608E95C-82D7-4C65-B002-D1BD50E79EFC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月 418">
                  <a:extLst>
                    <a:ext uri="{FF2B5EF4-FFF2-40B4-BE49-F238E27FC236}">
                      <a16:creationId xmlns:a16="http://schemas.microsoft.com/office/drawing/2014/main" id="{A5D1AC26-F6A5-4001-9819-5BD0485A65D3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8BBA6A83-165C-4887-9EAC-1D0CFB72458F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四角形: 上の 2 つの角を丸める 420">
                  <a:extLst>
                    <a:ext uri="{FF2B5EF4-FFF2-40B4-BE49-F238E27FC236}">
                      <a16:creationId xmlns:a16="http://schemas.microsoft.com/office/drawing/2014/main" id="{00E79949-9648-4155-9771-1F0B38704B5D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四角形: 上の 2 つの角を丸める 421">
                  <a:extLst>
                    <a:ext uri="{FF2B5EF4-FFF2-40B4-BE49-F238E27FC236}">
                      <a16:creationId xmlns:a16="http://schemas.microsoft.com/office/drawing/2014/main" id="{4874E462-9471-47FD-B741-23E28E0BAFAF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14C7164E-6EEE-46C4-89B1-9660CEE8D856}"/>
                </a:ext>
              </a:extLst>
            </p:cNvPr>
            <p:cNvGrpSpPr/>
            <p:nvPr/>
          </p:nvGrpSpPr>
          <p:grpSpPr>
            <a:xfrm>
              <a:off x="3904628" y="3497924"/>
              <a:ext cx="458526" cy="878138"/>
              <a:chOff x="2395947" y="3433766"/>
              <a:chExt cx="515448" cy="987151"/>
            </a:xfrm>
          </p:grpSpPr>
          <p:sp>
            <p:nvSpPr>
              <p:cNvPr id="392" name="台形 391">
                <a:extLst>
                  <a:ext uri="{FF2B5EF4-FFF2-40B4-BE49-F238E27FC236}">
                    <a16:creationId xmlns:a16="http://schemas.microsoft.com/office/drawing/2014/main" id="{133B2D0A-7B89-4E86-933F-6B35311E76E0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A1339EFA-CD9F-41FA-A0FD-61760C6F0692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4B996A2C-5952-4533-ADCB-FB18FA5F7431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412" name="台形 411">
                    <a:extLst>
                      <a:ext uri="{FF2B5EF4-FFF2-40B4-BE49-F238E27FC236}">
                        <a16:creationId xmlns:a16="http://schemas.microsoft.com/office/drawing/2014/main" id="{65686540-7237-4BC4-A7D1-355BD10670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42994E39-1857-4191-947A-B64934FBD06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B5457DFC-28D1-4383-8434-D0C9BA2982B1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410" name="台形 409">
                    <a:extLst>
                      <a:ext uri="{FF2B5EF4-FFF2-40B4-BE49-F238E27FC236}">
                        <a16:creationId xmlns:a16="http://schemas.microsoft.com/office/drawing/2014/main" id="{0E6B1DFA-2AA7-4994-9C18-6EE539F43B7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53D6852B-CDEB-4D8A-80E7-4F9623E6B10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05" name="台形 404">
                  <a:extLst>
                    <a:ext uri="{FF2B5EF4-FFF2-40B4-BE49-F238E27FC236}">
                      <a16:creationId xmlns:a16="http://schemas.microsoft.com/office/drawing/2014/main" id="{46AAC05E-77F0-4DE7-A630-0C839D277321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台形 405">
                  <a:extLst>
                    <a:ext uri="{FF2B5EF4-FFF2-40B4-BE49-F238E27FC236}">
                      <a16:creationId xmlns:a16="http://schemas.microsoft.com/office/drawing/2014/main" id="{7A9B2109-2C37-448B-8931-D4B8E2908BA0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四角形: 上の 2 つの角を丸める 406">
                  <a:extLst>
                    <a:ext uri="{FF2B5EF4-FFF2-40B4-BE49-F238E27FC236}">
                      <a16:creationId xmlns:a16="http://schemas.microsoft.com/office/drawing/2014/main" id="{CAF75632-0FA9-46B2-B0BD-3050BEDB4D71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台形 407">
                  <a:extLst>
                    <a:ext uri="{FF2B5EF4-FFF2-40B4-BE49-F238E27FC236}">
                      <a16:creationId xmlns:a16="http://schemas.microsoft.com/office/drawing/2014/main" id="{EF90B466-085B-436C-B093-13077087F279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四角形: 上の 2 つの角を丸める 408">
                  <a:extLst>
                    <a:ext uri="{FF2B5EF4-FFF2-40B4-BE49-F238E27FC236}">
                      <a16:creationId xmlns:a16="http://schemas.microsoft.com/office/drawing/2014/main" id="{62927DB7-07B9-46F0-9F2F-3DEB0BA0C2C6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3D0398F3-1C25-41BB-A9A1-804AC381EA98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ED22B593-2AB9-4957-AC98-558CBE78C0C0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四角形: 上の 2 つの角を丸める 401">
                  <a:extLst>
                    <a:ext uri="{FF2B5EF4-FFF2-40B4-BE49-F238E27FC236}">
                      <a16:creationId xmlns:a16="http://schemas.microsoft.com/office/drawing/2014/main" id="{09A4F209-384F-414A-B4A7-D9B9FEF3D8E4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6A4D9F1C-355C-44C8-9D04-8C2E3EE7F2D5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396" name="四角形: 角を丸くする 395">
                  <a:extLst>
                    <a:ext uri="{FF2B5EF4-FFF2-40B4-BE49-F238E27FC236}">
                      <a16:creationId xmlns:a16="http://schemas.microsoft.com/office/drawing/2014/main" id="{38C1F7D3-08D8-4269-BF27-F1987963C0C7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月 396">
                  <a:extLst>
                    <a:ext uri="{FF2B5EF4-FFF2-40B4-BE49-F238E27FC236}">
                      <a16:creationId xmlns:a16="http://schemas.microsoft.com/office/drawing/2014/main" id="{ED75031A-07B7-4FB2-8724-B1A5D4612A99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7A8825DA-3CB0-48F7-9ADF-7818262793EF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四角形: 上の 2 つの角を丸める 398">
                  <a:extLst>
                    <a:ext uri="{FF2B5EF4-FFF2-40B4-BE49-F238E27FC236}">
                      <a16:creationId xmlns:a16="http://schemas.microsoft.com/office/drawing/2014/main" id="{AC9F9854-141D-45C8-9321-D9B92470A539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四角形: 上の 2 つの角を丸める 399">
                  <a:extLst>
                    <a:ext uri="{FF2B5EF4-FFF2-40B4-BE49-F238E27FC236}">
                      <a16:creationId xmlns:a16="http://schemas.microsoft.com/office/drawing/2014/main" id="{4CDA6F4A-A256-4CBC-8C1B-C49A6E626B5F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1F91F3A5-2A91-42EF-92E0-6A90F9152E23}"/>
                </a:ext>
              </a:extLst>
            </p:cNvPr>
            <p:cNvGrpSpPr/>
            <p:nvPr/>
          </p:nvGrpSpPr>
          <p:grpSpPr>
            <a:xfrm>
              <a:off x="4345159" y="3497924"/>
              <a:ext cx="458526" cy="878138"/>
              <a:chOff x="2395947" y="3433766"/>
              <a:chExt cx="515448" cy="987151"/>
            </a:xfrm>
          </p:grpSpPr>
          <p:sp>
            <p:nvSpPr>
              <p:cNvPr id="370" name="台形 369">
                <a:extLst>
                  <a:ext uri="{FF2B5EF4-FFF2-40B4-BE49-F238E27FC236}">
                    <a16:creationId xmlns:a16="http://schemas.microsoft.com/office/drawing/2014/main" id="{999E8472-A0CD-4638-99DE-4969BC595167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35B45B8B-08D3-4CDE-8CF5-5A65AAD577BE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969DD0DC-E704-41F8-981A-1E0AE5AB6409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390" name="台形 389">
                    <a:extLst>
                      <a:ext uri="{FF2B5EF4-FFF2-40B4-BE49-F238E27FC236}">
                        <a16:creationId xmlns:a16="http://schemas.microsoft.com/office/drawing/2014/main" id="{80BC0AE6-7FDE-45D0-9B70-F7B333EE7FE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AEA6DFCB-29C3-49E4-92C7-83DD6468902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A674011C-2C48-4BBB-B54D-3E7B476234E1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388" name="台形 387">
                    <a:extLst>
                      <a:ext uri="{FF2B5EF4-FFF2-40B4-BE49-F238E27FC236}">
                        <a16:creationId xmlns:a16="http://schemas.microsoft.com/office/drawing/2014/main" id="{EE0963B0-FE80-45B8-A475-B15CA0E9D52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C1E112DF-5BB9-4EBD-8158-C59389B7782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3" name="台形 382">
                  <a:extLst>
                    <a:ext uri="{FF2B5EF4-FFF2-40B4-BE49-F238E27FC236}">
                      <a16:creationId xmlns:a16="http://schemas.microsoft.com/office/drawing/2014/main" id="{3A325982-187D-4CB8-AC18-2C8A2CE27327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台形 383">
                  <a:extLst>
                    <a:ext uri="{FF2B5EF4-FFF2-40B4-BE49-F238E27FC236}">
                      <a16:creationId xmlns:a16="http://schemas.microsoft.com/office/drawing/2014/main" id="{F154AD75-D597-4A42-87AE-135DE66C8616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四角形: 上の 2 つの角を丸める 384">
                  <a:extLst>
                    <a:ext uri="{FF2B5EF4-FFF2-40B4-BE49-F238E27FC236}">
                      <a16:creationId xmlns:a16="http://schemas.microsoft.com/office/drawing/2014/main" id="{66F2E368-4307-4CE9-9511-F1BD3517E1C1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台形 385">
                  <a:extLst>
                    <a:ext uri="{FF2B5EF4-FFF2-40B4-BE49-F238E27FC236}">
                      <a16:creationId xmlns:a16="http://schemas.microsoft.com/office/drawing/2014/main" id="{837D472B-EAF0-4702-85FC-F408101A948E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四角形: 上の 2 つの角を丸める 386">
                  <a:extLst>
                    <a:ext uri="{FF2B5EF4-FFF2-40B4-BE49-F238E27FC236}">
                      <a16:creationId xmlns:a16="http://schemas.microsoft.com/office/drawing/2014/main" id="{0C63C3B0-2628-4ECA-A356-D9E2642BCAC9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906A8D12-2217-4B64-87D2-5F6B4FC3085D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BF51CDB0-32B9-4B27-9EC4-CA01D6119D2B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四角形: 上の 2 つの角を丸める 379">
                  <a:extLst>
                    <a:ext uri="{FF2B5EF4-FFF2-40B4-BE49-F238E27FC236}">
                      <a16:creationId xmlns:a16="http://schemas.microsoft.com/office/drawing/2014/main" id="{D2CA4A35-AFC5-4B71-ABE0-6D46F1E51BF5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B3D7EA27-2089-43B1-B73B-1AB9B9380F67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374" name="四角形: 角を丸くする 373">
                  <a:extLst>
                    <a:ext uri="{FF2B5EF4-FFF2-40B4-BE49-F238E27FC236}">
                      <a16:creationId xmlns:a16="http://schemas.microsoft.com/office/drawing/2014/main" id="{281789BA-C4D6-4475-801A-A679F8D2FDAC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月 374">
                  <a:extLst>
                    <a:ext uri="{FF2B5EF4-FFF2-40B4-BE49-F238E27FC236}">
                      <a16:creationId xmlns:a16="http://schemas.microsoft.com/office/drawing/2014/main" id="{66FFD1F1-3B35-4B00-86B3-674F4D4F29BE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5F243C79-E567-42AF-BE9A-5CC631D1B0B0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B5657346-BBBD-4502-8A92-7AE61ACD3DC2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四角形: 上の 2 つの角を丸める 377">
                  <a:extLst>
                    <a:ext uri="{FF2B5EF4-FFF2-40B4-BE49-F238E27FC236}">
                      <a16:creationId xmlns:a16="http://schemas.microsoft.com/office/drawing/2014/main" id="{BF1608DA-F955-4752-90AF-50FBD04F2924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7321E60D-5AFA-441E-8AC7-FDA55C283A4B}"/>
                </a:ext>
              </a:extLst>
            </p:cNvPr>
            <p:cNvGrpSpPr/>
            <p:nvPr/>
          </p:nvGrpSpPr>
          <p:grpSpPr>
            <a:xfrm>
              <a:off x="4811884" y="3497924"/>
              <a:ext cx="458526" cy="878138"/>
              <a:chOff x="2395947" y="3433766"/>
              <a:chExt cx="515448" cy="987151"/>
            </a:xfrm>
          </p:grpSpPr>
          <p:sp>
            <p:nvSpPr>
              <p:cNvPr id="333" name="台形 332">
                <a:extLst>
                  <a:ext uri="{FF2B5EF4-FFF2-40B4-BE49-F238E27FC236}">
                    <a16:creationId xmlns:a16="http://schemas.microsoft.com/office/drawing/2014/main" id="{EC821DCD-7226-43B6-BCEB-75FF75A63EE6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3552647D-F181-4018-9B10-776B6556DBFA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359" name="グループ化 358">
                  <a:extLst>
                    <a:ext uri="{FF2B5EF4-FFF2-40B4-BE49-F238E27FC236}">
                      <a16:creationId xmlns:a16="http://schemas.microsoft.com/office/drawing/2014/main" id="{B8C5EF6E-5E85-4647-BC5B-AFB458C53415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368" name="台形 367">
                    <a:extLst>
                      <a:ext uri="{FF2B5EF4-FFF2-40B4-BE49-F238E27FC236}">
                        <a16:creationId xmlns:a16="http://schemas.microsoft.com/office/drawing/2014/main" id="{80F4AE06-5278-4F03-8943-98692C5A8A3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1F7153FC-B477-4B36-A018-52FBDBE8F8B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FEA85DDA-2422-4780-9153-F42C23C4BF61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366" name="台形 365">
                    <a:extLst>
                      <a:ext uri="{FF2B5EF4-FFF2-40B4-BE49-F238E27FC236}">
                        <a16:creationId xmlns:a16="http://schemas.microsoft.com/office/drawing/2014/main" id="{CBC1DA07-A0CF-41F9-9FD0-552DA04BE81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EC1CDBA0-B997-4FAC-829F-232543F0CFB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61" name="台形 360">
                  <a:extLst>
                    <a:ext uri="{FF2B5EF4-FFF2-40B4-BE49-F238E27FC236}">
                      <a16:creationId xmlns:a16="http://schemas.microsoft.com/office/drawing/2014/main" id="{F49B3142-4E9E-4537-B2C0-92C52E61698F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2" name="台形 361">
                  <a:extLst>
                    <a:ext uri="{FF2B5EF4-FFF2-40B4-BE49-F238E27FC236}">
                      <a16:creationId xmlns:a16="http://schemas.microsoft.com/office/drawing/2014/main" id="{9D079F4D-32C0-44D5-B2BD-D8F3F171DEDF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四角形: 上の 2 つの角を丸める 362">
                  <a:extLst>
                    <a:ext uri="{FF2B5EF4-FFF2-40B4-BE49-F238E27FC236}">
                      <a16:creationId xmlns:a16="http://schemas.microsoft.com/office/drawing/2014/main" id="{D8B3EB60-B128-47CF-8BCE-B3C7A1E181B9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4" name="台形 363">
                  <a:extLst>
                    <a:ext uri="{FF2B5EF4-FFF2-40B4-BE49-F238E27FC236}">
                      <a16:creationId xmlns:a16="http://schemas.microsoft.com/office/drawing/2014/main" id="{4228369D-CDCA-44DD-A58F-117AF7ED9B3B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5" name="四角形: 上の 2 つの角を丸める 364">
                  <a:extLst>
                    <a:ext uri="{FF2B5EF4-FFF2-40B4-BE49-F238E27FC236}">
                      <a16:creationId xmlns:a16="http://schemas.microsoft.com/office/drawing/2014/main" id="{EB3EBF64-D6DA-4610-BC7B-EA55EEC70A34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F5C38DB5-220F-4F00-A864-DBC50A79D21F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F0E11875-5756-4729-8630-8B0C9A669E07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8" name="四角形: 上の 2 つの角を丸める 357">
                  <a:extLst>
                    <a:ext uri="{FF2B5EF4-FFF2-40B4-BE49-F238E27FC236}">
                      <a16:creationId xmlns:a16="http://schemas.microsoft.com/office/drawing/2014/main" id="{6291513D-4E81-4CFF-98D3-7FE52F5263E6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5CB95F80-DB98-4346-A69A-7FFFC6800D51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352" name="四角形: 角を丸くする 351">
                  <a:extLst>
                    <a:ext uri="{FF2B5EF4-FFF2-40B4-BE49-F238E27FC236}">
                      <a16:creationId xmlns:a16="http://schemas.microsoft.com/office/drawing/2014/main" id="{8B1567B6-9F29-4969-92BA-F93C3FDAA7C9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月 352">
                  <a:extLst>
                    <a:ext uri="{FF2B5EF4-FFF2-40B4-BE49-F238E27FC236}">
                      <a16:creationId xmlns:a16="http://schemas.microsoft.com/office/drawing/2014/main" id="{BF6159B5-3F09-4F86-BCB9-2542BC119D76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F1CAD151-B1BE-4C9C-87BB-39AC1A3C8F04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5" name="四角形: 上の 2 つの角を丸める 354">
                  <a:extLst>
                    <a:ext uri="{FF2B5EF4-FFF2-40B4-BE49-F238E27FC236}">
                      <a16:creationId xmlns:a16="http://schemas.microsoft.com/office/drawing/2014/main" id="{2BE7F9C1-AF17-46AC-8EDA-97810DEA7C39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6" name="四角形: 上の 2 つの角を丸める 355">
                  <a:extLst>
                    <a:ext uri="{FF2B5EF4-FFF2-40B4-BE49-F238E27FC236}">
                      <a16:creationId xmlns:a16="http://schemas.microsoft.com/office/drawing/2014/main" id="{031BCE4E-BB55-457F-A310-09C08A689D47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1F0D3837-57BB-4E4F-AC70-D051B2DAB84A}"/>
                </a:ext>
              </a:extLst>
            </p:cNvPr>
            <p:cNvGrpSpPr/>
            <p:nvPr/>
          </p:nvGrpSpPr>
          <p:grpSpPr>
            <a:xfrm>
              <a:off x="5276228" y="3497924"/>
              <a:ext cx="458526" cy="878138"/>
              <a:chOff x="2395947" y="3433766"/>
              <a:chExt cx="515448" cy="987151"/>
            </a:xfrm>
          </p:grpSpPr>
          <p:sp>
            <p:nvSpPr>
              <p:cNvPr id="311" name="台形 310">
                <a:extLst>
                  <a:ext uri="{FF2B5EF4-FFF2-40B4-BE49-F238E27FC236}">
                    <a16:creationId xmlns:a16="http://schemas.microsoft.com/office/drawing/2014/main" id="{76646C1D-F057-4E63-886A-9F4881449B3A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2832C048-0117-4091-9BE8-2AFF4217C53F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E5BB549B-128C-40DC-B153-07CA8C974E55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331" name="台形 330">
                    <a:extLst>
                      <a:ext uri="{FF2B5EF4-FFF2-40B4-BE49-F238E27FC236}">
                        <a16:creationId xmlns:a16="http://schemas.microsoft.com/office/drawing/2014/main" id="{6D60B724-0481-4DEB-A90B-DB413943569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A9E7EFAF-D2CC-4C9D-9824-C558FCF264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F81CAB0C-58D5-4BA1-A837-91217103BD39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329" name="台形 328">
                    <a:extLst>
                      <a:ext uri="{FF2B5EF4-FFF2-40B4-BE49-F238E27FC236}">
                        <a16:creationId xmlns:a16="http://schemas.microsoft.com/office/drawing/2014/main" id="{B5AC4A44-D53B-4E70-9BB1-336DBE33854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B2EFFEE2-BCFC-4F23-BFD0-2926BAC3EF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3B1F6953-198F-4333-97D3-9CD872C7CE57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台形 324">
                  <a:extLst>
                    <a:ext uri="{FF2B5EF4-FFF2-40B4-BE49-F238E27FC236}">
                      <a16:creationId xmlns:a16="http://schemas.microsoft.com/office/drawing/2014/main" id="{6E24BF51-980F-4DA5-8241-632489628399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四角形: 上の 2 つの角を丸める 325">
                  <a:extLst>
                    <a:ext uri="{FF2B5EF4-FFF2-40B4-BE49-F238E27FC236}">
                      <a16:creationId xmlns:a16="http://schemas.microsoft.com/office/drawing/2014/main" id="{637FA525-2E24-4EBD-BEE1-5D95A60E093A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D621A9E9-65F3-4FE6-B30A-9F567A205461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6499A021-EDAE-472D-9E9C-222CC186D62C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F4CF9EB2-227C-4C4F-A719-814CF67E2B16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41E9BBDA-D280-4D1C-B219-88C1890918E2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8EA73340-837F-42D0-B1DA-0E8E1A6FEBB4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D2FA912D-0D0A-4F39-8BD7-D3B85646169F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315" name="四角形: 角を丸くする 314">
                  <a:extLst>
                    <a:ext uri="{FF2B5EF4-FFF2-40B4-BE49-F238E27FC236}">
                      <a16:creationId xmlns:a16="http://schemas.microsoft.com/office/drawing/2014/main" id="{3F0FDB70-9CB3-4356-ABEE-0966237A10AD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月 315">
                  <a:extLst>
                    <a:ext uri="{FF2B5EF4-FFF2-40B4-BE49-F238E27FC236}">
                      <a16:creationId xmlns:a16="http://schemas.microsoft.com/office/drawing/2014/main" id="{536368C6-F960-4B7C-ACDC-F9F25970A95D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44D13954-A9F6-4F39-850F-AEB0542595AA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8" name="四角形: 上の 2 つの角を丸める 317">
                  <a:extLst>
                    <a:ext uri="{FF2B5EF4-FFF2-40B4-BE49-F238E27FC236}">
                      <a16:creationId xmlns:a16="http://schemas.microsoft.com/office/drawing/2014/main" id="{0BD23C2D-CD4A-4430-A423-0894F7DE7B81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9" name="四角形: 上の 2 つの角を丸める 318">
                  <a:extLst>
                    <a:ext uri="{FF2B5EF4-FFF2-40B4-BE49-F238E27FC236}">
                      <a16:creationId xmlns:a16="http://schemas.microsoft.com/office/drawing/2014/main" id="{B0D87EB5-6A54-42A3-ADD3-9745775187D8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15D80BA8-DC58-457C-A3A1-C7790F7E9F41}"/>
                </a:ext>
              </a:extLst>
            </p:cNvPr>
            <p:cNvGrpSpPr/>
            <p:nvPr/>
          </p:nvGrpSpPr>
          <p:grpSpPr>
            <a:xfrm>
              <a:off x="5716759" y="3497924"/>
              <a:ext cx="458526" cy="878138"/>
              <a:chOff x="2395947" y="3433766"/>
              <a:chExt cx="515448" cy="987151"/>
            </a:xfrm>
          </p:grpSpPr>
          <p:sp>
            <p:nvSpPr>
              <p:cNvPr id="289" name="台形 288">
                <a:extLst>
                  <a:ext uri="{FF2B5EF4-FFF2-40B4-BE49-F238E27FC236}">
                    <a16:creationId xmlns:a16="http://schemas.microsoft.com/office/drawing/2014/main" id="{812992DF-E049-4241-8300-8B8D624D9953}"/>
                  </a:ext>
                </a:extLst>
              </p:cNvPr>
              <p:cNvSpPr/>
              <p:nvPr/>
            </p:nvSpPr>
            <p:spPr>
              <a:xfrm>
                <a:off x="2628791" y="3638401"/>
                <a:ext cx="73928" cy="70630"/>
              </a:xfrm>
              <a:prstGeom prst="trapezoid">
                <a:avLst>
                  <a:gd name="adj" fmla="val 11515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A91D51D5-1C5B-4573-9F0F-CE9576F5D04F}"/>
                  </a:ext>
                </a:extLst>
              </p:cNvPr>
              <p:cNvGrpSpPr/>
              <p:nvPr/>
            </p:nvGrpSpPr>
            <p:grpSpPr>
              <a:xfrm>
                <a:off x="2528595" y="3692358"/>
                <a:ext cx="382800" cy="728559"/>
                <a:chOff x="3623806" y="3654912"/>
                <a:chExt cx="382800" cy="728559"/>
              </a:xfrm>
              <a:solidFill>
                <a:schemeClr val="bg1"/>
              </a:solidFill>
            </p:grpSpPr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7C5BF229-A5CA-443C-936E-4E9B4306E063}"/>
                    </a:ext>
                  </a:extLst>
                </p:cNvPr>
                <p:cNvGrpSpPr/>
                <p:nvPr/>
              </p:nvGrpSpPr>
              <p:grpSpPr>
                <a:xfrm rot="18000000">
                  <a:off x="3799906" y="4045162"/>
                  <a:ext cx="152856" cy="260544"/>
                  <a:chOff x="3661907" y="4128094"/>
                  <a:chExt cx="152856" cy="260544"/>
                </a:xfrm>
                <a:grpFill/>
              </p:grpSpPr>
              <p:sp>
                <p:nvSpPr>
                  <p:cNvPr id="309" name="台形 308">
                    <a:extLst>
                      <a:ext uri="{FF2B5EF4-FFF2-40B4-BE49-F238E27FC236}">
                        <a16:creationId xmlns:a16="http://schemas.microsoft.com/office/drawing/2014/main" id="{1B92BF55-5B7A-4667-81F4-06EFCBD544B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128094"/>
                    <a:ext cx="83980" cy="193874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1F912DB6-72F6-4753-ADED-09ABB235FF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6408F0AD-80B5-4C4C-AC15-330087C9885E}"/>
                    </a:ext>
                  </a:extLst>
                </p:cNvPr>
                <p:cNvGrpSpPr/>
                <p:nvPr/>
              </p:nvGrpSpPr>
              <p:grpSpPr>
                <a:xfrm rot="604975">
                  <a:off x="3623806" y="4042953"/>
                  <a:ext cx="152856" cy="340518"/>
                  <a:chOff x="3661907" y="4048120"/>
                  <a:chExt cx="152856" cy="340518"/>
                </a:xfrm>
                <a:grpFill/>
              </p:grpSpPr>
              <p:sp>
                <p:nvSpPr>
                  <p:cNvPr id="307" name="台形 306">
                    <a:extLst>
                      <a:ext uri="{FF2B5EF4-FFF2-40B4-BE49-F238E27FC236}">
                        <a16:creationId xmlns:a16="http://schemas.microsoft.com/office/drawing/2014/main" id="{E479852A-999F-47FF-A9D4-D38FCB54DF6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6019" y="4048120"/>
                    <a:ext cx="83980" cy="273848"/>
                  </a:xfrm>
                  <a:prstGeom prst="trapezoid">
                    <a:avLst>
                      <a:gd name="adj" fmla="val 11133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DB66EAB1-A473-4467-9F4E-E60BB620361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61907" y="4283874"/>
                    <a:ext cx="152856" cy="104764"/>
                  </a:xfrm>
                  <a:custGeom>
                    <a:avLst/>
                    <a:gdLst>
                      <a:gd name="connsiteX0" fmla="*/ 95886 w 152856"/>
                      <a:gd name="connsiteY0" fmla="*/ 104764 h 104764"/>
                      <a:gd name="connsiteX1" fmla="*/ 0 w 152856"/>
                      <a:gd name="connsiteY1" fmla="*/ 104764 h 104764"/>
                      <a:gd name="connsiteX2" fmla="*/ 8005 w 152856"/>
                      <a:gd name="connsiteY2" fmla="*/ 41158 h 104764"/>
                      <a:gd name="connsiteX3" fmla="*/ 4764 w 152856"/>
                      <a:gd name="connsiteY3" fmla="*/ 33335 h 104764"/>
                      <a:gd name="connsiteX4" fmla="*/ 4764 w 152856"/>
                      <a:gd name="connsiteY4" fmla="*/ 16669 h 104764"/>
                      <a:gd name="connsiteX5" fmla="*/ 21433 w 152856"/>
                      <a:gd name="connsiteY5" fmla="*/ 0 h 104764"/>
                      <a:gd name="connsiteX6" fmla="*/ 136187 w 152856"/>
                      <a:gd name="connsiteY6" fmla="*/ 0 h 104764"/>
                      <a:gd name="connsiteX7" fmla="*/ 152856 w 152856"/>
                      <a:gd name="connsiteY7" fmla="*/ 16669 h 104764"/>
                      <a:gd name="connsiteX8" fmla="*/ 152856 w 152856"/>
                      <a:gd name="connsiteY8" fmla="*/ 33335 h 104764"/>
                      <a:gd name="connsiteX9" fmla="*/ 119521 w 152856"/>
                      <a:gd name="connsiteY9" fmla="*/ 66670 h 104764"/>
                      <a:gd name="connsiteX10" fmla="*/ 91092 w 152856"/>
                      <a:gd name="connsiteY10" fmla="*/ 66670 h 104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856" h="104764">
                        <a:moveTo>
                          <a:pt x="95886" y="104764"/>
                        </a:moveTo>
                        <a:lnTo>
                          <a:pt x="0" y="104764"/>
                        </a:lnTo>
                        <a:lnTo>
                          <a:pt x="8005" y="41158"/>
                        </a:lnTo>
                        <a:lnTo>
                          <a:pt x="4764" y="33335"/>
                        </a:lnTo>
                        <a:lnTo>
                          <a:pt x="4764" y="16669"/>
                        </a:lnTo>
                        <a:cubicBezTo>
                          <a:pt x="4764" y="7463"/>
                          <a:pt x="12227" y="0"/>
                          <a:pt x="21433" y="0"/>
                        </a:cubicBezTo>
                        <a:lnTo>
                          <a:pt x="136187" y="0"/>
                        </a:lnTo>
                        <a:cubicBezTo>
                          <a:pt x="145393" y="0"/>
                          <a:pt x="152856" y="7463"/>
                          <a:pt x="152856" y="16669"/>
                        </a:cubicBezTo>
                        <a:lnTo>
                          <a:pt x="152856" y="33335"/>
                        </a:lnTo>
                        <a:cubicBezTo>
                          <a:pt x="152856" y="51745"/>
                          <a:pt x="137931" y="66670"/>
                          <a:pt x="119521" y="66670"/>
                        </a:cubicBezTo>
                        <a:lnTo>
                          <a:pt x="91092" y="6667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02" name="台形 301">
                  <a:extLst>
                    <a:ext uri="{FF2B5EF4-FFF2-40B4-BE49-F238E27FC236}">
                      <a16:creationId xmlns:a16="http://schemas.microsoft.com/office/drawing/2014/main" id="{89F83135-73F1-4337-8049-46CA76E322C8}"/>
                    </a:ext>
                  </a:extLst>
                </p:cNvPr>
                <p:cNvSpPr/>
                <p:nvPr/>
              </p:nvSpPr>
              <p:spPr>
                <a:xfrm rot="9893152">
                  <a:off x="3723800" y="3952170"/>
                  <a:ext cx="159745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台形 302">
                  <a:extLst>
                    <a:ext uri="{FF2B5EF4-FFF2-40B4-BE49-F238E27FC236}">
                      <a16:creationId xmlns:a16="http://schemas.microsoft.com/office/drawing/2014/main" id="{B0F6D3AD-89A3-41D5-B7CE-B9551AA86C43}"/>
                    </a:ext>
                  </a:extLst>
                </p:cNvPr>
                <p:cNvSpPr/>
                <p:nvPr/>
              </p:nvSpPr>
              <p:spPr>
                <a:xfrm rot="11700000">
                  <a:off x="3676015" y="3952873"/>
                  <a:ext cx="181610" cy="140496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4" name="四角形: 上の 2 つの角を丸める 303">
                  <a:extLst>
                    <a:ext uri="{FF2B5EF4-FFF2-40B4-BE49-F238E27FC236}">
                      <a16:creationId xmlns:a16="http://schemas.microsoft.com/office/drawing/2014/main" id="{0D50B7D6-FE89-4720-B688-1F0CD5CAD9FA}"/>
                    </a:ext>
                  </a:extLst>
                </p:cNvPr>
                <p:cNvSpPr/>
                <p:nvPr/>
              </p:nvSpPr>
              <p:spPr>
                <a:xfrm>
                  <a:off x="3669505" y="3654912"/>
                  <a:ext cx="192427" cy="255102"/>
                </a:xfrm>
                <a:prstGeom prst="round2SameRect">
                  <a:avLst>
                    <a:gd name="adj1" fmla="val 27299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台形 304">
                  <a:extLst>
                    <a:ext uri="{FF2B5EF4-FFF2-40B4-BE49-F238E27FC236}">
                      <a16:creationId xmlns:a16="http://schemas.microsoft.com/office/drawing/2014/main" id="{85AE55A5-3A92-406C-BF7D-74A383798969}"/>
                    </a:ext>
                  </a:extLst>
                </p:cNvPr>
                <p:cNvSpPr/>
                <p:nvPr/>
              </p:nvSpPr>
              <p:spPr>
                <a:xfrm>
                  <a:off x="3647441" y="3883819"/>
                  <a:ext cx="238759" cy="97631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6" name="四角形: 上の 2 つの角を丸める 305">
                  <a:extLst>
                    <a:ext uri="{FF2B5EF4-FFF2-40B4-BE49-F238E27FC236}">
                      <a16:creationId xmlns:a16="http://schemas.microsoft.com/office/drawing/2014/main" id="{5F535377-C187-4EEE-BB5D-FADF09400C2D}"/>
                    </a:ext>
                  </a:extLst>
                </p:cNvPr>
                <p:cNvSpPr/>
                <p:nvPr/>
              </p:nvSpPr>
              <p:spPr>
                <a:xfrm flipV="1">
                  <a:off x="3661907" y="3860959"/>
                  <a:ext cx="207624" cy="45720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796BD0ED-B688-49A8-9139-73F2252F01EB}"/>
                  </a:ext>
                </a:extLst>
              </p:cNvPr>
              <p:cNvGrpSpPr/>
              <p:nvPr/>
            </p:nvGrpSpPr>
            <p:grpSpPr>
              <a:xfrm>
                <a:off x="2395947" y="3629882"/>
                <a:ext cx="312128" cy="185408"/>
                <a:chOff x="3495921" y="3668886"/>
                <a:chExt cx="312128" cy="185408"/>
              </a:xfrm>
            </p:grpSpPr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D8F86EAC-6706-4DD9-82BE-A0472356E367}"/>
                    </a:ext>
                  </a:extLst>
                </p:cNvPr>
                <p:cNvSpPr/>
                <p:nvPr/>
              </p:nvSpPr>
              <p:spPr>
                <a:xfrm>
                  <a:off x="3495921" y="3668886"/>
                  <a:ext cx="174978" cy="185408"/>
                </a:xfrm>
                <a:custGeom>
                  <a:avLst/>
                  <a:gdLst>
                    <a:gd name="connsiteX0" fmla="*/ 22860 w 174978"/>
                    <a:gd name="connsiteY0" fmla="*/ 0 h 185408"/>
                    <a:gd name="connsiteX1" fmla="*/ 109794 w 174978"/>
                    <a:gd name="connsiteY1" fmla="*/ 0 h 185408"/>
                    <a:gd name="connsiteX2" fmla="*/ 132654 w 174978"/>
                    <a:gd name="connsiteY2" fmla="*/ 22860 h 185408"/>
                    <a:gd name="connsiteX3" fmla="*/ 128962 w 174978"/>
                    <a:gd name="connsiteY3" fmla="*/ 31774 h 185408"/>
                    <a:gd name="connsiteX4" fmla="*/ 172823 w 174978"/>
                    <a:gd name="connsiteY4" fmla="*/ 143197 h 185408"/>
                    <a:gd name="connsiteX5" fmla="*/ 155395 w 174978"/>
                    <a:gd name="connsiteY5" fmla="*/ 183254 h 185408"/>
                    <a:gd name="connsiteX6" fmla="*/ 115338 w 174978"/>
                    <a:gd name="connsiteY6" fmla="*/ 165825 h 185408"/>
                    <a:gd name="connsiteX7" fmla="*/ 68060 w 174978"/>
                    <a:gd name="connsiteY7" fmla="*/ 45720 h 185408"/>
                    <a:gd name="connsiteX8" fmla="*/ 22860 w 174978"/>
                    <a:gd name="connsiteY8" fmla="*/ 45720 h 185408"/>
                    <a:gd name="connsiteX9" fmla="*/ 0 w 174978"/>
                    <a:gd name="connsiteY9" fmla="*/ 22860 h 185408"/>
                    <a:gd name="connsiteX10" fmla="*/ 22860 w 174978"/>
                    <a:gd name="connsiteY10" fmla="*/ 0 h 18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4978" h="185408">
                      <a:moveTo>
                        <a:pt x="22860" y="0"/>
                      </a:moveTo>
                      <a:lnTo>
                        <a:pt x="109794" y="0"/>
                      </a:lnTo>
                      <a:cubicBezTo>
                        <a:pt x="122419" y="0"/>
                        <a:pt x="132654" y="10235"/>
                        <a:pt x="132654" y="22860"/>
                      </a:cubicBezTo>
                      <a:lnTo>
                        <a:pt x="128962" y="31774"/>
                      </a:lnTo>
                      <a:lnTo>
                        <a:pt x="172823" y="143197"/>
                      </a:lnTo>
                      <a:cubicBezTo>
                        <a:pt x="179072" y="159071"/>
                        <a:pt x="171269" y="177005"/>
                        <a:pt x="155395" y="183254"/>
                      </a:cubicBezTo>
                      <a:cubicBezTo>
                        <a:pt x="139520" y="189502"/>
                        <a:pt x="121587" y="181700"/>
                        <a:pt x="115338" y="165825"/>
                      </a:cubicBezTo>
                      <a:lnTo>
                        <a:pt x="68060" y="45720"/>
                      </a:ln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四角形: 上の 2 つの角を丸める 298">
                  <a:extLst>
                    <a:ext uri="{FF2B5EF4-FFF2-40B4-BE49-F238E27FC236}">
                      <a16:creationId xmlns:a16="http://schemas.microsoft.com/office/drawing/2014/main" id="{E1BB8524-60AA-4389-8FCC-EECD7660DEB9}"/>
                    </a:ext>
                  </a:extLst>
                </p:cNvPr>
                <p:cNvSpPr/>
                <p:nvPr/>
              </p:nvSpPr>
              <p:spPr>
                <a:xfrm rot="3870339">
                  <a:off x="3677274" y="3712287"/>
                  <a:ext cx="83887" cy="1776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A47A8A86-683F-46F6-BBEC-AC827C7B725C}"/>
                  </a:ext>
                </a:extLst>
              </p:cNvPr>
              <p:cNvGrpSpPr/>
              <p:nvPr/>
            </p:nvGrpSpPr>
            <p:grpSpPr>
              <a:xfrm rot="21209197">
                <a:off x="2523834" y="3433766"/>
                <a:ext cx="209842" cy="234884"/>
                <a:chOff x="2550027" y="3433766"/>
                <a:chExt cx="209842" cy="234884"/>
              </a:xfrm>
            </p:grpSpPr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4F7CDE9A-7C54-4A6D-8B8D-FF189E9559B7}"/>
                    </a:ext>
                  </a:extLst>
                </p:cNvPr>
                <p:cNvSpPr/>
                <p:nvPr/>
              </p:nvSpPr>
              <p:spPr>
                <a:xfrm>
                  <a:off x="2577554" y="3456710"/>
                  <a:ext cx="179934" cy="2119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月 293">
                  <a:extLst>
                    <a:ext uri="{FF2B5EF4-FFF2-40B4-BE49-F238E27FC236}">
                      <a16:creationId xmlns:a16="http://schemas.microsoft.com/office/drawing/2014/main" id="{E3985ACA-A31C-42E7-AF4D-3786D5495212}"/>
                    </a:ext>
                  </a:extLst>
                </p:cNvPr>
                <p:cNvSpPr/>
                <p:nvPr/>
              </p:nvSpPr>
              <p:spPr>
                <a:xfrm rot="5400000">
                  <a:off x="2616237" y="3386897"/>
                  <a:ext cx="94382" cy="18811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楕円 294">
                  <a:extLst>
                    <a:ext uri="{FF2B5EF4-FFF2-40B4-BE49-F238E27FC236}">
                      <a16:creationId xmlns:a16="http://schemas.microsoft.com/office/drawing/2014/main" id="{C95CB2D9-F5DE-432A-8C5C-7E91F3EA6BCA}"/>
                    </a:ext>
                  </a:extLst>
                </p:cNvPr>
                <p:cNvSpPr/>
                <p:nvPr/>
              </p:nvSpPr>
              <p:spPr>
                <a:xfrm>
                  <a:off x="2595165" y="3537138"/>
                  <a:ext cx="19829" cy="49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四角形: 上の 2 つの角を丸める 295">
                  <a:extLst>
                    <a:ext uri="{FF2B5EF4-FFF2-40B4-BE49-F238E27FC236}">
                      <a16:creationId xmlns:a16="http://schemas.microsoft.com/office/drawing/2014/main" id="{BB7BA7CF-BD06-48D6-A6C5-C999B507D963}"/>
                    </a:ext>
                  </a:extLst>
                </p:cNvPr>
                <p:cNvSpPr/>
                <p:nvPr/>
              </p:nvSpPr>
              <p:spPr>
                <a:xfrm flipV="1">
                  <a:off x="2566696" y="3500736"/>
                  <a:ext cx="193173" cy="4571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四角形: 上の 2 つの角を丸める 296">
                  <a:extLst>
                    <a:ext uri="{FF2B5EF4-FFF2-40B4-BE49-F238E27FC236}">
                      <a16:creationId xmlns:a16="http://schemas.microsoft.com/office/drawing/2014/main" id="{7C6C1099-7DB3-4C1E-8B9C-1627B92B5139}"/>
                    </a:ext>
                  </a:extLst>
                </p:cNvPr>
                <p:cNvSpPr/>
                <p:nvPr/>
              </p:nvSpPr>
              <p:spPr>
                <a:xfrm flipV="1">
                  <a:off x="2550027" y="3498055"/>
                  <a:ext cx="45719" cy="48399"/>
                </a:xfrm>
                <a:prstGeom prst="round2SameRect">
                  <a:avLst>
                    <a:gd name="adj1" fmla="val 22349"/>
                    <a:gd name="adj2" fmla="val 1485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6627889B-9BDB-4AE8-B0F9-0B2542B8C8D5}"/>
              </a:ext>
            </a:extLst>
          </p:cNvPr>
          <p:cNvGrpSpPr/>
          <p:nvPr/>
        </p:nvGrpSpPr>
        <p:grpSpPr>
          <a:xfrm>
            <a:off x="6690256" y="4019431"/>
            <a:ext cx="2453313" cy="2220295"/>
            <a:chOff x="738815" y="2905125"/>
            <a:chExt cx="3008419" cy="2722677"/>
          </a:xfrm>
        </p:grpSpPr>
        <p:sp>
          <p:nvSpPr>
            <p:cNvPr id="590" name="楕円 3">
              <a:extLst>
                <a:ext uri="{FF2B5EF4-FFF2-40B4-BE49-F238E27FC236}">
                  <a16:creationId xmlns:a16="http://schemas.microsoft.com/office/drawing/2014/main" id="{5025467F-28CB-41CB-A603-742FD02EB021}"/>
                </a:ext>
              </a:extLst>
            </p:cNvPr>
            <p:cNvSpPr/>
            <p:nvPr/>
          </p:nvSpPr>
          <p:spPr>
            <a:xfrm flipV="1">
              <a:off x="1557253" y="4609437"/>
              <a:ext cx="1313146" cy="1018365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4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B930D5B1-66E2-40EC-A6A0-18BEB0F3AC47}"/>
                </a:ext>
              </a:extLst>
            </p:cNvPr>
            <p:cNvGrpSpPr/>
            <p:nvPr/>
          </p:nvGrpSpPr>
          <p:grpSpPr>
            <a:xfrm>
              <a:off x="738815" y="2905125"/>
              <a:ext cx="3008419" cy="2680346"/>
              <a:chOff x="738815" y="3145803"/>
              <a:chExt cx="3008419" cy="2439668"/>
            </a:xfrm>
          </p:grpSpPr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48CAB5B5-B21B-47C9-9D4C-BFB174A38E89}"/>
                  </a:ext>
                </a:extLst>
              </p:cNvPr>
              <p:cNvSpPr/>
              <p:nvPr/>
            </p:nvSpPr>
            <p:spPr>
              <a:xfrm>
                <a:off x="738815" y="3145803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A4D04E94-2DBC-43AD-8373-56D60DA46AE3}"/>
                  </a:ext>
                </a:extLst>
              </p:cNvPr>
              <p:cNvSpPr/>
              <p:nvPr/>
            </p:nvSpPr>
            <p:spPr>
              <a:xfrm>
                <a:off x="789241" y="3188134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23C1A314-3D70-4125-A1DE-3DCD0849603F}"/>
                </a:ext>
              </a:extLst>
            </p:cNvPr>
            <p:cNvGrpSpPr/>
            <p:nvPr/>
          </p:nvGrpSpPr>
          <p:grpSpPr>
            <a:xfrm rot="5400000">
              <a:off x="1966554" y="3245148"/>
              <a:ext cx="782917" cy="301861"/>
              <a:chOff x="2720366" y="3880195"/>
              <a:chExt cx="1190627" cy="489160"/>
            </a:xfrm>
          </p:grpSpPr>
          <p:sp>
            <p:nvSpPr>
              <p:cNvPr id="688" name="月 687">
                <a:extLst>
                  <a:ext uri="{FF2B5EF4-FFF2-40B4-BE49-F238E27FC236}">
                    <a16:creationId xmlns:a16="http://schemas.microsoft.com/office/drawing/2014/main" id="{C225AD9F-D271-4EE8-92A2-6B90ED640B8A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月 688">
                <a:extLst>
                  <a:ext uri="{FF2B5EF4-FFF2-40B4-BE49-F238E27FC236}">
                    <a16:creationId xmlns:a16="http://schemas.microsoft.com/office/drawing/2014/main" id="{F3A8209F-A006-47AA-8B30-A18776648CEF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月 451">
                <a:extLst>
                  <a:ext uri="{FF2B5EF4-FFF2-40B4-BE49-F238E27FC236}">
                    <a16:creationId xmlns:a16="http://schemas.microsoft.com/office/drawing/2014/main" id="{75291ED3-8C47-427E-BF1B-42D3311A86E3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9933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E1FCAF25-CA26-45FB-9DC6-89909DA9A8CE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922E0A12-29F7-4466-918A-0016AF13D2BD}"/>
                </a:ext>
              </a:extLst>
            </p:cNvPr>
            <p:cNvGrpSpPr/>
            <p:nvPr/>
          </p:nvGrpSpPr>
          <p:grpSpPr>
            <a:xfrm rot="16200000">
              <a:off x="1740342" y="4850073"/>
              <a:ext cx="782918" cy="301861"/>
              <a:chOff x="2720366" y="3880195"/>
              <a:chExt cx="1190627" cy="489160"/>
            </a:xfrm>
          </p:grpSpPr>
          <p:sp>
            <p:nvSpPr>
              <p:cNvPr id="684" name="月 683">
                <a:extLst>
                  <a:ext uri="{FF2B5EF4-FFF2-40B4-BE49-F238E27FC236}">
                    <a16:creationId xmlns:a16="http://schemas.microsoft.com/office/drawing/2014/main" id="{5A98DF4F-A547-4715-A7D5-81EAC20C5971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5" name="月 684">
                <a:extLst>
                  <a:ext uri="{FF2B5EF4-FFF2-40B4-BE49-F238E27FC236}">
                    <a16:creationId xmlns:a16="http://schemas.microsoft.com/office/drawing/2014/main" id="{D33DBE16-2B47-4F8F-ADAB-63CFBA9E696C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月 451">
                <a:extLst>
                  <a:ext uri="{FF2B5EF4-FFF2-40B4-BE49-F238E27FC236}">
                    <a16:creationId xmlns:a16="http://schemas.microsoft.com/office/drawing/2014/main" id="{893B3244-FA6C-4899-B2E7-4D68283B7AC4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9933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A8BC4E33-1EFC-4FB8-80FC-8C854F95D19E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BFC4B762-B026-49CA-82E0-B9A03CC44E23}"/>
                </a:ext>
              </a:extLst>
            </p:cNvPr>
            <p:cNvGrpSpPr/>
            <p:nvPr/>
          </p:nvGrpSpPr>
          <p:grpSpPr>
            <a:xfrm rot="16200000">
              <a:off x="1980870" y="3004620"/>
              <a:ext cx="528073" cy="2387843"/>
              <a:chOff x="2014362" y="3013152"/>
              <a:chExt cx="528073" cy="2387843"/>
            </a:xfrm>
          </p:grpSpPr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4D6B7B8B-9246-4802-8533-315AC8C25DD2}"/>
                  </a:ext>
                </a:extLst>
              </p:cNvPr>
              <p:cNvGrpSpPr/>
              <p:nvPr/>
            </p:nvGrpSpPr>
            <p:grpSpPr>
              <a:xfrm rot="5400000">
                <a:off x="2000046" y="3253680"/>
                <a:ext cx="782917" cy="301861"/>
                <a:chOff x="2720366" y="3880195"/>
                <a:chExt cx="1190627" cy="489160"/>
              </a:xfrm>
            </p:grpSpPr>
            <p:sp>
              <p:nvSpPr>
                <p:cNvPr id="680" name="月 679">
                  <a:extLst>
                    <a:ext uri="{FF2B5EF4-FFF2-40B4-BE49-F238E27FC236}">
                      <a16:creationId xmlns:a16="http://schemas.microsoft.com/office/drawing/2014/main" id="{5B9BB0B9-F6F2-4CFB-9FD1-F53B9881A6BA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月 680">
                  <a:extLst>
                    <a:ext uri="{FF2B5EF4-FFF2-40B4-BE49-F238E27FC236}">
                      <a16:creationId xmlns:a16="http://schemas.microsoft.com/office/drawing/2014/main" id="{497DF668-C01A-4963-9634-E32584B28136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月 451">
                  <a:extLst>
                    <a:ext uri="{FF2B5EF4-FFF2-40B4-BE49-F238E27FC236}">
                      <a16:creationId xmlns:a16="http://schemas.microsoft.com/office/drawing/2014/main" id="{25DAC290-2E4E-4893-A6E8-F394B6EBF241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5D48CEA0-09AD-4262-AA81-0C1FEAD83CFC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AB93CD7E-61C8-46F8-B46A-F06A40A9AA12}"/>
                  </a:ext>
                </a:extLst>
              </p:cNvPr>
              <p:cNvGrpSpPr/>
              <p:nvPr/>
            </p:nvGrpSpPr>
            <p:grpSpPr>
              <a:xfrm rot="16200000">
                <a:off x="1773834" y="4858605"/>
                <a:ext cx="782918" cy="301861"/>
                <a:chOff x="2720366" y="3880195"/>
                <a:chExt cx="1190627" cy="489160"/>
              </a:xfrm>
            </p:grpSpPr>
            <p:sp>
              <p:nvSpPr>
                <p:cNvPr id="676" name="月 675">
                  <a:extLst>
                    <a:ext uri="{FF2B5EF4-FFF2-40B4-BE49-F238E27FC236}">
                      <a16:creationId xmlns:a16="http://schemas.microsoft.com/office/drawing/2014/main" id="{E170CFF9-C5FC-4CD0-8869-969880E82790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月 676">
                  <a:extLst>
                    <a:ext uri="{FF2B5EF4-FFF2-40B4-BE49-F238E27FC236}">
                      <a16:creationId xmlns:a16="http://schemas.microsoft.com/office/drawing/2014/main" id="{D0263824-72F9-4746-994B-0E682E8AB019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月 451">
                  <a:extLst>
                    <a:ext uri="{FF2B5EF4-FFF2-40B4-BE49-F238E27FC236}">
                      <a16:creationId xmlns:a16="http://schemas.microsoft.com/office/drawing/2014/main" id="{CC99DA40-93A4-405D-90CA-0DB9ED0C261E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5B7EF492-1DCD-4468-B3B1-0F338ABFD52F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A04835D6-8FE1-4ECD-8EF0-3EBB0B32239F}"/>
                </a:ext>
              </a:extLst>
            </p:cNvPr>
            <p:cNvGrpSpPr/>
            <p:nvPr/>
          </p:nvGrpSpPr>
          <p:grpSpPr>
            <a:xfrm rot="20314031">
              <a:off x="1041224" y="3004620"/>
              <a:ext cx="2387843" cy="2387843"/>
              <a:chOff x="1084477" y="3013152"/>
              <a:chExt cx="2387843" cy="2387843"/>
            </a:xfrm>
          </p:grpSpPr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FB5142F3-6710-4FDC-9565-A1495377C08E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664" name="グループ化 663">
                  <a:extLst>
                    <a:ext uri="{FF2B5EF4-FFF2-40B4-BE49-F238E27FC236}">
                      <a16:creationId xmlns:a16="http://schemas.microsoft.com/office/drawing/2014/main" id="{8797E4E9-2FB0-4C91-A23E-30DC6513F191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670" name="月 669">
                    <a:extLst>
                      <a:ext uri="{FF2B5EF4-FFF2-40B4-BE49-F238E27FC236}">
                        <a16:creationId xmlns:a16="http://schemas.microsoft.com/office/drawing/2014/main" id="{080CDCB6-9A04-452C-8D3F-DF14E31DB49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1" name="月 670">
                    <a:extLst>
                      <a:ext uri="{FF2B5EF4-FFF2-40B4-BE49-F238E27FC236}">
                        <a16:creationId xmlns:a16="http://schemas.microsoft.com/office/drawing/2014/main" id="{9FBAF025-2457-43A4-B5B5-47E91E5332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2" name="月 451">
                    <a:extLst>
                      <a:ext uri="{FF2B5EF4-FFF2-40B4-BE49-F238E27FC236}">
                        <a16:creationId xmlns:a16="http://schemas.microsoft.com/office/drawing/2014/main" id="{2C4A7365-9E72-404F-AD89-9AA29C2045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E58E7020-4A12-40B0-B60C-E5A9BC8B78E0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9AB9AE68-8B28-4A29-98FB-6FE9ECF9B984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666" name="月 665">
                    <a:extLst>
                      <a:ext uri="{FF2B5EF4-FFF2-40B4-BE49-F238E27FC236}">
                        <a16:creationId xmlns:a16="http://schemas.microsoft.com/office/drawing/2014/main" id="{6047B389-E19A-40A1-92EA-864AFAC2A6F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7" name="月 666">
                    <a:extLst>
                      <a:ext uri="{FF2B5EF4-FFF2-40B4-BE49-F238E27FC236}">
                        <a16:creationId xmlns:a16="http://schemas.microsoft.com/office/drawing/2014/main" id="{4F42D8FC-0B5A-40BE-866E-43313FD77DB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8" name="月 451">
                    <a:extLst>
                      <a:ext uri="{FF2B5EF4-FFF2-40B4-BE49-F238E27FC236}">
                        <a16:creationId xmlns:a16="http://schemas.microsoft.com/office/drawing/2014/main" id="{D9B69615-C5E4-443F-8A46-C3603B0C786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9" name="フリーフォーム: 図形 668">
                    <a:extLst>
                      <a:ext uri="{FF2B5EF4-FFF2-40B4-BE49-F238E27FC236}">
                        <a16:creationId xmlns:a16="http://schemas.microsoft.com/office/drawing/2014/main" id="{80073135-F1DE-40F0-9C47-286BA06FE608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C4DB0EFD-9D85-4FD8-8CC5-570DB1AA484D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654" name="グループ化 653">
                  <a:extLst>
                    <a:ext uri="{FF2B5EF4-FFF2-40B4-BE49-F238E27FC236}">
                      <a16:creationId xmlns:a16="http://schemas.microsoft.com/office/drawing/2014/main" id="{D8B7736A-D2C7-4AC0-A9C6-8ECD521858FE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660" name="月 659">
                    <a:extLst>
                      <a:ext uri="{FF2B5EF4-FFF2-40B4-BE49-F238E27FC236}">
                        <a16:creationId xmlns:a16="http://schemas.microsoft.com/office/drawing/2014/main" id="{204B45DA-990A-4229-8D41-319A13F54CE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1" name="月 660">
                    <a:extLst>
                      <a:ext uri="{FF2B5EF4-FFF2-40B4-BE49-F238E27FC236}">
                        <a16:creationId xmlns:a16="http://schemas.microsoft.com/office/drawing/2014/main" id="{25478787-B012-4CA9-BB69-3CAB3F42D8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2" name="月 451">
                    <a:extLst>
                      <a:ext uri="{FF2B5EF4-FFF2-40B4-BE49-F238E27FC236}">
                        <a16:creationId xmlns:a16="http://schemas.microsoft.com/office/drawing/2014/main" id="{A5E2B2B2-00BC-4168-BC7B-895EF64B6C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3" name="フリーフォーム: 図形 662">
                    <a:extLst>
                      <a:ext uri="{FF2B5EF4-FFF2-40B4-BE49-F238E27FC236}">
                        <a16:creationId xmlns:a16="http://schemas.microsoft.com/office/drawing/2014/main" id="{E72C7C02-5B5D-446C-87C9-B4362C5AA7F7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55" name="グループ化 654">
                  <a:extLst>
                    <a:ext uri="{FF2B5EF4-FFF2-40B4-BE49-F238E27FC236}">
                      <a16:creationId xmlns:a16="http://schemas.microsoft.com/office/drawing/2014/main" id="{3FB54A33-595F-4A99-B758-D2CCDDE5F075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656" name="月 655">
                    <a:extLst>
                      <a:ext uri="{FF2B5EF4-FFF2-40B4-BE49-F238E27FC236}">
                        <a16:creationId xmlns:a16="http://schemas.microsoft.com/office/drawing/2014/main" id="{19F0E974-8E6F-4EC8-A4A8-8E1D5501AE9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7" name="月 656">
                    <a:extLst>
                      <a:ext uri="{FF2B5EF4-FFF2-40B4-BE49-F238E27FC236}">
                        <a16:creationId xmlns:a16="http://schemas.microsoft.com/office/drawing/2014/main" id="{48A3C7AF-7DC9-4FC1-A724-8FFEC4B0C29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8" name="月 451">
                    <a:extLst>
                      <a:ext uri="{FF2B5EF4-FFF2-40B4-BE49-F238E27FC236}">
                        <a16:creationId xmlns:a16="http://schemas.microsoft.com/office/drawing/2014/main" id="{F08464E2-D8C8-47C0-BB56-7BDFA93DEB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A150465D-96CA-4E52-9CF9-F62268CECD3F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DDCE36BD-1BCD-4AAF-A8CA-AFD74B49E07E}"/>
                </a:ext>
              </a:extLst>
            </p:cNvPr>
            <p:cNvGrpSpPr/>
            <p:nvPr/>
          </p:nvGrpSpPr>
          <p:grpSpPr>
            <a:xfrm rot="18964334">
              <a:off x="1045341" y="3004619"/>
              <a:ext cx="2387843" cy="2387843"/>
              <a:chOff x="1084477" y="3013152"/>
              <a:chExt cx="2387843" cy="2387843"/>
            </a:xfrm>
          </p:grpSpPr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17954470-0085-4AF8-B6FB-51DCBDE45819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642" name="グループ化 641">
                  <a:extLst>
                    <a:ext uri="{FF2B5EF4-FFF2-40B4-BE49-F238E27FC236}">
                      <a16:creationId xmlns:a16="http://schemas.microsoft.com/office/drawing/2014/main" id="{69CC4594-8197-4286-860F-CBA616D76D5A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648" name="月 647">
                    <a:extLst>
                      <a:ext uri="{FF2B5EF4-FFF2-40B4-BE49-F238E27FC236}">
                        <a16:creationId xmlns:a16="http://schemas.microsoft.com/office/drawing/2014/main" id="{65BC361B-B6CA-4193-A87D-3B89701E55F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9" name="月 648">
                    <a:extLst>
                      <a:ext uri="{FF2B5EF4-FFF2-40B4-BE49-F238E27FC236}">
                        <a16:creationId xmlns:a16="http://schemas.microsoft.com/office/drawing/2014/main" id="{6979EBBC-A740-40E8-9F04-3DDBAD763B6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0" name="月 451">
                    <a:extLst>
                      <a:ext uri="{FF2B5EF4-FFF2-40B4-BE49-F238E27FC236}">
                        <a16:creationId xmlns:a16="http://schemas.microsoft.com/office/drawing/2014/main" id="{8256810F-75EF-406A-81DC-44897A67E2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1" name="フリーフォーム: 図形 650">
                    <a:extLst>
                      <a:ext uri="{FF2B5EF4-FFF2-40B4-BE49-F238E27FC236}">
                        <a16:creationId xmlns:a16="http://schemas.microsoft.com/office/drawing/2014/main" id="{E5546EF6-300A-4B24-9D59-EF615240278D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43" name="グループ化 642">
                  <a:extLst>
                    <a:ext uri="{FF2B5EF4-FFF2-40B4-BE49-F238E27FC236}">
                      <a16:creationId xmlns:a16="http://schemas.microsoft.com/office/drawing/2014/main" id="{352B8BC5-6D64-48E6-A55E-699CD4DCC710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644" name="月 643">
                    <a:extLst>
                      <a:ext uri="{FF2B5EF4-FFF2-40B4-BE49-F238E27FC236}">
                        <a16:creationId xmlns:a16="http://schemas.microsoft.com/office/drawing/2014/main" id="{381DC6F5-6DF1-4668-A29C-D385F90ADE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5" name="月 644">
                    <a:extLst>
                      <a:ext uri="{FF2B5EF4-FFF2-40B4-BE49-F238E27FC236}">
                        <a16:creationId xmlns:a16="http://schemas.microsoft.com/office/drawing/2014/main" id="{71532F83-1FE0-4C07-82FB-CDCD3E9B933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6" name="月 451">
                    <a:extLst>
                      <a:ext uri="{FF2B5EF4-FFF2-40B4-BE49-F238E27FC236}">
                        <a16:creationId xmlns:a16="http://schemas.microsoft.com/office/drawing/2014/main" id="{73330245-F69B-404F-96F4-0C71AE6F67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7" name="フリーフォーム: 図形 646">
                    <a:extLst>
                      <a:ext uri="{FF2B5EF4-FFF2-40B4-BE49-F238E27FC236}">
                        <a16:creationId xmlns:a16="http://schemas.microsoft.com/office/drawing/2014/main" id="{611E76FC-6FE9-4A1C-B895-189F7B42DE9A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97C904CD-D396-498E-A529-38D6AE335601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A68F15F0-9655-4144-A6AD-D2D49B066641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638" name="月 637">
                    <a:extLst>
                      <a:ext uri="{FF2B5EF4-FFF2-40B4-BE49-F238E27FC236}">
                        <a16:creationId xmlns:a16="http://schemas.microsoft.com/office/drawing/2014/main" id="{FB27AA90-49FA-40DB-BB47-CEF00692DC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9" name="月 638">
                    <a:extLst>
                      <a:ext uri="{FF2B5EF4-FFF2-40B4-BE49-F238E27FC236}">
                        <a16:creationId xmlns:a16="http://schemas.microsoft.com/office/drawing/2014/main" id="{9F9CF275-D169-4F3A-9CEC-5F43E8F31E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0" name="月 451">
                    <a:extLst>
                      <a:ext uri="{FF2B5EF4-FFF2-40B4-BE49-F238E27FC236}">
                        <a16:creationId xmlns:a16="http://schemas.microsoft.com/office/drawing/2014/main" id="{E4F6C785-9627-4A39-B3F3-0249274511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8EBAFE05-2630-4799-9E17-79D594EDE3AA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33" name="グループ化 632">
                  <a:extLst>
                    <a:ext uri="{FF2B5EF4-FFF2-40B4-BE49-F238E27FC236}">
                      <a16:creationId xmlns:a16="http://schemas.microsoft.com/office/drawing/2014/main" id="{97BCBF7A-5A8F-4B66-AA07-189F32DF2267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634" name="月 633">
                    <a:extLst>
                      <a:ext uri="{FF2B5EF4-FFF2-40B4-BE49-F238E27FC236}">
                        <a16:creationId xmlns:a16="http://schemas.microsoft.com/office/drawing/2014/main" id="{71B1EF76-0D73-45EC-9242-172F0686D3F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5" name="月 634">
                    <a:extLst>
                      <a:ext uri="{FF2B5EF4-FFF2-40B4-BE49-F238E27FC236}">
                        <a16:creationId xmlns:a16="http://schemas.microsoft.com/office/drawing/2014/main" id="{0951F0B3-7EAB-4EEA-B59A-1D47C43926C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6" name="月 451">
                    <a:extLst>
                      <a:ext uri="{FF2B5EF4-FFF2-40B4-BE49-F238E27FC236}">
                        <a16:creationId xmlns:a16="http://schemas.microsoft.com/office/drawing/2014/main" id="{C5D7499C-4A1E-46DC-9F7E-F7BEF7F0D8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00A952A1-4384-462F-AC05-871AB9A385B2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AAEC7373-D95A-4D54-BE5A-963D90DAD875}"/>
                </a:ext>
              </a:extLst>
            </p:cNvPr>
            <p:cNvGrpSpPr/>
            <p:nvPr/>
          </p:nvGrpSpPr>
          <p:grpSpPr>
            <a:xfrm rot="17645869">
              <a:off x="1045341" y="3004617"/>
              <a:ext cx="2387843" cy="2387843"/>
              <a:chOff x="1084477" y="3013152"/>
              <a:chExt cx="2387843" cy="2387843"/>
            </a:xfrm>
          </p:grpSpPr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84A0E2FD-C853-4DEA-9DDC-5679C7922221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6A20180D-402C-45B7-B33B-D2F184FE8C0C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626" name="月 625">
                    <a:extLst>
                      <a:ext uri="{FF2B5EF4-FFF2-40B4-BE49-F238E27FC236}">
                        <a16:creationId xmlns:a16="http://schemas.microsoft.com/office/drawing/2014/main" id="{354EF392-7FBD-4BDC-A881-3FBEBB4A478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7" name="月 626">
                    <a:extLst>
                      <a:ext uri="{FF2B5EF4-FFF2-40B4-BE49-F238E27FC236}">
                        <a16:creationId xmlns:a16="http://schemas.microsoft.com/office/drawing/2014/main" id="{BC978259-05B5-4682-AFD8-0C8136466AC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8" name="月 451">
                    <a:extLst>
                      <a:ext uri="{FF2B5EF4-FFF2-40B4-BE49-F238E27FC236}">
                        <a16:creationId xmlns:a16="http://schemas.microsoft.com/office/drawing/2014/main" id="{9FD45064-AEF7-4222-9386-AD2A55CBBE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BEE4DC0D-5A79-447A-9A25-E80C1D4FCA9E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21" name="グループ化 620">
                  <a:extLst>
                    <a:ext uri="{FF2B5EF4-FFF2-40B4-BE49-F238E27FC236}">
                      <a16:creationId xmlns:a16="http://schemas.microsoft.com/office/drawing/2014/main" id="{90C2B246-531A-4125-9940-87BD7FF93BAB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622" name="月 621">
                    <a:extLst>
                      <a:ext uri="{FF2B5EF4-FFF2-40B4-BE49-F238E27FC236}">
                        <a16:creationId xmlns:a16="http://schemas.microsoft.com/office/drawing/2014/main" id="{11F786BF-367F-4800-9FB8-A2E2F1FBA3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3" name="月 622">
                    <a:extLst>
                      <a:ext uri="{FF2B5EF4-FFF2-40B4-BE49-F238E27FC236}">
                        <a16:creationId xmlns:a16="http://schemas.microsoft.com/office/drawing/2014/main" id="{2D4FDF54-092E-4408-9094-E01F2D930D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4" name="月 451">
                    <a:extLst>
                      <a:ext uri="{FF2B5EF4-FFF2-40B4-BE49-F238E27FC236}">
                        <a16:creationId xmlns:a16="http://schemas.microsoft.com/office/drawing/2014/main" id="{CD17C554-460E-40CC-A4FE-C26CCAF612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D6BF9FDC-1353-418E-A5FC-CFD6567AD0B8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0340D848-92B4-4148-8A37-F89C08D8762A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610" name="グループ化 609">
                  <a:extLst>
                    <a:ext uri="{FF2B5EF4-FFF2-40B4-BE49-F238E27FC236}">
                      <a16:creationId xmlns:a16="http://schemas.microsoft.com/office/drawing/2014/main" id="{6BB0F5A5-F6A8-417F-861A-D63ADBDD2825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616" name="月 615">
                    <a:extLst>
                      <a:ext uri="{FF2B5EF4-FFF2-40B4-BE49-F238E27FC236}">
                        <a16:creationId xmlns:a16="http://schemas.microsoft.com/office/drawing/2014/main" id="{72056C3F-CF16-4144-9EAE-32806280A37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7" name="月 616">
                    <a:extLst>
                      <a:ext uri="{FF2B5EF4-FFF2-40B4-BE49-F238E27FC236}">
                        <a16:creationId xmlns:a16="http://schemas.microsoft.com/office/drawing/2014/main" id="{7C34CC16-9720-4847-A698-619B08B85D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8" name="月 451">
                    <a:extLst>
                      <a:ext uri="{FF2B5EF4-FFF2-40B4-BE49-F238E27FC236}">
                        <a16:creationId xmlns:a16="http://schemas.microsoft.com/office/drawing/2014/main" id="{FC243D93-681F-432D-B5EB-7A66EA86280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9" name="フリーフォーム: 図形 618">
                    <a:extLst>
                      <a:ext uri="{FF2B5EF4-FFF2-40B4-BE49-F238E27FC236}">
                        <a16:creationId xmlns:a16="http://schemas.microsoft.com/office/drawing/2014/main" id="{E6DCCBED-72F4-4EF0-A38E-B9993E23C636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11" name="グループ化 610">
                  <a:extLst>
                    <a:ext uri="{FF2B5EF4-FFF2-40B4-BE49-F238E27FC236}">
                      <a16:creationId xmlns:a16="http://schemas.microsoft.com/office/drawing/2014/main" id="{072CCE09-0281-4081-B327-551193515593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612" name="月 611">
                    <a:extLst>
                      <a:ext uri="{FF2B5EF4-FFF2-40B4-BE49-F238E27FC236}">
                        <a16:creationId xmlns:a16="http://schemas.microsoft.com/office/drawing/2014/main" id="{434D6DA4-CDEC-4213-8D6E-F016F682F39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3" name="月 612">
                    <a:extLst>
                      <a:ext uri="{FF2B5EF4-FFF2-40B4-BE49-F238E27FC236}">
                        <a16:creationId xmlns:a16="http://schemas.microsoft.com/office/drawing/2014/main" id="{8EF8C22A-DF06-4A1D-AB01-341BF5CB30D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4" name="月 451">
                    <a:extLst>
                      <a:ext uri="{FF2B5EF4-FFF2-40B4-BE49-F238E27FC236}">
                        <a16:creationId xmlns:a16="http://schemas.microsoft.com/office/drawing/2014/main" id="{D36C8420-E2C3-450E-B127-F4334DAFDF9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9933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675D479F-3C9F-44D9-874D-61EE2746078B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C2F5E3B1-5DC6-484A-A308-2C8671F75FA8}"/>
                </a:ext>
              </a:extLst>
            </p:cNvPr>
            <p:cNvGrpSpPr/>
            <p:nvPr/>
          </p:nvGrpSpPr>
          <p:grpSpPr>
            <a:xfrm rot="2546814">
              <a:off x="1990319" y="3869658"/>
              <a:ext cx="782917" cy="301861"/>
              <a:chOff x="2720366" y="3880195"/>
              <a:chExt cx="1190627" cy="489160"/>
            </a:xfrm>
          </p:grpSpPr>
          <p:sp>
            <p:nvSpPr>
              <p:cNvPr id="604" name="月 603">
                <a:extLst>
                  <a:ext uri="{FF2B5EF4-FFF2-40B4-BE49-F238E27FC236}">
                    <a16:creationId xmlns:a16="http://schemas.microsoft.com/office/drawing/2014/main" id="{9AD8DF5C-7016-4286-B92B-D45FAC71EAAA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月 604">
                <a:extLst>
                  <a:ext uri="{FF2B5EF4-FFF2-40B4-BE49-F238E27FC236}">
                    <a16:creationId xmlns:a16="http://schemas.microsoft.com/office/drawing/2014/main" id="{BE8E9DF8-2C7B-4F85-9EBB-3FAA21438170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月 451">
                <a:extLst>
                  <a:ext uri="{FF2B5EF4-FFF2-40B4-BE49-F238E27FC236}">
                    <a16:creationId xmlns:a16="http://schemas.microsoft.com/office/drawing/2014/main" id="{9CB2491F-02C2-4C19-B8BA-9DF12D301D10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9933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A274B88B-4118-4A11-949A-492405888B73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CB8D6EA4-3041-44BE-A495-710CE52146BF}"/>
                </a:ext>
              </a:extLst>
            </p:cNvPr>
            <p:cNvGrpSpPr/>
            <p:nvPr/>
          </p:nvGrpSpPr>
          <p:grpSpPr>
            <a:xfrm rot="2546814">
              <a:off x="1799819" y="4055397"/>
              <a:ext cx="782917" cy="301861"/>
              <a:chOff x="2720366" y="3880195"/>
              <a:chExt cx="1190627" cy="489160"/>
            </a:xfrm>
          </p:grpSpPr>
          <p:sp>
            <p:nvSpPr>
              <p:cNvPr id="600" name="月 599">
                <a:extLst>
                  <a:ext uri="{FF2B5EF4-FFF2-40B4-BE49-F238E27FC236}">
                    <a16:creationId xmlns:a16="http://schemas.microsoft.com/office/drawing/2014/main" id="{6FF0C72D-A272-44B7-9150-46DF4BF16822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月 600">
                <a:extLst>
                  <a:ext uri="{FF2B5EF4-FFF2-40B4-BE49-F238E27FC236}">
                    <a16:creationId xmlns:a16="http://schemas.microsoft.com/office/drawing/2014/main" id="{54C0A1C4-A2BA-4817-89CE-9C37FBE4F67F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月 451">
                <a:extLst>
                  <a:ext uri="{FF2B5EF4-FFF2-40B4-BE49-F238E27FC236}">
                    <a16:creationId xmlns:a16="http://schemas.microsoft.com/office/drawing/2014/main" id="{F39709FB-5852-4D74-92E6-AB63F3AA8F54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9933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CB091A14-55B8-4997-B740-424D2C4F7FB1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434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福島県と言えば・・・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喜多方ラーメン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モモ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こづゆ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夏秋きゅうり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しんごろう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さやいんげん</a:t>
            </a:r>
          </a:p>
        </p:txBody>
      </p: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76A7D58-C121-46E6-A8E5-E134FC623DE9}"/>
              </a:ext>
            </a:extLst>
          </p:cNvPr>
          <p:cNvGrpSpPr/>
          <p:nvPr/>
        </p:nvGrpSpPr>
        <p:grpSpPr>
          <a:xfrm>
            <a:off x="754131" y="1351446"/>
            <a:ext cx="2516694" cy="1912171"/>
            <a:chOff x="146075" y="283097"/>
            <a:chExt cx="3275461" cy="2488678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37ED77B7-F390-425B-98EC-A0C333E241BF}"/>
                </a:ext>
              </a:extLst>
            </p:cNvPr>
            <p:cNvGrpSpPr/>
            <p:nvPr/>
          </p:nvGrpSpPr>
          <p:grpSpPr>
            <a:xfrm>
              <a:off x="146075" y="283097"/>
              <a:ext cx="2735896" cy="2488678"/>
              <a:chOff x="1587152" y="1138806"/>
              <a:chExt cx="3321170" cy="3021066"/>
            </a:xfrm>
          </p:grpSpPr>
          <p:sp>
            <p:nvSpPr>
              <p:cNvPr id="193" name="楕円 3">
                <a:extLst>
                  <a:ext uri="{FF2B5EF4-FFF2-40B4-BE49-F238E27FC236}">
                    <a16:creationId xmlns:a16="http://schemas.microsoft.com/office/drawing/2014/main" id="{B42BC59B-281A-4E2C-B482-7CC13197AEEA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楕円 3">
                <a:extLst>
                  <a:ext uri="{FF2B5EF4-FFF2-40B4-BE49-F238E27FC236}">
                    <a16:creationId xmlns:a16="http://schemas.microsoft.com/office/drawing/2014/main" id="{3FA479F8-917D-475C-85A7-C6FBFECD688D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572656BB-099B-47A3-99F4-B681AEB26C6B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2669C6E1-9C7B-4AF2-A7F5-DCDE0EF216AB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EA14BA71-6A54-4C16-9351-CB5ED7C5E692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B8B72859-8DC7-4663-8888-99140B436BDF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6EAF79B8-BC52-4FC5-B2E7-A7565AAFA585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16F829DB-DDD7-4339-945B-9B975F71CEAF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F0F5EF8A-F93A-4BC2-B41D-8C5AA5CBF288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15E547A9-E236-4F35-9A9C-D382E0157B8B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noFill/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FC999EB7-8033-4DD7-982F-1AFCF8A5AD49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noFill/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5829BEE9-678F-4FAB-AD35-5D220E2FACBE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E3D5412C-3EC5-48ED-BDB0-C8A0D91E1BB4}"/>
                </a:ext>
              </a:extLst>
            </p:cNvPr>
            <p:cNvGrpSpPr/>
            <p:nvPr/>
          </p:nvGrpSpPr>
          <p:grpSpPr>
            <a:xfrm>
              <a:off x="391434" y="625309"/>
              <a:ext cx="2228693" cy="1079710"/>
              <a:chOff x="5774653" y="1480033"/>
              <a:chExt cx="2748453" cy="1495242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B6D18186-6E4B-4E7A-B35C-686CD156FA9D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171" name="円: 塗りつぶしなし 170">
                  <a:extLst>
                    <a:ext uri="{FF2B5EF4-FFF2-40B4-BE49-F238E27FC236}">
                      <a16:creationId xmlns:a16="http://schemas.microsoft.com/office/drawing/2014/main" id="{449CFBE4-9C4F-461E-AC28-A7795E80D6DB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" name="円: 塗りつぶしなし 171">
                  <a:extLst>
                    <a:ext uri="{FF2B5EF4-FFF2-40B4-BE49-F238E27FC236}">
                      <a16:creationId xmlns:a16="http://schemas.microsoft.com/office/drawing/2014/main" id="{7C4E8A30-9A75-4E4E-B450-549CEF2BCFFF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" name="円: 塗りつぶしなし 172">
                  <a:extLst>
                    <a:ext uri="{FF2B5EF4-FFF2-40B4-BE49-F238E27FC236}">
                      <a16:creationId xmlns:a16="http://schemas.microsoft.com/office/drawing/2014/main" id="{FFBDB944-BE70-4C64-A5F4-EFABB5258084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" name="円: 塗りつぶしなし 173">
                  <a:extLst>
                    <a:ext uri="{FF2B5EF4-FFF2-40B4-BE49-F238E27FC236}">
                      <a16:creationId xmlns:a16="http://schemas.microsoft.com/office/drawing/2014/main" id="{FE44D9BE-8820-40E7-860F-01E261D61B5C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" name="円: 塗りつぶしなし 174">
                  <a:extLst>
                    <a:ext uri="{FF2B5EF4-FFF2-40B4-BE49-F238E27FC236}">
                      <a16:creationId xmlns:a16="http://schemas.microsoft.com/office/drawing/2014/main" id="{BE2B9A6A-B306-41AD-BAA6-4A9489358528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" name="円: 塗りつぶしなし 175">
                  <a:extLst>
                    <a:ext uri="{FF2B5EF4-FFF2-40B4-BE49-F238E27FC236}">
                      <a16:creationId xmlns:a16="http://schemas.microsoft.com/office/drawing/2014/main" id="{DA908B31-D1B2-4017-96B0-689B1366B36F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円: 塗りつぶしなし 176">
                  <a:extLst>
                    <a:ext uri="{FF2B5EF4-FFF2-40B4-BE49-F238E27FC236}">
                      <a16:creationId xmlns:a16="http://schemas.microsoft.com/office/drawing/2014/main" id="{FF3A2034-E70B-418E-9B7F-59758ADC6990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" name="円: 塗りつぶしなし 177">
                  <a:extLst>
                    <a:ext uri="{FF2B5EF4-FFF2-40B4-BE49-F238E27FC236}">
                      <a16:creationId xmlns:a16="http://schemas.microsoft.com/office/drawing/2014/main" id="{69E7AED0-32D3-4B16-BD06-8A8D89443D2E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" name="円: 塗りつぶしなし 178">
                  <a:extLst>
                    <a:ext uri="{FF2B5EF4-FFF2-40B4-BE49-F238E27FC236}">
                      <a16:creationId xmlns:a16="http://schemas.microsoft.com/office/drawing/2014/main" id="{8B3A2508-B5B0-4D82-83C7-C10F3B02BB52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" name="円: 塗りつぶしなし 179">
                  <a:extLst>
                    <a:ext uri="{FF2B5EF4-FFF2-40B4-BE49-F238E27FC236}">
                      <a16:creationId xmlns:a16="http://schemas.microsoft.com/office/drawing/2014/main" id="{B424E83F-14C4-42AD-AC17-C12F5FCAC6D9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" name="円: 塗りつぶしなし 180">
                  <a:extLst>
                    <a:ext uri="{FF2B5EF4-FFF2-40B4-BE49-F238E27FC236}">
                      <a16:creationId xmlns:a16="http://schemas.microsoft.com/office/drawing/2014/main" id="{3A352723-27A7-4EA3-9BA8-CF69EC62B0CE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円: 塗りつぶしなし 181">
                  <a:extLst>
                    <a:ext uri="{FF2B5EF4-FFF2-40B4-BE49-F238E27FC236}">
                      <a16:creationId xmlns:a16="http://schemas.microsoft.com/office/drawing/2014/main" id="{03C25A8C-6AEF-44A2-8F12-646CDAF4DC85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" name="円: 塗りつぶしなし 182">
                  <a:extLst>
                    <a:ext uri="{FF2B5EF4-FFF2-40B4-BE49-F238E27FC236}">
                      <a16:creationId xmlns:a16="http://schemas.microsoft.com/office/drawing/2014/main" id="{1C42E865-1E6E-4065-9922-8F80DBB5A352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" name="円: 塗りつぶしなし 183">
                  <a:extLst>
                    <a:ext uri="{FF2B5EF4-FFF2-40B4-BE49-F238E27FC236}">
                      <a16:creationId xmlns:a16="http://schemas.microsoft.com/office/drawing/2014/main" id="{20759A97-980C-47A1-8237-DB8391FA5A07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" name="円: 塗りつぶしなし 184">
                  <a:extLst>
                    <a:ext uri="{FF2B5EF4-FFF2-40B4-BE49-F238E27FC236}">
                      <a16:creationId xmlns:a16="http://schemas.microsoft.com/office/drawing/2014/main" id="{963850EB-5192-4DB7-A944-2D13F86C43C7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" name="円: 塗りつぶしなし 187">
                  <a:extLst>
                    <a:ext uri="{FF2B5EF4-FFF2-40B4-BE49-F238E27FC236}">
                      <a16:creationId xmlns:a16="http://schemas.microsoft.com/office/drawing/2014/main" id="{B2DC4BC3-7300-46FE-BB28-A9B2C515209F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" name="円: 塗りつぶしなし 188">
                  <a:extLst>
                    <a:ext uri="{FF2B5EF4-FFF2-40B4-BE49-F238E27FC236}">
                      <a16:creationId xmlns:a16="http://schemas.microsoft.com/office/drawing/2014/main" id="{76F0D985-61B1-4A5C-887E-1211D34DD427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" name="円: 塗りつぶしなし 189">
                  <a:extLst>
                    <a:ext uri="{FF2B5EF4-FFF2-40B4-BE49-F238E27FC236}">
                      <a16:creationId xmlns:a16="http://schemas.microsoft.com/office/drawing/2014/main" id="{8F3B63F6-C03F-4D16-9F45-93056DEEF507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" name="円: 塗りつぶしなし 190">
                  <a:extLst>
                    <a:ext uri="{FF2B5EF4-FFF2-40B4-BE49-F238E27FC236}">
                      <a16:creationId xmlns:a16="http://schemas.microsoft.com/office/drawing/2014/main" id="{76989DC4-41C2-4114-AEAE-94175D14F92B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2" name="円: 塗りつぶしなし 191">
                  <a:extLst>
                    <a:ext uri="{FF2B5EF4-FFF2-40B4-BE49-F238E27FC236}">
                      <a16:creationId xmlns:a16="http://schemas.microsoft.com/office/drawing/2014/main" id="{E33118C0-51E2-436A-870E-59485584A560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13A3E16-C270-4721-BF32-89623D9FC71A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151" name="円: 塗りつぶしなし 150">
                  <a:extLst>
                    <a:ext uri="{FF2B5EF4-FFF2-40B4-BE49-F238E27FC236}">
                      <a16:creationId xmlns:a16="http://schemas.microsoft.com/office/drawing/2014/main" id="{21874589-C064-4271-BAD5-8C7B503352AD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" name="円: 塗りつぶしなし 151">
                  <a:extLst>
                    <a:ext uri="{FF2B5EF4-FFF2-40B4-BE49-F238E27FC236}">
                      <a16:creationId xmlns:a16="http://schemas.microsoft.com/office/drawing/2014/main" id="{4BFF9AE7-CB16-446D-902E-52DA97662D30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" name="円: 塗りつぶしなし 152">
                  <a:extLst>
                    <a:ext uri="{FF2B5EF4-FFF2-40B4-BE49-F238E27FC236}">
                      <a16:creationId xmlns:a16="http://schemas.microsoft.com/office/drawing/2014/main" id="{D92A0AD5-8586-4A6F-B1C6-AEE1E273552A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" name="円: 塗りつぶしなし 153">
                  <a:extLst>
                    <a:ext uri="{FF2B5EF4-FFF2-40B4-BE49-F238E27FC236}">
                      <a16:creationId xmlns:a16="http://schemas.microsoft.com/office/drawing/2014/main" id="{5E5E4D94-5D95-4A04-9524-7B16E50AD69F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" name="円: 塗りつぶしなし 154">
                  <a:extLst>
                    <a:ext uri="{FF2B5EF4-FFF2-40B4-BE49-F238E27FC236}">
                      <a16:creationId xmlns:a16="http://schemas.microsoft.com/office/drawing/2014/main" id="{E55C43B1-3385-4A2E-86BE-2FCA2D9975DE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" name="円: 塗りつぶしなし 155">
                  <a:extLst>
                    <a:ext uri="{FF2B5EF4-FFF2-40B4-BE49-F238E27FC236}">
                      <a16:creationId xmlns:a16="http://schemas.microsoft.com/office/drawing/2014/main" id="{CA04F878-AD5D-4AAB-AC2C-D3F42E0E9A16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" name="円: 塗りつぶしなし 156">
                  <a:extLst>
                    <a:ext uri="{FF2B5EF4-FFF2-40B4-BE49-F238E27FC236}">
                      <a16:creationId xmlns:a16="http://schemas.microsoft.com/office/drawing/2014/main" id="{74F06E8D-6605-4478-A95C-821547CBA24F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" name="円: 塗りつぶしなし 157">
                  <a:extLst>
                    <a:ext uri="{FF2B5EF4-FFF2-40B4-BE49-F238E27FC236}">
                      <a16:creationId xmlns:a16="http://schemas.microsoft.com/office/drawing/2014/main" id="{C33794CB-6B9E-4348-A18E-B0ABCB3801EF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円: 塗りつぶしなし 158">
                  <a:extLst>
                    <a:ext uri="{FF2B5EF4-FFF2-40B4-BE49-F238E27FC236}">
                      <a16:creationId xmlns:a16="http://schemas.microsoft.com/office/drawing/2014/main" id="{0282D540-D5D7-4D43-A197-19C8CDFE5824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円: 塗りつぶしなし 159">
                  <a:extLst>
                    <a:ext uri="{FF2B5EF4-FFF2-40B4-BE49-F238E27FC236}">
                      <a16:creationId xmlns:a16="http://schemas.microsoft.com/office/drawing/2014/main" id="{78B577AC-D6D0-4F18-8FC9-E7307CF3EB0F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円: 塗りつぶしなし 160">
                  <a:extLst>
                    <a:ext uri="{FF2B5EF4-FFF2-40B4-BE49-F238E27FC236}">
                      <a16:creationId xmlns:a16="http://schemas.microsoft.com/office/drawing/2014/main" id="{DD4F73CA-5C76-4C76-A73A-6378B50FC5C7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円: 塗りつぶしなし 161">
                  <a:extLst>
                    <a:ext uri="{FF2B5EF4-FFF2-40B4-BE49-F238E27FC236}">
                      <a16:creationId xmlns:a16="http://schemas.microsoft.com/office/drawing/2014/main" id="{4AF67E3C-96D3-4134-98CD-0AAE56097174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円: 塗りつぶしなし 162">
                  <a:extLst>
                    <a:ext uri="{FF2B5EF4-FFF2-40B4-BE49-F238E27FC236}">
                      <a16:creationId xmlns:a16="http://schemas.microsoft.com/office/drawing/2014/main" id="{9B8D2D54-03B9-47F5-9BDB-1A17F5BBAF8F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円: 塗りつぶしなし 163">
                  <a:extLst>
                    <a:ext uri="{FF2B5EF4-FFF2-40B4-BE49-F238E27FC236}">
                      <a16:creationId xmlns:a16="http://schemas.microsoft.com/office/drawing/2014/main" id="{9DA11C59-50F6-4BB3-8CEF-1FEC3494596B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円: 塗りつぶしなし 164">
                  <a:extLst>
                    <a:ext uri="{FF2B5EF4-FFF2-40B4-BE49-F238E27FC236}">
                      <a16:creationId xmlns:a16="http://schemas.microsoft.com/office/drawing/2014/main" id="{5F247FD5-5AD2-488F-9264-27DE65CE8968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円: 塗りつぶしなし 165">
                  <a:extLst>
                    <a:ext uri="{FF2B5EF4-FFF2-40B4-BE49-F238E27FC236}">
                      <a16:creationId xmlns:a16="http://schemas.microsoft.com/office/drawing/2014/main" id="{FDFE5503-62B7-4A6B-B0DE-21861F659CC8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円: 塗りつぶしなし 166">
                  <a:extLst>
                    <a:ext uri="{FF2B5EF4-FFF2-40B4-BE49-F238E27FC236}">
                      <a16:creationId xmlns:a16="http://schemas.microsoft.com/office/drawing/2014/main" id="{15B3DC0E-2AFD-475F-A8BB-9755EB58D76A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円: 塗りつぶしなし 167">
                  <a:extLst>
                    <a:ext uri="{FF2B5EF4-FFF2-40B4-BE49-F238E27FC236}">
                      <a16:creationId xmlns:a16="http://schemas.microsoft.com/office/drawing/2014/main" id="{0171455F-7E53-4D65-9CEC-9C67CE1D9F29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円: 塗りつぶしなし 168">
                  <a:extLst>
                    <a:ext uri="{FF2B5EF4-FFF2-40B4-BE49-F238E27FC236}">
                      <a16:creationId xmlns:a16="http://schemas.microsoft.com/office/drawing/2014/main" id="{83CA1E50-55B0-4FF1-ACAF-9056A3363D70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円: 塗りつぶしなし 169">
                  <a:extLst>
                    <a:ext uri="{FF2B5EF4-FFF2-40B4-BE49-F238E27FC236}">
                      <a16:creationId xmlns:a16="http://schemas.microsoft.com/office/drawing/2014/main" id="{A490FB8B-46FA-4A6B-BFA9-F074A4089C3E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D9A3C772-F272-4E12-9A90-D671956EBFED}"/>
                </a:ext>
              </a:extLst>
            </p:cNvPr>
            <p:cNvGrpSpPr/>
            <p:nvPr/>
          </p:nvGrpSpPr>
          <p:grpSpPr>
            <a:xfrm>
              <a:off x="545021" y="697676"/>
              <a:ext cx="872149" cy="500893"/>
              <a:chOff x="3189498" y="4960083"/>
              <a:chExt cx="1577713" cy="906114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CC7B02EF-2BC2-409D-B933-4E3A41FCFA3F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956AE239-541B-441C-A291-128A72ACC3AE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C255CFFC-B076-45D9-A5E3-3C8CB3E079E8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C09A646C-B375-4137-9C76-80D71136C4E8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47305B0C-0217-43D4-BD16-596016B1648C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527A1C88-C7BB-4BDD-96A6-E5262392FD75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83F57F19-517D-4BD3-A36E-0A35E6C150C3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3655DC53-E9F6-47F6-986B-4FBB84E7CCCE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9FDAC0FA-DA37-4CDB-AC7D-6666F9D2B73F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AC7C782C-B6D7-46D0-98CA-1CFED72201F4}"/>
                </a:ext>
              </a:extLst>
            </p:cNvPr>
            <p:cNvGrpSpPr/>
            <p:nvPr/>
          </p:nvGrpSpPr>
          <p:grpSpPr>
            <a:xfrm rot="346402">
              <a:off x="1378127" y="644120"/>
              <a:ext cx="947590" cy="416510"/>
              <a:chOff x="2412996" y="5374747"/>
              <a:chExt cx="1331816" cy="585396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83E40E16-6968-40A2-AFC5-B48947316F02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6CFAD621-72B4-4480-9203-9E038918278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波線 138">
                  <a:extLst>
                    <a:ext uri="{FF2B5EF4-FFF2-40B4-BE49-F238E27FC236}">
                      <a16:creationId xmlns:a16="http://schemas.microsoft.com/office/drawing/2014/main" id="{EFA35A3B-8450-43FD-803F-77739A0CDAE9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99FA7500-4CD8-463B-8347-3512CF2672D1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8AFFFA10-534B-4671-89DA-6E00BD0FA408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波線 136">
                  <a:extLst>
                    <a:ext uri="{FF2B5EF4-FFF2-40B4-BE49-F238E27FC236}">
                      <a16:creationId xmlns:a16="http://schemas.microsoft.com/office/drawing/2014/main" id="{FDC69A83-C734-46C2-8856-18B3FEF774A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3807E041-28B2-4159-9489-18D8F09DE275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703772CD-2AC7-4EE3-8965-F828069870E6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波線 134">
                  <a:extLst>
                    <a:ext uri="{FF2B5EF4-FFF2-40B4-BE49-F238E27FC236}">
                      <a16:creationId xmlns:a16="http://schemas.microsoft.com/office/drawing/2014/main" id="{CF91F641-BA77-468D-9E66-B87DC1A2CA4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783F66BF-9B55-441E-A8FA-B687692BAC4F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BC6A6569-903D-4B71-9E71-7E463B07521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波線 132">
                  <a:extLst>
                    <a:ext uri="{FF2B5EF4-FFF2-40B4-BE49-F238E27FC236}">
                      <a16:creationId xmlns:a16="http://schemas.microsoft.com/office/drawing/2014/main" id="{2D245BA1-1E64-428B-8758-6F320586575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812F4736-D0A9-43F9-9941-AEE5EF9A2AAB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0820F4F9-625C-4810-8B69-8CAB1E914C5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" name="波線 130">
                  <a:extLst>
                    <a:ext uri="{FF2B5EF4-FFF2-40B4-BE49-F238E27FC236}">
                      <a16:creationId xmlns:a16="http://schemas.microsoft.com/office/drawing/2014/main" id="{4DA2D6B7-2EF5-4433-B2DB-895187238E73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CB42A588-E09C-4B28-BF82-5A41A99D224E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DB9F92E1-43F9-43ED-B537-E32AAA5A946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" name="波線 128">
                  <a:extLst>
                    <a:ext uri="{FF2B5EF4-FFF2-40B4-BE49-F238E27FC236}">
                      <a16:creationId xmlns:a16="http://schemas.microsoft.com/office/drawing/2014/main" id="{05D5EAEF-8D52-47AE-BB79-63FC47B6B2D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09E0CE60-2E3D-498C-BE31-A7C895819E25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61E0622C-5FEA-43B1-873E-129345285EE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" name="波線 126">
                  <a:extLst>
                    <a:ext uri="{FF2B5EF4-FFF2-40B4-BE49-F238E27FC236}">
                      <a16:creationId xmlns:a16="http://schemas.microsoft.com/office/drawing/2014/main" id="{EAC00F29-35BB-479A-B983-E17D719D91A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26E39F0-975C-459C-9280-94A9AC98CF2C}"/>
                </a:ext>
              </a:extLst>
            </p:cNvPr>
            <p:cNvGrpSpPr/>
            <p:nvPr/>
          </p:nvGrpSpPr>
          <p:grpSpPr>
            <a:xfrm>
              <a:off x="395938" y="917376"/>
              <a:ext cx="872149" cy="500893"/>
              <a:chOff x="3189498" y="4960083"/>
              <a:chExt cx="1577713" cy="906114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DA23BD23-428E-45F0-9F03-8A0F404AB401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E2E71A8A-B9D2-462A-B4E5-C98B33A757A3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DC8B2C48-95FE-498A-B26C-C6E7B8CCAA0F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71E95C1B-A9A7-4754-B4D8-21C7D5794CCE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8F2A0042-E2F4-4DE5-9925-6417BA283C7C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3A0E1840-C634-4068-A3A7-E1AC876252D5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14A4BE2C-8664-4DD2-B4B9-B2D3F42BDD40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9948FBF9-AED8-4C34-9396-206AF848D649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F5F40BD2-0B32-4F18-961D-F61724F0A3F4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1FBDD1E1-8077-417E-8B15-54534248974C}"/>
                </a:ext>
              </a:extLst>
            </p:cNvPr>
            <p:cNvGrpSpPr/>
            <p:nvPr/>
          </p:nvGrpSpPr>
          <p:grpSpPr>
            <a:xfrm>
              <a:off x="1257755" y="991189"/>
              <a:ext cx="543465" cy="294516"/>
              <a:chOff x="1525180" y="6076461"/>
              <a:chExt cx="1536800" cy="832827"/>
            </a:xfrm>
          </p:grpSpPr>
          <p:sp>
            <p:nvSpPr>
              <p:cNvPr id="88" name="円: 塗りつぶしなし 87">
                <a:extLst>
                  <a:ext uri="{FF2B5EF4-FFF2-40B4-BE49-F238E27FC236}">
                    <a16:creationId xmlns:a16="http://schemas.microsoft.com/office/drawing/2014/main" id="{39CC38A4-F751-4CF7-AE3C-1B281C72651C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円: 塗りつぶしなし 88">
                <a:extLst>
                  <a:ext uri="{FF2B5EF4-FFF2-40B4-BE49-F238E27FC236}">
                    <a16:creationId xmlns:a16="http://schemas.microsoft.com/office/drawing/2014/main" id="{8FEBD7B3-397D-4083-BC20-548B71DF0B02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円: 塗りつぶしなし 89">
                <a:extLst>
                  <a:ext uri="{FF2B5EF4-FFF2-40B4-BE49-F238E27FC236}">
                    <a16:creationId xmlns:a16="http://schemas.microsoft.com/office/drawing/2014/main" id="{D71C9B6C-2E94-4F19-B716-C749F082B9AF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円: 塗りつぶしなし 90">
                <a:extLst>
                  <a:ext uri="{FF2B5EF4-FFF2-40B4-BE49-F238E27FC236}">
                    <a16:creationId xmlns:a16="http://schemas.microsoft.com/office/drawing/2014/main" id="{EAEC9141-A637-4338-8413-6A44BF9012CA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" name="円: 塗りつぶしなし 91">
                <a:extLst>
                  <a:ext uri="{FF2B5EF4-FFF2-40B4-BE49-F238E27FC236}">
                    <a16:creationId xmlns:a16="http://schemas.microsoft.com/office/drawing/2014/main" id="{2E54EAEA-CAE8-4E3C-A52B-EB9E12FA1F62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円: 塗りつぶしなし 92">
                <a:extLst>
                  <a:ext uri="{FF2B5EF4-FFF2-40B4-BE49-F238E27FC236}">
                    <a16:creationId xmlns:a16="http://schemas.microsoft.com/office/drawing/2014/main" id="{E38A1F7D-3B90-4361-B64F-5D2395F7CA0A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円: 塗りつぶしなし 93">
                <a:extLst>
                  <a:ext uri="{FF2B5EF4-FFF2-40B4-BE49-F238E27FC236}">
                    <a16:creationId xmlns:a16="http://schemas.microsoft.com/office/drawing/2014/main" id="{0612DC68-2256-40D3-B8F7-2C3A0BC09078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円: 塗りつぶしなし 94">
                <a:extLst>
                  <a:ext uri="{FF2B5EF4-FFF2-40B4-BE49-F238E27FC236}">
                    <a16:creationId xmlns:a16="http://schemas.microsoft.com/office/drawing/2014/main" id="{C16C77AC-9650-46BB-A759-95C14E5B11F7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円: 塗りつぶしなし 95">
                <a:extLst>
                  <a:ext uri="{FF2B5EF4-FFF2-40B4-BE49-F238E27FC236}">
                    <a16:creationId xmlns:a16="http://schemas.microsoft.com/office/drawing/2014/main" id="{942567C0-110A-4E28-8B21-1220DA80429A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円: 塗りつぶしなし 96">
                <a:extLst>
                  <a:ext uri="{FF2B5EF4-FFF2-40B4-BE49-F238E27FC236}">
                    <a16:creationId xmlns:a16="http://schemas.microsoft.com/office/drawing/2014/main" id="{B72DA095-09EF-4CFC-8679-199C675F0D43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円: 塗りつぶしなし 97">
                <a:extLst>
                  <a:ext uri="{FF2B5EF4-FFF2-40B4-BE49-F238E27FC236}">
                    <a16:creationId xmlns:a16="http://schemas.microsoft.com/office/drawing/2014/main" id="{9FE9E761-1D2D-41AC-A60A-47F21109EB65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円: 塗りつぶしなし 98">
                <a:extLst>
                  <a:ext uri="{FF2B5EF4-FFF2-40B4-BE49-F238E27FC236}">
                    <a16:creationId xmlns:a16="http://schemas.microsoft.com/office/drawing/2014/main" id="{434BD1D2-475C-4BA1-A1FF-BC569C8E8988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円: 塗りつぶしなし 99">
                <a:extLst>
                  <a:ext uri="{FF2B5EF4-FFF2-40B4-BE49-F238E27FC236}">
                    <a16:creationId xmlns:a16="http://schemas.microsoft.com/office/drawing/2014/main" id="{15C097A8-BAF6-466B-B50D-44B0051A85CA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" name="円: 塗りつぶしなし 100">
                <a:extLst>
                  <a:ext uri="{FF2B5EF4-FFF2-40B4-BE49-F238E27FC236}">
                    <a16:creationId xmlns:a16="http://schemas.microsoft.com/office/drawing/2014/main" id="{9F54AE30-68CF-443F-B256-A429F0E4B851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" name="円: 塗りつぶしなし 101">
                <a:extLst>
                  <a:ext uri="{FF2B5EF4-FFF2-40B4-BE49-F238E27FC236}">
                    <a16:creationId xmlns:a16="http://schemas.microsoft.com/office/drawing/2014/main" id="{DFEB6135-CE64-4A20-B552-7662F1D3A1E7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" name="円: 塗りつぶしなし 102">
                <a:extLst>
                  <a:ext uri="{FF2B5EF4-FFF2-40B4-BE49-F238E27FC236}">
                    <a16:creationId xmlns:a16="http://schemas.microsoft.com/office/drawing/2014/main" id="{61F21F1B-72D9-485C-AD2D-1E9993A657F5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" name="円: 塗りつぶしなし 103">
                <a:extLst>
                  <a:ext uri="{FF2B5EF4-FFF2-40B4-BE49-F238E27FC236}">
                    <a16:creationId xmlns:a16="http://schemas.microsoft.com/office/drawing/2014/main" id="{C1AE5E6D-C5E0-46B8-ACF1-B310409D3D48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" name="円: 塗りつぶしなし 104">
                <a:extLst>
                  <a:ext uri="{FF2B5EF4-FFF2-40B4-BE49-F238E27FC236}">
                    <a16:creationId xmlns:a16="http://schemas.microsoft.com/office/drawing/2014/main" id="{EB49C120-07AA-4C62-8617-F1DA93C7D106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円: 塗りつぶしなし 105">
                <a:extLst>
                  <a:ext uri="{FF2B5EF4-FFF2-40B4-BE49-F238E27FC236}">
                    <a16:creationId xmlns:a16="http://schemas.microsoft.com/office/drawing/2014/main" id="{CC416372-5B82-40CC-A737-C843A97EC71B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" name="円: 塗りつぶしなし 106">
                <a:extLst>
                  <a:ext uri="{FF2B5EF4-FFF2-40B4-BE49-F238E27FC236}">
                    <a16:creationId xmlns:a16="http://schemas.microsoft.com/office/drawing/2014/main" id="{4259A04E-72AB-41C4-8F3A-D127AAD70A73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" name="円: 塗りつぶしなし 107">
                <a:extLst>
                  <a:ext uri="{FF2B5EF4-FFF2-40B4-BE49-F238E27FC236}">
                    <a16:creationId xmlns:a16="http://schemas.microsoft.com/office/drawing/2014/main" id="{D8E3A38F-01F0-4277-90E6-18F8ECBAB6D5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" name="円: 塗りつぶしなし 108">
                <a:extLst>
                  <a:ext uri="{FF2B5EF4-FFF2-40B4-BE49-F238E27FC236}">
                    <a16:creationId xmlns:a16="http://schemas.microsoft.com/office/drawing/2014/main" id="{0B83E568-A588-472B-9013-BE42600E8171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B3A7ADD7-2846-4906-8980-AF84AE0A05D4}"/>
                </a:ext>
              </a:extLst>
            </p:cNvPr>
            <p:cNvGrpSpPr/>
            <p:nvPr/>
          </p:nvGrpSpPr>
          <p:grpSpPr>
            <a:xfrm>
              <a:off x="796243" y="1209324"/>
              <a:ext cx="707627" cy="537360"/>
              <a:chOff x="2408268" y="4908430"/>
              <a:chExt cx="2192435" cy="1664898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4B44C572-8FE5-46AB-A2F2-5B2656C3784C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星: 12 pt 85">
                <a:extLst>
                  <a:ext uri="{FF2B5EF4-FFF2-40B4-BE49-F238E27FC236}">
                    <a16:creationId xmlns:a16="http://schemas.microsoft.com/office/drawing/2014/main" id="{299F9F8C-E845-4BC4-AEDE-CBCD043BC25A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C1428C91-79E1-49A7-A18F-970E5EFC65DF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4FC6BD03-EC37-4F64-9C9F-ECC288F6F3F9}"/>
                </a:ext>
              </a:extLst>
            </p:cNvPr>
            <p:cNvGrpSpPr/>
            <p:nvPr/>
          </p:nvGrpSpPr>
          <p:grpSpPr>
            <a:xfrm>
              <a:off x="1773638" y="529008"/>
              <a:ext cx="1647898" cy="1076716"/>
              <a:chOff x="3704938" y="1322434"/>
              <a:chExt cx="2000423" cy="1307051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0C3C5911-58F1-4EE0-A363-BC84079110F3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817D62B6-B192-4AFD-AC2F-89D1EAF98CF3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87483CE4-0378-4A39-A40A-6333142E0C0B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AFC4CE47-B4AC-40E7-B85D-C31F095C11A0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E4E20693-04DE-4CCD-A30B-E477FB2A9CEE}"/>
              </a:ext>
            </a:extLst>
          </p:cNvPr>
          <p:cNvGrpSpPr/>
          <p:nvPr/>
        </p:nvGrpSpPr>
        <p:grpSpPr>
          <a:xfrm>
            <a:off x="6621866" y="4392521"/>
            <a:ext cx="2562286" cy="1536699"/>
            <a:chOff x="2834075" y="3997441"/>
            <a:chExt cx="2562286" cy="1536699"/>
          </a:xfrm>
        </p:grpSpPr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00925D94-ACFC-4A72-BF0B-F6AA106CC8D6}"/>
                </a:ext>
              </a:extLst>
            </p:cNvPr>
            <p:cNvGrpSpPr/>
            <p:nvPr/>
          </p:nvGrpSpPr>
          <p:grpSpPr>
            <a:xfrm>
              <a:off x="2834075" y="3997441"/>
              <a:ext cx="2562286" cy="1536699"/>
              <a:chOff x="746064" y="1894185"/>
              <a:chExt cx="2562286" cy="1536699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5142BBBC-C700-4407-A1DA-E5DB988890B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A48FCF50-1DDE-4D61-9920-9B67DC128B5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楕円 302">
                  <a:extLst>
                    <a:ext uri="{FF2B5EF4-FFF2-40B4-BE49-F238E27FC236}">
                      <a16:creationId xmlns:a16="http://schemas.microsoft.com/office/drawing/2014/main" id="{6C8FE2B0-8F24-4843-8FAF-7DE546707DC1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799D84BA-C200-413E-A0FF-116D4BDFE670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14345278-6AF9-472B-AFE0-67524196AF48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D104CE8D-E6EB-4B35-9FF9-AEC83FC4578A}"/>
                </a:ext>
              </a:extLst>
            </p:cNvPr>
            <p:cNvGrpSpPr/>
            <p:nvPr/>
          </p:nvGrpSpPr>
          <p:grpSpPr>
            <a:xfrm>
              <a:off x="3256124" y="4126663"/>
              <a:ext cx="1718188" cy="1020516"/>
              <a:chOff x="7804161" y="5104200"/>
              <a:chExt cx="1798979" cy="1068502"/>
            </a:xfrm>
          </p:grpSpPr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047C9E38-C680-403A-B0C0-7E897EBE5D50}"/>
                  </a:ext>
                </a:extLst>
              </p:cNvPr>
              <p:cNvGrpSpPr/>
              <p:nvPr/>
            </p:nvGrpSpPr>
            <p:grpSpPr>
              <a:xfrm rot="765502">
                <a:off x="7894004" y="5232387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CF6F48F0-EAD1-49BB-B774-702E4070FCDB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105CE4FB-9720-4EFF-B4F0-0C21BB0A59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70DEE357-1184-4B6D-B4DD-06B0E12B754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980C5961-D229-49AA-BC88-BA6CEC598EFF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EFE984AD-F368-4066-BC6D-7D0CEA9AB0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A846666C-4ED7-462E-86CD-93BD8E7739C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52593100-DA2B-4BC4-BAA0-3C626E1746E5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778C2540-5457-4B98-B4F3-766801D525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B1E04848-5639-4AE4-8572-210B38F6B29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8D4778C0-96A0-4AC2-9927-65D6C9541BC2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19B09CD1-B1C8-4300-97F8-401094B37A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05FA7CD6-CFD2-4EF4-9A70-DA26412BF10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11D31D42-A98E-4B05-84A4-8FE04902F392}"/>
                  </a:ext>
                </a:extLst>
              </p:cNvPr>
              <p:cNvGrpSpPr/>
              <p:nvPr/>
            </p:nvGrpSpPr>
            <p:grpSpPr>
              <a:xfrm rot="20689207" flipH="1">
                <a:off x="7804161" y="5263779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98FA3A1F-FBC4-4747-AF9E-934B6E5BDDA8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228F45AF-3364-4B30-BF04-9ED6D9E889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97A1DE0F-5C8C-4BEF-AF44-18105C81BC8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B3373B64-018F-48BC-83AA-6849F3ABAFEA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5064C0D0-1F38-4006-93CC-A9020BA85F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18EE6284-3650-44A8-AD98-DA2C010624F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D6DC5579-9E1F-463C-9614-B3DE00116FDA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9B105EF1-AC8A-4AD9-A996-98E6BB41A0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1069E459-7A5F-4091-A450-7C37DECA962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0942FE53-8744-46AC-B9E8-BD8B983CFC36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C03742F9-2E8F-4171-A778-2D62A03373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658A1243-AD09-4035-9886-7B603B4EC17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7193F7BB-DB3B-4B9A-B02E-E5FB69400931}"/>
                  </a:ext>
                </a:extLst>
              </p:cNvPr>
              <p:cNvGrpSpPr/>
              <p:nvPr/>
            </p:nvGrpSpPr>
            <p:grpSpPr>
              <a:xfrm rot="811188">
                <a:off x="7825638" y="5104200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C44E77B2-7416-4BEB-8C9A-A39074988E64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1BBADAD7-C8A7-4AD6-B88C-8F14097C2F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7C7EC56F-46BE-4C59-97C1-B156840DB80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B9AE72CC-A95D-489A-B151-D1AA1D214C96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B7DD2A62-60AF-4EC2-96CC-A02D094AE3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535E5594-B363-44C3-A1EE-A69C675A3A5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38A2153B-4CBD-412B-97CD-97C6EB69104E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7CF2BD17-3E02-423E-8669-4F99B62D0D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D5200CD1-CBC5-4AFE-9B5A-0891D28ADB1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1117C209-9002-4486-80B7-E6D2FCA8C4BC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E720F312-9277-41DC-BE8D-F95248CAAE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5BD4F174-E86A-44C8-8B17-48CF20DA101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A5449EAC-6344-406E-AD24-45A9D42F64CB}"/>
              </a:ext>
            </a:extLst>
          </p:cNvPr>
          <p:cNvGrpSpPr/>
          <p:nvPr/>
        </p:nvGrpSpPr>
        <p:grpSpPr>
          <a:xfrm>
            <a:off x="3700382" y="4332943"/>
            <a:ext cx="2562286" cy="1536699"/>
            <a:chOff x="1793670" y="2855588"/>
            <a:chExt cx="2562286" cy="1536699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7FC1D1C-8E50-486F-9BA9-20D38A99531B}"/>
                </a:ext>
              </a:extLst>
            </p:cNvPr>
            <p:cNvGrpSpPr/>
            <p:nvPr/>
          </p:nvGrpSpPr>
          <p:grpSpPr>
            <a:xfrm>
              <a:off x="1793670" y="2855588"/>
              <a:ext cx="2562286" cy="1536699"/>
              <a:chOff x="746064" y="1894185"/>
              <a:chExt cx="2562286" cy="1536699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8A325E46-8B54-430A-8DD7-0BF21B727F7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68C7949A-D88C-4D12-9D06-9FE1A68F9AA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楕円 373">
                  <a:extLst>
                    <a:ext uri="{FF2B5EF4-FFF2-40B4-BE49-F238E27FC236}">
                      <a16:creationId xmlns:a16="http://schemas.microsoft.com/office/drawing/2014/main" id="{C1C2FFDB-1602-4E5B-86E4-E003D4723D4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F49CA1BD-7CB6-479A-871B-BC471CF58EC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53986965-2A48-46DF-89A5-EB14FB4CADF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48F3AA9D-A124-4479-A776-181ED30E4C60}"/>
                </a:ext>
              </a:extLst>
            </p:cNvPr>
            <p:cNvGrpSpPr/>
            <p:nvPr/>
          </p:nvGrpSpPr>
          <p:grpSpPr>
            <a:xfrm rot="4500000">
              <a:off x="2530855" y="2484001"/>
              <a:ext cx="919177" cy="1886461"/>
              <a:chOff x="3705396" y="2178185"/>
              <a:chExt cx="1069411" cy="2194790"/>
            </a:xfrm>
          </p:grpSpPr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F0729C8E-123C-442A-895F-E63FA83DEE55}"/>
                  </a:ext>
                </a:extLst>
              </p:cNvPr>
              <p:cNvGrpSpPr/>
              <p:nvPr/>
            </p:nvGrpSpPr>
            <p:grpSpPr>
              <a:xfrm>
                <a:off x="4043533" y="2201998"/>
                <a:ext cx="393136" cy="2170977"/>
                <a:chOff x="4043533" y="2201998"/>
                <a:chExt cx="393136" cy="2170977"/>
              </a:xfrm>
            </p:grpSpPr>
            <p:sp>
              <p:nvSpPr>
                <p:cNvPr id="353" name="楕円 28">
                  <a:extLst>
                    <a:ext uri="{FF2B5EF4-FFF2-40B4-BE49-F238E27FC236}">
                      <a16:creationId xmlns:a16="http://schemas.microsoft.com/office/drawing/2014/main" id="{E5785FEE-4E22-4ED2-B373-FC4D669651DB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17A8B594-837D-413A-87ED-594C10D2E0AE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6487612B-A72C-4C11-A82D-1C60F5F050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" name="楕円 355">
                    <a:extLst>
                      <a:ext uri="{FF2B5EF4-FFF2-40B4-BE49-F238E27FC236}">
                        <a16:creationId xmlns:a16="http://schemas.microsoft.com/office/drawing/2014/main" id="{037C02AC-B6C9-47C1-ABDE-513FDD65D9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" name="楕円 356">
                    <a:extLst>
                      <a:ext uri="{FF2B5EF4-FFF2-40B4-BE49-F238E27FC236}">
                        <a16:creationId xmlns:a16="http://schemas.microsoft.com/office/drawing/2014/main" id="{AC17C6A5-9411-475B-B422-FC78AECFE5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" name="楕円 357">
                    <a:extLst>
                      <a:ext uri="{FF2B5EF4-FFF2-40B4-BE49-F238E27FC236}">
                        <a16:creationId xmlns:a16="http://schemas.microsoft.com/office/drawing/2014/main" id="{833A4FE2-A3A9-4D7A-9ECD-32419686E3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" name="楕円 358">
                    <a:extLst>
                      <a:ext uri="{FF2B5EF4-FFF2-40B4-BE49-F238E27FC236}">
                        <a16:creationId xmlns:a16="http://schemas.microsoft.com/office/drawing/2014/main" id="{884F29EC-41A1-4392-B452-9BFF4EA900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0" name="楕円 359">
                    <a:extLst>
                      <a:ext uri="{FF2B5EF4-FFF2-40B4-BE49-F238E27FC236}">
                        <a16:creationId xmlns:a16="http://schemas.microsoft.com/office/drawing/2014/main" id="{781B4884-0B7D-43A5-B06E-F6007A41EB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CC2BA5C2-0D9D-4204-A0E6-8B9A5BC9D2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2" name="楕円 361">
                    <a:extLst>
                      <a:ext uri="{FF2B5EF4-FFF2-40B4-BE49-F238E27FC236}">
                        <a16:creationId xmlns:a16="http://schemas.microsoft.com/office/drawing/2014/main" id="{167319D2-4211-41FA-BBE6-13457E0F62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3" name="楕円 362">
                    <a:extLst>
                      <a:ext uri="{FF2B5EF4-FFF2-40B4-BE49-F238E27FC236}">
                        <a16:creationId xmlns:a16="http://schemas.microsoft.com/office/drawing/2014/main" id="{89D23A82-0436-438B-BCB4-A372F8C7FE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4" name="楕円 363">
                    <a:extLst>
                      <a:ext uri="{FF2B5EF4-FFF2-40B4-BE49-F238E27FC236}">
                        <a16:creationId xmlns:a16="http://schemas.microsoft.com/office/drawing/2014/main" id="{F3AB9ACE-C320-44EB-BA95-6E91D9C37E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5" name="楕円 364">
                    <a:extLst>
                      <a:ext uri="{FF2B5EF4-FFF2-40B4-BE49-F238E27FC236}">
                        <a16:creationId xmlns:a16="http://schemas.microsoft.com/office/drawing/2014/main" id="{CAC8BE60-7D9C-4000-9152-BC13446763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6" name="楕円 365">
                    <a:extLst>
                      <a:ext uri="{FF2B5EF4-FFF2-40B4-BE49-F238E27FC236}">
                        <a16:creationId xmlns:a16="http://schemas.microsoft.com/office/drawing/2014/main" id="{E947ABA4-B175-471A-987A-635F6BC5D2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7" name="楕円 366">
                    <a:extLst>
                      <a:ext uri="{FF2B5EF4-FFF2-40B4-BE49-F238E27FC236}">
                        <a16:creationId xmlns:a16="http://schemas.microsoft.com/office/drawing/2014/main" id="{4A9435BB-37E4-4743-9018-CB36E4756E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8" name="楕円 367">
                    <a:extLst>
                      <a:ext uri="{FF2B5EF4-FFF2-40B4-BE49-F238E27FC236}">
                        <a16:creationId xmlns:a16="http://schemas.microsoft.com/office/drawing/2014/main" id="{D1174F8C-C431-449F-8064-A916B9863C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9" name="楕円 368">
                    <a:extLst>
                      <a:ext uri="{FF2B5EF4-FFF2-40B4-BE49-F238E27FC236}">
                        <a16:creationId xmlns:a16="http://schemas.microsoft.com/office/drawing/2014/main" id="{E78EC221-B19E-4497-BA29-0BEF18F34D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11097383-8E21-4E7F-8BEC-37A161A9AB2C}"/>
                  </a:ext>
                </a:extLst>
              </p:cNvPr>
              <p:cNvGrpSpPr/>
              <p:nvPr/>
            </p:nvGrpSpPr>
            <p:grpSpPr>
              <a:xfrm>
                <a:off x="4381671" y="2187710"/>
                <a:ext cx="393136" cy="2170977"/>
                <a:chOff x="4043533" y="2201998"/>
                <a:chExt cx="393136" cy="2170977"/>
              </a:xfrm>
            </p:grpSpPr>
            <p:sp>
              <p:nvSpPr>
                <p:cNvPr id="336" name="楕円 28">
                  <a:extLst>
                    <a:ext uri="{FF2B5EF4-FFF2-40B4-BE49-F238E27FC236}">
                      <a16:creationId xmlns:a16="http://schemas.microsoft.com/office/drawing/2014/main" id="{7643274E-9471-4686-9CD6-CC452B3F73EA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F3899DC6-C069-4EBD-B673-771BC022DBAE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338" name="楕円 337">
                    <a:extLst>
                      <a:ext uri="{FF2B5EF4-FFF2-40B4-BE49-F238E27FC236}">
                        <a16:creationId xmlns:a16="http://schemas.microsoft.com/office/drawing/2014/main" id="{7C73D322-48F2-4C17-A840-857326A9D4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9" name="楕円 338">
                    <a:extLst>
                      <a:ext uri="{FF2B5EF4-FFF2-40B4-BE49-F238E27FC236}">
                        <a16:creationId xmlns:a16="http://schemas.microsoft.com/office/drawing/2014/main" id="{DA009061-3483-42F9-9504-BB3EB96804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0" name="楕円 339">
                    <a:extLst>
                      <a:ext uri="{FF2B5EF4-FFF2-40B4-BE49-F238E27FC236}">
                        <a16:creationId xmlns:a16="http://schemas.microsoft.com/office/drawing/2014/main" id="{64FA57B2-E7EB-4D1B-B869-3AD9E16AE3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1" name="楕円 340">
                    <a:extLst>
                      <a:ext uri="{FF2B5EF4-FFF2-40B4-BE49-F238E27FC236}">
                        <a16:creationId xmlns:a16="http://schemas.microsoft.com/office/drawing/2014/main" id="{1336D0D3-EA98-43E7-A8B3-3EA591C404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A12E87EB-E8D8-4AB6-93B1-0E01D45239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C9048196-373D-42AC-93C1-D1FC0A44C3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F8919D39-C9FE-4017-B586-6A6EEA848A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5" name="楕円 344">
                    <a:extLst>
                      <a:ext uri="{FF2B5EF4-FFF2-40B4-BE49-F238E27FC236}">
                        <a16:creationId xmlns:a16="http://schemas.microsoft.com/office/drawing/2014/main" id="{E80DFB3E-AE04-42D0-8DAD-5084BB3834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0A82B3E6-208D-4A4C-B0C2-16A705A930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7" name="楕円 346">
                    <a:extLst>
                      <a:ext uri="{FF2B5EF4-FFF2-40B4-BE49-F238E27FC236}">
                        <a16:creationId xmlns:a16="http://schemas.microsoft.com/office/drawing/2014/main" id="{A9021AC5-4DE0-4F11-B7D1-056F368BC9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" name="楕円 347">
                    <a:extLst>
                      <a:ext uri="{FF2B5EF4-FFF2-40B4-BE49-F238E27FC236}">
                        <a16:creationId xmlns:a16="http://schemas.microsoft.com/office/drawing/2014/main" id="{5099A89F-F4A2-4A4E-A103-E6A932C96B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6220835D-E97D-4E6A-B4B7-67E0325740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" name="楕円 349">
                    <a:extLst>
                      <a:ext uri="{FF2B5EF4-FFF2-40B4-BE49-F238E27FC236}">
                        <a16:creationId xmlns:a16="http://schemas.microsoft.com/office/drawing/2014/main" id="{5FF01C15-2DB6-45AB-959F-6E6C56810A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DCB1718D-82BD-4FF0-9EC2-45B7A67EB0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29AC9282-627D-446A-98E2-36920D18B7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CF7778A0-9340-4F2C-A532-3BFB88FBA3B0}"/>
                  </a:ext>
                </a:extLst>
              </p:cNvPr>
              <p:cNvGrpSpPr/>
              <p:nvPr/>
            </p:nvGrpSpPr>
            <p:grpSpPr>
              <a:xfrm>
                <a:off x="3705396" y="2178185"/>
                <a:ext cx="393136" cy="2170977"/>
                <a:chOff x="4043533" y="2201998"/>
                <a:chExt cx="393136" cy="2170977"/>
              </a:xfrm>
            </p:grpSpPr>
            <p:sp>
              <p:nvSpPr>
                <p:cNvPr id="319" name="楕円 28">
                  <a:extLst>
                    <a:ext uri="{FF2B5EF4-FFF2-40B4-BE49-F238E27FC236}">
                      <a16:creationId xmlns:a16="http://schemas.microsoft.com/office/drawing/2014/main" id="{21590A7B-50ED-4DC7-9429-6D189570C7C9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B85885C3-5CE8-4C20-8A8F-587CF5924FD1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AFB4F74E-9283-4B73-9D04-BEE9003039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2" name="楕円 321">
                    <a:extLst>
                      <a:ext uri="{FF2B5EF4-FFF2-40B4-BE49-F238E27FC236}">
                        <a16:creationId xmlns:a16="http://schemas.microsoft.com/office/drawing/2014/main" id="{378F909F-B9D1-4655-A3B2-45F9D5226D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9543D134-820A-49CF-93CD-B15F6719F2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4" name="楕円 323">
                    <a:extLst>
                      <a:ext uri="{FF2B5EF4-FFF2-40B4-BE49-F238E27FC236}">
                        <a16:creationId xmlns:a16="http://schemas.microsoft.com/office/drawing/2014/main" id="{01D4F11A-5365-4329-A599-25FFD0187B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CA2A7ECA-1CB6-4C55-87F1-172BD97A91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6" name="楕円 325">
                    <a:extLst>
                      <a:ext uri="{FF2B5EF4-FFF2-40B4-BE49-F238E27FC236}">
                        <a16:creationId xmlns:a16="http://schemas.microsoft.com/office/drawing/2014/main" id="{308B7031-CD00-45F0-8944-E241E5314A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7" name="楕円 326">
                    <a:extLst>
                      <a:ext uri="{FF2B5EF4-FFF2-40B4-BE49-F238E27FC236}">
                        <a16:creationId xmlns:a16="http://schemas.microsoft.com/office/drawing/2014/main" id="{F22672DC-FACD-4377-B39B-758D8A9C61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8" name="楕円 327">
                    <a:extLst>
                      <a:ext uri="{FF2B5EF4-FFF2-40B4-BE49-F238E27FC236}">
                        <a16:creationId xmlns:a16="http://schemas.microsoft.com/office/drawing/2014/main" id="{50A09EED-42CC-4B84-B042-B276531E93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9" name="楕円 328">
                    <a:extLst>
                      <a:ext uri="{FF2B5EF4-FFF2-40B4-BE49-F238E27FC236}">
                        <a16:creationId xmlns:a16="http://schemas.microsoft.com/office/drawing/2014/main" id="{79C2CA62-8D4E-4EA5-B999-4B29E6C02D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" name="楕円 329">
                    <a:extLst>
                      <a:ext uri="{FF2B5EF4-FFF2-40B4-BE49-F238E27FC236}">
                        <a16:creationId xmlns:a16="http://schemas.microsoft.com/office/drawing/2014/main" id="{5653DF21-6280-459E-9FCD-D31ADD0191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" name="楕円 330">
                    <a:extLst>
                      <a:ext uri="{FF2B5EF4-FFF2-40B4-BE49-F238E27FC236}">
                        <a16:creationId xmlns:a16="http://schemas.microsoft.com/office/drawing/2014/main" id="{D1945E9B-8783-4424-9746-ADD059EAC8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2" name="楕円 331">
                    <a:extLst>
                      <a:ext uri="{FF2B5EF4-FFF2-40B4-BE49-F238E27FC236}">
                        <a16:creationId xmlns:a16="http://schemas.microsoft.com/office/drawing/2014/main" id="{C4B3C5B1-D25C-4C77-A5B0-E567A04468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" name="楕円 332">
                    <a:extLst>
                      <a:ext uri="{FF2B5EF4-FFF2-40B4-BE49-F238E27FC236}">
                        <a16:creationId xmlns:a16="http://schemas.microsoft.com/office/drawing/2014/main" id="{DD4BF933-BC61-4CDF-86F1-6EA4D606F2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" name="楕円 333">
                    <a:extLst>
                      <a:ext uri="{FF2B5EF4-FFF2-40B4-BE49-F238E27FC236}">
                        <a16:creationId xmlns:a16="http://schemas.microsoft.com/office/drawing/2014/main" id="{9CD66462-B478-42C4-8F8A-D4BCD061D0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5" name="楕円 334">
                    <a:extLst>
                      <a:ext uri="{FF2B5EF4-FFF2-40B4-BE49-F238E27FC236}">
                        <a16:creationId xmlns:a16="http://schemas.microsoft.com/office/drawing/2014/main" id="{ABF1469D-B7AE-4DE1-BA76-21E739B62B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D17D3CAA-0BDC-4A7B-B4A2-0A350516DB79}"/>
                </a:ext>
              </a:extLst>
            </p:cNvPr>
            <p:cNvGrpSpPr/>
            <p:nvPr/>
          </p:nvGrpSpPr>
          <p:grpSpPr>
            <a:xfrm rot="4500000">
              <a:off x="2864547" y="2583388"/>
              <a:ext cx="919177" cy="1886461"/>
              <a:chOff x="3705396" y="2178185"/>
              <a:chExt cx="1069411" cy="2194790"/>
            </a:xfrm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F91A0779-0BFE-4ABD-82AC-FE525C83EB35}"/>
                  </a:ext>
                </a:extLst>
              </p:cNvPr>
              <p:cNvGrpSpPr/>
              <p:nvPr/>
            </p:nvGrpSpPr>
            <p:grpSpPr>
              <a:xfrm>
                <a:off x="4043533" y="2201998"/>
                <a:ext cx="393136" cy="2170977"/>
                <a:chOff x="4043533" y="2201998"/>
                <a:chExt cx="393136" cy="2170977"/>
              </a:xfrm>
            </p:grpSpPr>
            <p:sp>
              <p:nvSpPr>
                <p:cNvPr id="252" name="楕円 28">
                  <a:extLst>
                    <a:ext uri="{FF2B5EF4-FFF2-40B4-BE49-F238E27FC236}">
                      <a16:creationId xmlns:a16="http://schemas.microsoft.com/office/drawing/2014/main" id="{1FB14AE0-4F4F-42D8-8CBA-79371802B76B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641EE85E-FF9E-4646-AB4A-72148E131F7B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702D514B-1720-485D-A50F-9D7F3924C3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5" name="楕円 254">
                    <a:extLst>
                      <a:ext uri="{FF2B5EF4-FFF2-40B4-BE49-F238E27FC236}">
                        <a16:creationId xmlns:a16="http://schemas.microsoft.com/office/drawing/2014/main" id="{ABF0DB3C-A090-4015-B4CC-FAA5015D15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59C60734-22A9-4281-8016-0B6BE18E95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4" name="楕円 303">
                    <a:extLst>
                      <a:ext uri="{FF2B5EF4-FFF2-40B4-BE49-F238E27FC236}">
                        <a16:creationId xmlns:a16="http://schemas.microsoft.com/office/drawing/2014/main" id="{24BF163C-33E6-437C-8318-576721ECF2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5" name="楕円 304">
                    <a:extLst>
                      <a:ext uri="{FF2B5EF4-FFF2-40B4-BE49-F238E27FC236}">
                        <a16:creationId xmlns:a16="http://schemas.microsoft.com/office/drawing/2014/main" id="{561B7233-8AFE-46DA-95C5-BFD8487A7B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DA887CBC-198B-43EA-93FE-AF632679BB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7" name="楕円 306">
                    <a:extLst>
                      <a:ext uri="{FF2B5EF4-FFF2-40B4-BE49-F238E27FC236}">
                        <a16:creationId xmlns:a16="http://schemas.microsoft.com/office/drawing/2014/main" id="{EC46D612-8C6C-4BB8-91A7-A34011A13E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8" name="楕円 307">
                    <a:extLst>
                      <a:ext uri="{FF2B5EF4-FFF2-40B4-BE49-F238E27FC236}">
                        <a16:creationId xmlns:a16="http://schemas.microsoft.com/office/drawing/2014/main" id="{AA0B3CAB-52B9-4129-8000-168B3A57B6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9" name="楕円 308">
                    <a:extLst>
                      <a:ext uri="{FF2B5EF4-FFF2-40B4-BE49-F238E27FC236}">
                        <a16:creationId xmlns:a16="http://schemas.microsoft.com/office/drawing/2014/main" id="{D5F979AD-6E8D-4021-8A6F-0220BA87C1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0" name="楕円 309">
                    <a:extLst>
                      <a:ext uri="{FF2B5EF4-FFF2-40B4-BE49-F238E27FC236}">
                        <a16:creationId xmlns:a16="http://schemas.microsoft.com/office/drawing/2014/main" id="{572E6B52-C2D3-4FCB-AE91-57B01FA58E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1" name="楕円 310">
                    <a:extLst>
                      <a:ext uri="{FF2B5EF4-FFF2-40B4-BE49-F238E27FC236}">
                        <a16:creationId xmlns:a16="http://schemas.microsoft.com/office/drawing/2014/main" id="{2B3310EF-802F-4AB1-AA2E-1AAD6EDB11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2" name="楕円 311">
                    <a:extLst>
                      <a:ext uri="{FF2B5EF4-FFF2-40B4-BE49-F238E27FC236}">
                        <a16:creationId xmlns:a16="http://schemas.microsoft.com/office/drawing/2014/main" id="{C45D03D1-ABDB-4042-B7F6-3308131C3F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3" name="楕円 312">
                    <a:extLst>
                      <a:ext uri="{FF2B5EF4-FFF2-40B4-BE49-F238E27FC236}">
                        <a16:creationId xmlns:a16="http://schemas.microsoft.com/office/drawing/2014/main" id="{F5C5023B-2F95-4DE1-8902-BE9EC24E51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4" name="楕円 313">
                    <a:extLst>
                      <a:ext uri="{FF2B5EF4-FFF2-40B4-BE49-F238E27FC236}">
                        <a16:creationId xmlns:a16="http://schemas.microsoft.com/office/drawing/2014/main" id="{D9340AB0-961F-4778-8A5C-55A57F0752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5" name="楕円 314">
                    <a:extLst>
                      <a:ext uri="{FF2B5EF4-FFF2-40B4-BE49-F238E27FC236}">
                        <a16:creationId xmlns:a16="http://schemas.microsoft.com/office/drawing/2014/main" id="{D9BCD272-CFE1-4EB1-8900-1B15740067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F7406968-D721-4F16-99A6-1F3E62FF2A5D}"/>
                  </a:ext>
                </a:extLst>
              </p:cNvPr>
              <p:cNvGrpSpPr/>
              <p:nvPr/>
            </p:nvGrpSpPr>
            <p:grpSpPr>
              <a:xfrm>
                <a:off x="4381671" y="2187710"/>
                <a:ext cx="393136" cy="2170977"/>
                <a:chOff x="4043533" y="2201998"/>
                <a:chExt cx="393136" cy="2170977"/>
              </a:xfrm>
            </p:grpSpPr>
            <p:sp>
              <p:nvSpPr>
                <p:cNvPr id="229" name="楕円 28">
                  <a:extLst>
                    <a:ext uri="{FF2B5EF4-FFF2-40B4-BE49-F238E27FC236}">
                      <a16:creationId xmlns:a16="http://schemas.microsoft.com/office/drawing/2014/main" id="{D660D8AD-55DA-47F9-A58F-542882338B54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16B16740-D0F8-41C5-9904-3613B7CCE90B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237" name="楕円 236">
                    <a:extLst>
                      <a:ext uri="{FF2B5EF4-FFF2-40B4-BE49-F238E27FC236}">
                        <a16:creationId xmlns:a16="http://schemas.microsoft.com/office/drawing/2014/main" id="{17510F3C-3634-4BB3-A5C6-C014B2DA7C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8" name="楕円 237">
                    <a:extLst>
                      <a:ext uri="{FF2B5EF4-FFF2-40B4-BE49-F238E27FC236}">
                        <a16:creationId xmlns:a16="http://schemas.microsoft.com/office/drawing/2014/main" id="{51A2080B-C8C3-49A2-9205-39F8F1BE89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9" name="楕円 238">
                    <a:extLst>
                      <a:ext uri="{FF2B5EF4-FFF2-40B4-BE49-F238E27FC236}">
                        <a16:creationId xmlns:a16="http://schemas.microsoft.com/office/drawing/2014/main" id="{C0D14CE1-30A7-4D78-952B-AEBFBC0284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0" name="楕円 239">
                    <a:extLst>
                      <a:ext uri="{FF2B5EF4-FFF2-40B4-BE49-F238E27FC236}">
                        <a16:creationId xmlns:a16="http://schemas.microsoft.com/office/drawing/2014/main" id="{8C64EBD5-0494-4DF3-A11E-D988088450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2B83965B-49DE-4FA2-8B69-CEA5561042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2" name="楕円 241">
                    <a:extLst>
                      <a:ext uri="{FF2B5EF4-FFF2-40B4-BE49-F238E27FC236}">
                        <a16:creationId xmlns:a16="http://schemas.microsoft.com/office/drawing/2014/main" id="{8D197C4B-F15E-4B32-AD1A-579E09D7CD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3" name="楕円 242">
                    <a:extLst>
                      <a:ext uri="{FF2B5EF4-FFF2-40B4-BE49-F238E27FC236}">
                        <a16:creationId xmlns:a16="http://schemas.microsoft.com/office/drawing/2014/main" id="{9E4D1530-A5CA-46E7-BBF4-1347069C75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4" name="楕円 243">
                    <a:extLst>
                      <a:ext uri="{FF2B5EF4-FFF2-40B4-BE49-F238E27FC236}">
                        <a16:creationId xmlns:a16="http://schemas.microsoft.com/office/drawing/2014/main" id="{36743C25-DD49-4EF6-94B9-98C4609D50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5" name="楕円 244">
                    <a:extLst>
                      <a:ext uri="{FF2B5EF4-FFF2-40B4-BE49-F238E27FC236}">
                        <a16:creationId xmlns:a16="http://schemas.microsoft.com/office/drawing/2014/main" id="{BDF7D48D-84E8-4A22-96AC-F0B3CD9CCD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6" name="楕円 245">
                    <a:extLst>
                      <a:ext uri="{FF2B5EF4-FFF2-40B4-BE49-F238E27FC236}">
                        <a16:creationId xmlns:a16="http://schemas.microsoft.com/office/drawing/2014/main" id="{CD0F8E59-2177-44D9-93DD-88EF32494B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7" name="楕円 246">
                    <a:extLst>
                      <a:ext uri="{FF2B5EF4-FFF2-40B4-BE49-F238E27FC236}">
                        <a16:creationId xmlns:a16="http://schemas.microsoft.com/office/drawing/2014/main" id="{DFEFD7E7-347A-4F2C-B93E-651C61227D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A58DAC09-F941-4B05-B1A9-EBE625CBAB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9" name="楕円 248">
                    <a:extLst>
                      <a:ext uri="{FF2B5EF4-FFF2-40B4-BE49-F238E27FC236}">
                        <a16:creationId xmlns:a16="http://schemas.microsoft.com/office/drawing/2014/main" id="{68A867A7-83BE-4A46-8C82-3511681505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C4071A67-4B4F-4E4C-8205-3A09E9CB08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FCD4E4C9-C960-4A54-A4F6-0B6E054C94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CACC2CDB-7514-448B-9B94-ACC1C90D36EB}"/>
                  </a:ext>
                </a:extLst>
              </p:cNvPr>
              <p:cNvGrpSpPr/>
              <p:nvPr/>
            </p:nvGrpSpPr>
            <p:grpSpPr>
              <a:xfrm>
                <a:off x="3705396" y="2178185"/>
                <a:ext cx="393136" cy="2170977"/>
                <a:chOff x="4043533" y="2201998"/>
                <a:chExt cx="393136" cy="2170977"/>
              </a:xfrm>
            </p:grpSpPr>
            <p:sp>
              <p:nvSpPr>
                <p:cNvPr id="211" name="楕円 28">
                  <a:extLst>
                    <a:ext uri="{FF2B5EF4-FFF2-40B4-BE49-F238E27FC236}">
                      <a16:creationId xmlns:a16="http://schemas.microsoft.com/office/drawing/2014/main" id="{0FFB3A0D-0633-4E9A-ABEA-3A2DB8C50155}"/>
                    </a:ext>
                  </a:extLst>
                </p:cNvPr>
                <p:cNvSpPr/>
                <p:nvPr/>
              </p:nvSpPr>
              <p:spPr bwMode="auto">
                <a:xfrm>
                  <a:off x="4043533" y="2201998"/>
                  <a:ext cx="393136" cy="2170977"/>
                </a:xfrm>
                <a:custGeom>
                  <a:avLst/>
                  <a:gdLst>
                    <a:gd name="connsiteX0" fmla="*/ 0 w 334108"/>
                    <a:gd name="connsiteY0" fmla="*/ 1106786 h 2213571"/>
                    <a:gd name="connsiteX1" fmla="*/ 167054 w 334108"/>
                    <a:gd name="connsiteY1" fmla="*/ 0 h 2213571"/>
                    <a:gd name="connsiteX2" fmla="*/ 334108 w 334108"/>
                    <a:gd name="connsiteY2" fmla="*/ 1106786 h 2213571"/>
                    <a:gd name="connsiteX3" fmla="*/ 167054 w 334108"/>
                    <a:gd name="connsiteY3" fmla="*/ 2213572 h 2213571"/>
                    <a:gd name="connsiteX4" fmla="*/ 0 w 334108"/>
                    <a:gd name="connsiteY4" fmla="*/ 1106786 h 2213571"/>
                    <a:gd name="connsiteX0" fmla="*/ 0 w 562708"/>
                    <a:gd name="connsiteY0" fmla="*/ 1106786 h 2213572"/>
                    <a:gd name="connsiteX1" fmla="*/ 167054 w 562708"/>
                    <a:gd name="connsiteY1" fmla="*/ 0 h 2213572"/>
                    <a:gd name="connsiteX2" fmla="*/ 562708 w 562708"/>
                    <a:gd name="connsiteY2" fmla="*/ 1106786 h 2213572"/>
                    <a:gd name="connsiteX3" fmla="*/ 167054 w 562708"/>
                    <a:gd name="connsiteY3" fmla="*/ 2213572 h 2213572"/>
                    <a:gd name="connsiteX4" fmla="*/ 0 w 562708"/>
                    <a:gd name="connsiteY4" fmla="*/ 1106786 h 2213572"/>
                    <a:gd name="connsiteX0" fmla="*/ 109661 w 405669"/>
                    <a:gd name="connsiteY0" fmla="*/ 1167896 h 2213892"/>
                    <a:gd name="connsiteX1" fmla="*/ 10015 w 405669"/>
                    <a:gd name="connsiteY1" fmla="*/ 150 h 2213892"/>
                    <a:gd name="connsiteX2" fmla="*/ 405669 w 405669"/>
                    <a:gd name="connsiteY2" fmla="*/ 1106936 h 2213892"/>
                    <a:gd name="connsiteX3" fmla="*/ 10015 w 405669"/>
                    <a:gd name="connsiteY3" fmla="*/ 2213722 h 2213892"/>
                    <a:gd name="connsiteX4" fmla="*/ 109661 w 405669"/>
                    <a:gd name="connsiteY4" fmla="*/ 1167896 h 2213892"/>
                    <a:gd name="connsiteX0" fmla="*/ 118213 w 404696"/>
                    <a:gd name="connsiteY0" fmla="*/ 1120129 h 2213587"/>
                    <a:gd name="connsiteX1" fmla="*/ 9042 w 404696"/>
                    <a:gd name="connsiteY1" fmla="*/ 8 h 2213587"/>
                    <a:gd name="connsiteX2" fmla="*/ 404696 w 404696"/>
                    <a:gd name="connsiteY2" fmla="*/ 1106794 h 2213587"/>
                    <a:gd name="connsiteX3" fmla="*/ 9042 w 404696"/>
                    <a:gd name="connsiteY3" fmla="*/ 2213580 h 2213587"/>
                    <a:gd name="connsiteX4" fmla="*/ 118213 w 404696"/>
                    <a:gd name="connsiteY4" fmla="*/ 1120129 h 2213587"/>
                    <a:gd name="connsiteX0" fmla="*/ 156913 w 443396"/>
                    <a:gd name="connsiteY0" fmla="*/ 1120129 h 2217991"/>
                    <a:gd name="connsiteX1" fmla="*/ 47742 w 443396"/>
                    <a:gd name="connsiteY1" fmla="*/ 8 h 2217991"/>
                    <a:gd name="connsiteX2" fmla="*/ 443396 w 443396"/>
                    <a:gd name="connsiteY2" fmla="*/ 1106794 h 2217991"/>
                    <a:gd name="connsiteX3" fmla="*/ 47742 w 443396"/>
                    <a:gd name="connsiteY3" fmla="*/ 2213580 h 2217991"/>
                    <a:gd name="connsiteX4" fmla="*/ 156913 w 443396"/>
                    <a:gd name="connsiteY4" fmla="*/ 1120129 h 2217991"/>
                    <a:gd name="connsiteX0" fmla="*/ 156913 w 443396"/>
                    <a:gd name="connsiteY0" fmla="*/ 1122754 h 2220616"/>
                    <a:gd name="connsiteX1" fmla="*/ 47742 w 443396"/>
                    <a:gd name="connsiteY1" fmla="*/ 2633 h 2220616"/>
                    <a:gd name="connsiteX2" fmla="*/ 443396 w 443396"/>
                    <a:gd name="connsiteY2" fmla="*/ 1109419 h 2220616"/>
                    <a:gd name="connsiteX3" fmla="*/ 47742 w 443396"/>
                    <a:gd name="connsiteY3" fmla="*/ 2216205 h 2220616"/>
                    <a:gd name="connsiteX4" fmla="*/ 156913 w 443396"/>
                    <a:gd name="connsiteY4" fmla="*/ 1122754 h 2220616"/>
                    <a:gd name="connsiteX0" fmla="*/ 157387 w 443870"/>
                    <a:gd name="connsiteY0" fmla="*/ 1075361 h 2173223"/>
                    <a:gd name="connsiteX1" fmla="*/ 72029 w 443870"/>
                    <a:gd name="connsiteY1" fmla="*/ 2865 h 2173223"/>
                    <a:gd name="connsiteX2" fmla="*/ 443870 w 443870"/>
                    <a:gd name="connsiteY2" fmla="*/ 1062026 h 2173223"/>
                    <a:gd name="connsiteX3" fmla="*/ 48216 w 443870"/>
                    <a:gd name="connsiteY3" fmla="*/ 2168812 h 2173223"/>
                    <a:gd name="connsiteX4" fmla="*/ 157387 w 443870"/>
                    <a:gd name="connsiteY4" fmla="*/ 1075361 h 2173223"/>
                    <a:gd name="connsiteX0" fmla="*/ 119370 w 424903"/>
                    <a:gd name="connsiteY0" fmla="*/ 1072497 h 2165948"/>
                    <a:gd name="connsiteX1" fmla="*/ 34012 w 424903"/>
                    <a:gd name="connsiteY1" fmla="*/ 1 h 2165948"/>
                    <a:gd name="connsiteX2" fmla="*/ 424903 w 424903"/>
                    <a:gd name="connsiteY2" fmla="*/ 1073449 h 2165948"/>
                    <a:gd name="connsiteX3" fmla="*/ 10199 w 424903"/>
                    <a:gd name="connsiteY3" fmla="*/ 2165948 h 2165948"/>
                    <a:gd name="connsiteX4" fmla="*/ 119370 w 424903"/>
                    <a:gd name="connsiteY4" fmla="*/ 1072497 h 2165948"/>
                    <a:gd name="connsiteX0" fmla="*/ 133240 w 438773"/>
                    <a:gd name="connsiteY0" fmla="*/ 1074521 h 2167972"/>
                    <a:gd name="connsiteX1" fmla="*/ 47882 w 438773"/>
                    <a:gd name="connsiteY1" fmla="*/ 2025 h 2167972"/>
                    <a:gd name="connsiteX2" fmla="*/ 438773 w 438773"/>
                    <a:gd name="connsiteY2" fmla="*/ 1075473 h 2167972"/>
                    <a:gd name="connsiteX3" fmla="*/ 24069 w 438773"/>
                    <a:gd name="connsiteY3" fmla="*/ 2167972 h 2167972"/>
                    <a:gd name="connsiteX4" fmla="*/ 133240 w 438773"/>
                    <a:gd name="connsiteY4" fmla="*/ 1074521 h 2167972"/>
                    <a:gd name="connsiteX0" fmla="*/ 176453 w 481986"/>
                    <a:gd name="connsiteY0" fmla="*/ 1074521 h 2170977"/>
                    <a:gd name="connsiteX1" fmla="*/ 91095 w 481986"/>
                    <a:gd name="connsiteY1" fmla="*/ 2025 h 2170977"/>
                    <a:gd name="connsiteX2" fmla="*/ 481986 w 481986"/>
                    <a:gd name="connsiteY2" fmla="*/ 1075473 h 2170977"/>
                    <a:gd name="connsiteX3" fmla="*/ 67282 w 481986"/>
                    <a:gd name="connsiteY3" fmla="*/ 2167972 h 2170977"/>
                    <a:gd name="connsiteX4" fmla="*/ 176453 w 481986"/>
                    <a:gd name="connsiteY4" fmla="*/ 1074521 h 2170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986" h="2170977">
                      <a:moveTo>
                        <a:pt x="176453" y="1074521"/>
                      </a:moveTo>
                      <a:cubicBezTo>
                        <a:pt x="180422" y="713530"/>
                        <a:pt x="-55077" y="39966"/>
                        <a:pt x="91095" y="2025"/>
                      </a:cubicBezTo>
                      <a:cubicBezTo>
                        <a:pt x="237267" y="-35916"/>
                        <a:pt x="481986" y="464212"/>
                        <a:pt x="481986" y="1075473"/>
                      </a:cubicBezTo>
                      <a:cubicBezTo>
                        <a:pt x="481986" y="1686734"/>
                        <a:pt x="265842" y="2215756"/>
                        <a:pt x="67282" y="2167972"/>
                      </a:cubicBezTo>
                      <a:cubicBezTo>
                        <a:pt x="-131278" y="2120188"/>
                        <a:pt x="172484" y="1435512"/>
                        <a:pt x="176453" y="1074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5000">
                      <a:srgbClr val="00CC00"/>
                    </a:gs>
                    <a:gs pos="39000">
                      <a:srgbClr val="008000"/>
                    </a:gs>
                    <a:gs pos="0">
                      <a:srgbClr val="006600"/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9EAF38FE-6930-4BBF-A1F7-6A80D981995A}"/>
                    </a:ext>
                  </a:extLst>
                </p:cNvPr>
                <p:cNvGrpSpPr/>
                <p:nvPr/>
              </p:nvGrpSpPr>
              <p:grpSpPr>
                <a:xfrm>
                  <a:off x="4178161" y="2657476"/>
                  <a:ext cx="208102" cy="1360448"/>
                  <a:chOff x="4105606" y="822794"/>
                  <a:chExt cx="709610" cy="4477170"/>
                </a:xfrm>
                <a:solidFill>
                  <a:srgbClr val="003300"/>
                </a:solidFill>
              </p:grpSpPr>
              <p:sp>
                <p:nvSpPr>
                  <p:cNvPr id="213" name="楕円 212">
                    <a:extLst>
                      <a:ext uri="{FF2B5EF4-FFF2-40B4-BE49-F238E27FC236}">
                        <a16:creationId xmlns:a16="http://schemas.microsoft.com/office/drawing/2014/main" id="{39AB7B24-E7F7-42FF-8B3E-188CF43B9F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5144" y="177085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4" name="楕円 213">
                    <a:extLst>
                      <a:ext uri="{FF2B5EF4-FFF2-40B4-BE49-F238E27FC236}">
                        <a16:creationId xmlns:a16="http://schemas.microsoft.com/office/drawing/2014/main" id="{A0D8EF4D-4662-4BF5-809A-97D7751F32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4711" y="207990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5" name="楕円 214">
                    <a:extLst>
                      <a:ext uri="{FF2B5EF4-FFF2-40B4-BE49-F238E27FC236}">
                        <a16:creationId xmlns:a16="http://schemas.microsoft.com/office/drawing/2014/main" id="{39928DA4-01D8-4FF2-99F2-E00F76889A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832" y="2423971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6" name="楕円 215">
                    <a:extLst>
                      <a:ext uri="{FF2B5EF4-FFF2-40B4-BE49-F238E27FC236}">
                        <a16:creationId xmlns:a16="http://schemas.microsoft.com/office/drawing/2014/main" id="{11A91280-687E-4A33-83AA-F07D339E96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4" y="263495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7" name="楕円 216">
                    <a:extLst>
                      <a:ext uri="{FF2B5EF4-FFF2-40B4-BE49-F238E27FC236}">
                        <a16:creationId xmlns:a16="http://schemas.microsoft.com/office/drawing/2014/main" id="{C1CEFE93-92BF-45BF-8198-ED354F9FA1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9941" y="317992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E6955A1C-95C6-41FD-9414-B10FAEFFD2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36466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" name="楕円 218">
                    <a:extLst>
                      <a:ext uri="{FF2B5EF4-FFF2-40B4-BE49-F238E27FC236}">
                        <a16:creationId xmlns:a16="http://schemas.microsoft.com/office/drawing/2014/main" id="{E9ED55A7-0C99-4EBA-8D8F-989585DCF0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3271" y="3924782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" name="楕円 219">
                    <a:extLst>
                      <a:ext uri="{FF2B5EF4-FFF2-40B4-BE49-F238E27FC236}">
                        <a16:creationId xmlns:a16="http://schemas.microsoft.com/office/drawing/2014/main" id="{811B0EDB-74F7-4908-B966-2D699B06BB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2036" y="4409016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E16643CC-7EB5-487E-A460-5817BB8FA5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4730823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3" name="楕円 222">
                    <a:extLst>
                      <a:ext uri="{FF2B5EF4-FFF2-40B4-BE49-F238E27FC236}">
                        <a16:creationId xmlns:a16="http://schemas.microsoft.com/office/drawing/2014/main" id="{6BF6A7F8-280D-4EA8-AFD0-28D70A3D84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53" y="4069547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4" name="楕円 223">
                    <a:extLst>
                      <a:ext uri="{FF2B5EF4-FFF2-40B4-BE49-F238E27FC236}">
                        <a16:creationId xmlns:a16="http://schemas.microsoft.com/office/drawing/2014/main" id="{AE139A51-C77E-4606-8C85-2AFE56E86F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5606" y="114057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5" name="楕円 224">
                    <a:extLst>
                      <a:ext uri="{FF2B5EF4-FFF2-40B4-BE49-F238E27FC236}">
                        <a16:creationId xmlns:a16="http://schemas.microsoft.com/office/drawing/2014/main" id="{15424561-F0A3-4E31-A83F-21CAF6D3BD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4946" y="14694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6" name="楕円 225">
                    <a:extLst>
                      <a:ext uri="{FF2B5EF4-FFF2-40B4-BE49-F238E27FC236}">
                        <a16:creationId xmlns:a16="http://schemas.microsoft.com/office/drawing/2014/main" id="{07C37079-22A2-4C03-9720-E52D885705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25207" y="3489745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7" name="楕円 226">
                    <a:extLst>
                      <a:ext uri="{FF2B5EF4-FFF2-40B4-BE49-F238E27FC236}">
                        <a16:creationId xmlns:a16="http://schemas.microsoft.com/office/drawing/2014/main" id="{B2F1A4F7-9019-4F87-9F5A-081C77D351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4229" y="5164949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8" name="楕円 227">
                    <a:extLst>
                      <a:ext uri="{FF2B5EF4-FFF2-40B4-BE49-F238E27FC236}">
                        <a16:creationId xmlns:a16="http://schemas.microsoft.com/office/drawing/2014/main" id="{A134E2CE-1E34-4FF5-A16D-A90F6AFEC1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5138" y="822794"/>
                    <a:ext cx="90009" cy="13501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72E009AF-7035-478B-BCE9-A3CA7754EFF3}"/>
              </a:ext>
            </a:extLst>
          </p:cNvPr>
          <p:cNvGrpSpPr/>
          <p:nvPr/>
        </p:nvGrpSpPr>
        <p:grpSpPr>
          <a:xfrm>
            <a:off x="735955" y="4164126"/>
            <a:ext cx="2562286" cy="1827422"/>
            <a:chOff x="-2585902" y="6182349"/>
            <a:chExt cx="2562286" cy="1827422"/>
          </a:xfrm>
        </p:grpSpPr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FC84BBDE-7B85-449B-82CD-5B0A99C17B44}"/>
                </a:ext>
              </a:extLst>
            </p:cNvPr>
            <p:cNvGrpSpPr/>
            <p:nvPr/>
          </p:nvGrpSpPr>
          <p:grpSpPr>
            <a:xfrm>
              <a:off x="-2585902" y="6473072"/>
              <a:ext cx="2562286" cy="1536699"/>
              <a:chOff x="746064" y="1894185"/>
              <a:chExt cx="2562286" cy="1536699"/>
            </a:xfrm>
          </p:grpSpPr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4127D547-352B-4A16-8445-4DFE38EB1275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B33A6D17-1D3B-4A01-90EF-1F264626A63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31AF5EB6-5E42-425B-8B51-EF510DA6CCD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388E00EF-7578-4B96-AA1F-234DEDADE4A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E32403BB-CCAE-4368-B5C8-0A814EAE477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38066598-0B33-4A62-8D20-57182F93B633}"/>
                </a:ext>
              </a:extLst>
            </p:cNvPr>
            <p:cNvGrpSpPr/>
            <p:nvPr/>
          </p:nvGrpSpPr>
          <p:grpSpPr>
            <a:xfrm>
              <a:off x="-1110851" y="7352199"/>
              <a:ext cx="797192" cy="214415"/>
              <a:chOff x="2322778" y="3860800"/>
              <a:chExt cx="2242872" cy="603249"/>
            </a:xfrm>
          </p:grpSpPr>
          <p:sp>
            <p:nvSpPr>
              <p:cNvPr id="403" name="楕円 24">
                <a:extLst>
                  <a:ext uri="{FF2B5EF4-FFF2-40B4-BE49-F238E27FC236}">
                    <a16:creationId xmlns:a16="http://schemas.microsoft.com/office/drawing/2014/main" id="{52A22787-30B2-410C-A96D-BE780C556035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9E99573C-57DC-4855-A5A9-908DD8BA5DF8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F2DB1A54-6559-4529-A79C-0539BC8F7AEE}"/>
                </a:ext>
              </a:extLst>
            </p:cNvPr>
            <p:cNvGrpSpPr/>
            <p:nvPr/>
          </p:nvGrpSpPr>
          <p:grpSpPr>
            <a:xfrm flipH="1">
              <a:off x="-2186442" y="7320618"/>
              <a:ext cx="797192" cy="214415"/>
              <a:chOff x="2322778" y="3860800"/>
              <a:chExt cx="2242872" cy="603249"/>
            </a:xfrm>
          </p:grpSpPr>
          <p:sp>
            <p:nvSpPr>
              <p:cNvPr id="401" name="楕円 24">
                <a:extLst>
                  <a:ext uri="{FF2B5EF4-FFF2-40B4-BE49-F238E27FC236}">
                    <a16:creationId xmlns:a16="http://schemas.microsoft.com/office/drawing/2014/main" id="{CD90F9BC-2138-4253-9918-A806F3B15804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69CF54B9-6919-427F-BD40-FDFF240DE565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0A8D85FA-41F7-4E3C-8406-CCCB8F24ECE8}"/>
                </a:ext>
              </a:extLst>
            </p:cNvPr>
            <p:cNvGrpSpPr/>
            <p:nvPr/>
          </p:nvGrpSpPr>
          <p:grpSpPr>
            <a:xfrm rot="1657321" flipH="1">
              <a:off x="-2369729" y="6849941"/>
              <a:ext cx="797192" cy="214415"/>
              <a:chOff x="2322778" y="3860800"/>
              <a:chExt cx="2242872" cy="603249"/>
            </a:xfrm>
          </p:grpSpPr>
          <p:sp>
            <p:nvSpPr>
              <p:cNvPr id="399" name="楕円 24">
                <a:extLst>
                  <a:ext uri="{FF2B5EF4-FFF2-40B4-BE49-F238E27FC236}">
                    <a16:creationId xmlns:a16="http://schemas.microsoft.com/office/drawing/2014/main" id="{3606D172-3C60-43D3-AB46-4D5430A55361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E499D925-CDB8-4839-9396-DDB826E8FBD4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7634CAD4-781B-46A2-A94E-C32E3151F884}"/>
                </a:ext>
              </a:extLst>
            </p:cNvPr>
            <p:cNvGrpSpPr/>
            <p:nvPr/>
          </p:nvGrpSpPr>
          <p:grpSpPr>
            <a:xfrm rot="19942679">
              <a:off x="-990508" y="6849941"/>
              <a:ext cx="797192" cy="214415"/>
              <a:chOff x="2322778" y="3860800"/>
              <a:chExt cx="2242872" cy="603249"/>
            </a:xfrm>
          </p:grpSpPr>
          <p:sp>
            <p:nvSpPr>
              <p:cNvPr id="397" name="楕円 24">
                <a:extLst>
                  <a:ext uri="{FF2B5EF4-FFF2-40B4-BE49-F238E27FC236}">
                    <a16:creationId xmlns:a16="http://schemas.microsoft.com/office/drawing/2014/main" id="{E67BD153-5B90-4A59-BDBC-50A5437A33F6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8D8DC9E8-2F52-4BA9-8871-8535596B74C6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44B2D848-3199-4A34-B671-D98A912FA7F9}"/>
                </a:ext>
              </a:extLst>
            </p:cNvPr>
            <p:cNvGrpSpPr/>
            <p:nvPr/>
          </p:nvGrpSpPr>
          <p:grpSpPr>
            <a:xfrm>
              <a:off x="-1628784" y="6182349"/>
              <a:ext cx="866566" cy="822976"/>
              <a:chOff x="1125131" y="1827345"/>
              <a:chExt cx="2622414" cy="2490502"/>
            </a:xfrm>
          </p:grpSpPr>
          <p:sp>
            <p:nvSpPr>
              <p:cNvPr id="394" name="楕円 23">
                <a:extLst>
                  <a:ext uri="{FF2B5EF4-FFF2-40B4-BE49-F238E27FC236}">
                    <a16:creationId xmlns:a16="http://schemas.microsoft.com/office/drawing/2014/main" id="{D9FFB76F-098E-4FB9-BF28-5DF9700081E4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F108AF86-9E76-44D2-9D1E-70EEF9C90DD9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楕円 23">
                <a:extLst>
                  <a:ext uri="{FF2B5EF4-FFF2-40B4-BE49-F238E27FC236}">
                    <a16:creationId xmlns:a16="http://schemas.microsoft.com/office/drawing/2014/main" id="{E134D086-1537-4E32-9403-146E1F8C8A11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BC147496-2A9C-45CD-9619-F9784A7DF9C0}"/>
                </a:ext>
              </a:extLst>
            </p:cNvPr>
            <p:cNvGrpSpPr/>
            <p:nvPr/>
          </p:nvGrpSpPr>
          <p:grpSpPr>
            <a:xfrm>
              <a:off x="-2246004" y="6578589"/>
              <a:ext cx="866566" cy="822976"/>
              <a:chOff x="1125131" y="1827345"/>
              <a:chExt cx="2622414" cy="2490502"/>
            </a:xfrm>
          </p:grpSpPr>
          <p:sp>
            <p:nvSpPr>
              <p:cNvPr id="391" name="楕円 23">
                <a:extLst>
                  <a:ext uri="{FF2B5EF4-FFF2-40B4-BE49-F238E27FC236}">
                    <a16:creationId xmlns:a16="http://schemas.microsoft.com/office/drawing/2014/main" id="{83DD884F-4654-4D9D-BBE9-6EC3529FD10E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9CCD6753-AFA3-416E-94BF-F9E60FE01DF9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楕円 23">
                <a:extLst>
                  <a:ext uri="{FF2B5EF4-FFF2-40B4-BE49-F238E27FC236}">
                    <a16:creationId xmlns:a16="http://schemas.microsoft.com/office/drawing/2014/main" id="{BEF5251C-D2B3-4C8C-87D1-86982D6E95ED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82857CD2-FA21-45BB-8A70-8CE8B2D1B9DD}"/>
                </a:ext>
              </a:extLst>
            </p:cNvPr>
            <p:cNvGrpSpPr/>
            <p:nvPr/>
          </p:nvGrpSpPr>
          <p:grpSpPr>
            <a:xfrm>
              <a:off x="-1346844" y="6593829"/>
              <a:ext cx="866566" cy="822976"/>
              <a:chOff x="1125131" y="1827345"/>
              <a:chExt cx="2622414" cy="2490502"/>
            </a:xfrm>
          </p:grpSpPr>
          <p:sp>
            <p:nvSpPr>
              <p:cNvPr id="388" name="楕円 23">
                <a:extLst>
                  <a:ext uri="{FF2B5EF4-FFF2-40B4-BE49-F238E27FC236}">
                    <a16:creationId xmlns:a16="http://schemas.microsoft.com/office/drawing/2014/main" id="{B0787224-29C3-46D0-B745-91FC1D673EB0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E01114C2-219F-4158-B4E7-563EF68C685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楕円 23">
                <a:extLst>
                  <a:ext uri="{FF2B5EF4-FFF2-40B4-BE49-F238E27FC236}">
                    <a16:creationId xmlns:a16="http://schemas.microsoft.com/office/drawing/2014/main" id="{61946B04-3C53-4D61-A17A-593B92FE6311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46C37440-1E17-4CF8-9BE0-686E1D9DB20D}"/>
                </a:ext>
              </a:extLst>
            </p:cNvPr>
            <p:cNvGrpSpPr/>
            <p:nvPr/>
          </p:nvGrpSpPr>
          <p:grpSpPr>
            <a:xfrm>
              <a:off x="-1804044" y="6875769"/>
              <a:ext cx="866566" cy="822976"/>
              <a:chOff x="1125131" y="1827345"/>
              <a:chExt cx="2622414" cy="2490502"/>
            </a:xfrm>
          </p:grpSpPr>
          <p:sp>
            <p:nvSpPr>
              <p:cNvPr id="385" name="楕円 23">
                <a:extLst>
                  <a:ext uri="{FF2B5EF4-FFF2-40B4-BE49-F238E27FC236}">
                    <a16:creationId xmlns:a16="http://schemas.microsoft.com/office/drawing/2014/main" id="{587FAB1D-16DE-4297-97E4-9DCF6C17B84E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71160AA8-08F7-4C9E-8E43-3A3007FF3B04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楕円 23">
                <a:extLst>
                  <a:ext uri="{FF2B5EF4-FFF2-40B4-BE49-F238E27FC236}">
                    <a16:creationId xmlns:a16="http://schemas.microsoft.com/office/drawing/2014/main" id="{DF59164D-7A5A-4539-B1A5-0F854856660E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AC109303-DA6B-4E65-8D9E-EC456A0EF393}"/>
              </a:ext>
            </a:extLst>
          </p:cNvPr>
          <p:cNvGrpSpPr/>
          <p:nvPr/>
        </p:nvGrpSpPr>
        <p:grpSpPr>
          <a:xfrm>
            <a:off x="3791746" y="1082686"/>
            <a:ext cx="2345551" cy="2330254"/>
            <a:chOff x="1804442" y="4371248"/>
            <a:chExt cx="2734122" cy="2716291"/>
          </a:xfrm>
        </p:grpSpPr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618128F2-4165-45F8-BE21-13DC7F2835A0}"/>
                </a:ext>
              </a:extLst>
            </p:cNvPr>
            <p:cNvGrpSpPr/>
            <p:nvPr/>
          </p:nvGrpSpPr>
          <p:grpSpPr>
            <a:xfrm>
              <a:off x="1804442" y="4371248"/>
              <a:ext cx="2734122" cy="2716291"/>
              <a:chOff x="-1733871" y="3171098"/>
              <a:chExt cx="2734122" cy="2716291"/>
            </a:xfrm>
          </p:grpSpPr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B9223327-A362-4A0E-AD29-E3EB1824B7E4}"/>
                  </a:ext>
                </a:extLst>
              </p:cNvPr>
              <p:cNvGrpSpPr/>
              <p:nvPr/>
            </p:nvGrpSpPr>
            <p:grpSpPr>
              <a:xfrm>
                <a:off x="-1733871" y="3171098"/>
                <a:ext cx="2734122" cy="2716291"/>
                <a:chOff x="2182484" y="3171098"/>
                <a:chExt cx="2734122" cy="2716291"/>
              </a:xfrm>
            </p:grpSpPr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4AAD0BED-EC8C-46A8-9689-7089776667FE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768CFB1F-B793-4609-A158-C98FACF11706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C50F9443-BE3F-4EB8-B810-26B6DF01D59B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46006F73-A976-4FA4-A978-8478C50E01D1}"/>
                  </a:ext>
                </a:extLst>
              </p:cNvPr>
              <p:cNvSpPr/>
              <p:nvPr/>
            </p:nvSpPr>
            <p:spPr>
              <a:xfrm>
                <a:off x="-1669900" y="3603308"/>
                <a:ext cx="2606178" cy="1373506"/>
              </a:xfrm>
              <a:custGeom>
                <a:avLst/>
                <a:gdLst>
                  <a:gd name="connsiteX0" fmla="*/ 1303089 w 2606178"/>
                  <a:gd name="connsiteY0" fmla="*/ 0 h 1373506"/>
                  <a:gd name="connsiteX1" fmla="*/ 2579770 w 2606178"/>
                  <a:gd name="connsiteY1" fmla="*/ 619062 h 1373506"/>
                  <a:gd name="connsiteX2" fmla="*/ 2606178 w 2606178"/>
                  <a:gd name="connsiteY2" fmla="*/ 686753 h 1373506"/>
                  <a:gd name="connsiteX3" fmla="*/ 2579770 w 2606178"/>
                  <a:gd name="connsiteY3" fmla="*/ 754445 h 1373506"/>
                  <a:gd name="connsiteX4" fmla="*/ 1303089 w 2606178"/>
                  <a:gd name="connsiteY4" fmla="*/ 1373506 h 1373506"/>
                  <a:gd name="connsiteX5" fmla="*/ 26408 w 2606178"/>
                  <a:gd name="connsiteY5" fmla="*/ 754445 h 1373506"/>
                  <a:gd name="connsiteX6" fmla="*/ 0 w 2606178"/>
                  <a:gd name="connsiteY6" fmla="*/ 686753 h 1373506"/>
                  <a:gd name="connsiteX7" fmla="*/ 26408 w 2606178"/>
                  <a:gd name="connsiteY7" fmla="*/ 619062 h 1373506"/>
                  <a:gd name="connsiteX8" fmla="*/ 1303089 w 2606178"/>
                  <a:gd name="connsiteY8" fmla="*/ 0 h 1373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178" h="1373506">
                    <a:moveTo>
                      <a:pt x="1303089" y="0"/>
                    </a:moveTo>
                    <a:cubicBezTo>
                      <a:pt x="1902944" y="0"/>
                      <a:pt x="2410519" y="260409"/>
                      <a:pt x="2579770" y="619062"/>
                    </a:cubicBezTo>
                    <a:lnTo>
                      <a:pt x="2606178" y="686753"/>
                    </a:lnTo>
                    <a:lnTo>
                      <a:pt x="2579770" y="754445"/>
                    </a:lnTo>
                    <a:cubicBezTo>
                      <a:pt x="2410519" y="1113098"/>
                      <a:pt x="1902944" y="1373506"/>
                      <a:pt x="1303089" y="1373506"/>
                    </a:cubicBezTo>
                    <a:cubicBezTo>
                      <a:pt x="703234" y="1373506"/>
                      <a:pt x="195660" y="1113098"/>
                      <a:pt x="26408" y="754445"/>
                    </a:cubicBezTo>
                    <a:lnTo>
                      <a:pt x="0" y="686753"/>
                    </a:lnTo>
                    <a:lnTo>
                      <a:pt x="26408" y="619062"/>
                    </a:lnTo>
                    <a:cubicBezTo>
                      <a:pt x="195660" y="260409"/>
                      <a:pt x="703234" y="0"/>
                      <a:pt x="1303089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90F82182-A563-4618-B166-B95536B7DE48}"/>
                </a:ext>
              </a:extLst>
            </p:cNvPr>
            <p:cNvSpPr/>
            <p:nvPr/>
          </p:nvSpPr>
          <p:spPr>
            <a:xfrm>
              <a:off x="2372093" y="4690355"/>
              <a:ext cx="590620" cy="358571"/>
            </a:xfrm>
            <a:custGeom>
              <a:avLst/>
              <a:gdLst>
                <a:gd name="connsiteX0" fmla="*/ 304977 w 1115111"/>
                <a:gd name="connsiteY0" fmla="*/ 0 h 676995"/>
                <a:gd name="connsiteX1" fmla="*/ 810134 w 1115111"/>
                <a:gd name="connsiteY1" fmla="*/ 0 h 676995"/>
                <a:gd name="connsiteX2" fmla="*/ 1115111 w 1115111"/>
                <a:gd name="connsiteY2" fmla="*/ 304977 h 676995"/>
                <a:gd name="connsiteX3" fmla="*/ 1115111 w 1115111"/>
                <a:gd name="connsiteY3" fmla="*/ 378202 h 676995"/>
                <a:gd name="connsiteX4" fmla="*/ 0 w 1115111"/>
                <a:gd name="connsiteY4" fmla="*/ 676995 h 676995"/>
                <a:gd name="connsiteX5" fmla="*/ 0 w 1115111"/>
                <a:gd name="connsiteY5" fmla="*/ 304977 h 67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5111" h="676995">
                  <a:moveTo>
                    <a:pt x="304977" y="0"/>
                  </a:moveTo>
                  <a:lnTo>
                    <a:pt x="810134" y="0"/>
                  </a:lnTo>
                  <a:lnTo>
                    <a:pt x="1115111" y="304977"/>
                  </a:lnTo>
                  <a:lnTo>
                    <a:pt x="1115111" y="378202"/>
                  </a:lnTo>
                  <a:lnTo>
                    <a:pt x="0" y="676995"/>
                  </a:lnTo>
                  <a:lnTo>
                    <a:pt x="0" y="304977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50A08D44-B133-4781-8F6E-C19321B7C7C8}"/>
                </a:ext>
              </a:extLst>
            </p:cNvPr>
            <p:cNvSpPr/>
            <p:nvPr/>
          </p:nvSpPr>
          <p:spPr>
            <a:xfrm rot="1800000">
              <a:off x="3812217" y="5035363"/>
              <a:ext cx="660816" cy="378297"/>
            </a:xfrm>
            <a:custGeom>
              <a:avLst/>
              <a:gdLst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132534 w 1247645"/>
                <a:gd name="connsiteY7" fmla="*/ 641483 h 714239"/>
                <a:gd name="connsiteX8" fmla="*/ 0 w 1247645"/>
                <a:gd name="connsiteY8" fmla="*/ 676995 h 714239"/>
                <a:gd name="connsiteX9" fmla="*/ 0 w 1247645"/>
                <a:gd name="connsiteY9" fmla="*/ 304977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0 w 1247645"/>
                <a:gd name="connsiteY7" fmla="*/ 676995 h 714239"/>
                <a:gd name="connsiteX8" fmla="*/ 0 w 1247645"/>
                <a:gd name="connsiteY8" fmla="*/ 304977 h 714239"/>
                <a:gd name="connsiteX9" fmla="*/ 304977 w 1247645"/>
                <a:gd name="connsiteY9" fmla="*/ 0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942668 w 1247645"/>
                <a:gd name="connsiteY2" fmla="*/ 37244 h 714239"/>
                <a:gd name="connsiteX3" fmla="*/ 1247645 w 1247645"/>
                <a:gd name="connsiteY3" fmla="*/ 342221 h 714239"/>
                <a:gd name="connsiteX4" fmla="*/ 1247645 w 1247645"/>
                <a:gd name="connsiteY4" fmla="*/ 415446 h 714239"/>
                <a:gd name="connsiteX5" fmla="*/ 132534 w 1247645"/>
                <a:gd name="connsiteY5" fmla="*/ 714239 h 714239"/>
                <a:gd name="connsiteX6" fmla="*/ 0 w 1247645"/>
                <a:gd name="connsiteY6" fmla="*/ 676995 h 714239"/>
                <a:gd name="connsiteX7" fmla="*/ 0 w 1247645"/>
                <a:gd name="connsiteY7" fmla="*/ 304977 h 714239"/>
                <a:gd name="connsiteX8" fmla="*/ 304977 w 1247645"/>
                <a:gd name="connsiteY8" fmla="*/ 0 h 714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645" h="714239">
                  <a:moveTo>
                    <a:pt x="304977" y="0"/>
                  </a:moveTo>
                  <a:lnTo>
                    <a:pt x="810134" y="0"/>
                  </a:lnTo>
                  <a:lnTo>
                    <a:pt x="942668" y="37244"/>
                  </a:lnTo>
                  <a:lnTo>
                    <a:pt x="1247645" y="342221"/>
                  </a:lnTo>
                  <a:lnTo>
                    <a:pt x="1247645" y="415446"/>
                  </a:lnTo>
                  <a:lnTo>
                    <a:pt x="132534" y="714239"/>
                  </a:lnTo>
                  <a:lnTo>
                    <a:pt x="0" y="676995"/>
                  </a:lnTo>
                  <a:lnTo>
                    <a:pt x="0" y="304977"/>
                  </a:lnTo>
                  <a:lnTo>
                    <a:pt x="304977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D9F95091-BD3D-49D8-80E7-3A7D197711CC}"/>
                </a:ext>
              </a:extLst>
            </p:cNvPr>
            <p:cNvSpPr/>
            <p:nvPr/>
          </p:nvSpPr>
          <p:spPr>
            <a:xfrm rot="1800000" flipV="1">
              <a:off x="2144326" y="5614858"/>
              <a:ext cx="524947" cy="329213"/>
            </a:xfrm>
            <a:custGeom>
              <a:avLst/>
              <a:gdLst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132534 w 1247645"/>
                <a:gd name="connsiteY7" fmla="*/ 641483 h 714239"/>
                <a:gd name="connsiteX8" fmla="*/ 0 w 1247645"/>
                <a:gd name="connsiteY8" fmla="*/ 676995 h 714239"/>
                <a:gd name="connsiteX9" fmla="*/ 0 w 1247645"/>
                <a:gd name="connsiteY9" fmla="*/ 304977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0 w 1247645"/>
                <a:gd name="connsiteY7" fmla="*/ 676995 h 714239"/>
                <a:gd name="connsiteX8" fmla="*/ 0 w 1247645"/>
                <a:gd name="connsiteY8" fmla="*/ 304977 h 714239"/>
                <a:gd name="connsiteX9" fmla="*/ 304977 w 1247645"/>
                <a:gd name="connsiteY9" fmla="*/ 0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942668 w 1247645"/>
                <a:gd name="connsiteY2" fmla="*/ 37244 h 714239"/>
                <a:gd name="connsiteX3" fmla="*/ 1247645 w 1247645"/>
                <a:gd name="connsiteY3" fmla="*/ 342221 h 714239"/>
                <a:gd name="connsiteX4" fmla="*/ 1247645 w 1247645"/>
                <a:gd name="connsiteY4" fmla="*/ 415446 h 714239"/>
                <a:gd name="connsiteX5" fmla="*/ 132534 w 1247645"/>
                <a:gd name="connsiteY5" fmla="*/ 714239 h 714239"/>
                <a:gd name="connsiteX6" fmla="*/ 0 w 1247645"/>
                <a:gd name="connsiteY6" fmla="*/ 676995 h 714239"/>
                <a:gd name="connsiteX7" fmla="*/ 0 w 1247645"/>
                <a:gd name="connsiteY7" fmla="*/ 304977 h 714239"/>
                <a:gd name="connsiteX8" fmla="*/ 304977 w 1247645"/>
                <a:gd name="connsiteY8" fmla="*/ 0 h 714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645" h="714239">
                  <a:moveTo>
                    <a:pt x="304977" y="0"/>
                  </a:moveTo>
                  <a:lnTo>
                    <a:pt x="810134" y="0"/>
                  </a:lnTo>
                  <a:lnTo>
                    <a:pt x="942668" y="37244"/>
                  </a:lnTo>
                  <a:lnTo>
                    <a:pt x="1247645" y="342221"/>
                  </a:lnTo>
                  <a:lnTo>
                    <a:pt x="1247645" y="415446"/>
                  </a:lnTo>
                  <a:lnTo>
                    <a:pt x="132534" y="714239"/>
                  </a:lnTo>
                  <a:lnTo>
                    <a:pt x="0" y="676995"/>
                  </a:lnTo>
                  <a:lnTo>
                    <a:pt x="0" y="304977"/>
                  </a:lnTo>
                  <a:lnTo>
                    <a:pt x="304977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5060C74D-4C40-47D0-B101-B26B59DEFA36}"/>
                </a:ext>
              </a:extLst>
            </p:cNvPr>
            <p:cNvSpPr/>
            <p:nvPr/>
          </p:nvSpPr>
          <p:spPr>
            <a:xfrm>
              <a:off x="2791534" y="4709953"/>
              <a:ext cx="607886" cy="403925"/>
            </a:xfrm>
            <a:custGeom>
              <a:avLst/>
              <a:gdLst>
                <a:gd name="connsiteX0" fmla="*/ 233209 w 466418"/>
                <a:gd name="connsiteY0" fmla="*/ 0 h 309923"/>
                <a:gd name="connsiteX1" fmla="*/ 316838 w 466418"/>
                <a:gd name="connsiteY1" fmla="*/ 31308 h 309923"/>
                <a:gd name="connsiteX2" fmla="*/ 398113 w 466418"/>
                <a:gd name="connsiteY2" fmla="*/ 68305 h 309923"/>
                <a:gd name="connsiteX3" fmla="*/ 435110 w 466418"/>
                <a:gd name="connsiteY3" fmla="*/ 149580 h 309923"/>
                <a:gd name="connsiteX4" fmla="*/ 466418 w 466418"/>
                <a:gd name="connsiteY4" fmla="*/ 233209 h 309923"/>
                <a:gd name="connsiteX5" fmla="*/ 437699 w 466418"/>
                <a:gd name="connsiteY5" fmla="*/ 309923 h 309923"/>
                <a:gd name="connsiteX6" fmla="*/ 28719 w 466418"/>
                <a:gd name="connsiteY6" fmla="*/ 309923 h 309923"/>
                <a:gd name="connsiteX7" fmla="*/ 0 w 466418"/>
                <a:gd name="connsiteY7" fmla="*/ 233209 h 309923"/>
                <a:gd name="connsiteX8" fmla="*/ 31308 w 466418"/>
                <a:gd name="connsiteY8" fmla="*/ 149580 h 309923"/>
                <a:gd name="connsiteX9" fmla="*/ 68305 w 466418"/>
                <a:gd name="connsiteY9" fmla="*/ 68305 h 309923"/>
                <a:gd name="connsiteX10" fmla="*/ 149580 w 466418"/>
                <a:gd name="connsiteY10" fmla="*/ 31308 h 30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6418" h="309923">
                  <a:moveTo>
                    <a:pt x="233209" y="0"/>
                  </a:moveTo>
                  <a:lnTo>
                    <a:pt x="316838" y="31308"/>
                  </a:lnTo>
                  <a:lnTo>
                    <a:pt x="398113" y="68305"/>
                  </a:lnTo>
                  <a:lnTo>
                    <a:pt x="435110" y="149580"/>
                  </a:lnTo>
                  <a:lnTo>
                    <a:pt x="466418" y="233209"/>
                  </a:lnTo>
                  <a:lnTo>
                    <a:pt x="437699" y="309923"/>
                  </a:lnTo>
                  <a:lnTo>
                    <a:pt x="28719" y="309923"/>
                  </a:lnTo>
                  <a:lnTo>
                    <a:pt x="0" y="233209"/>
                  </a:lnTo>
                  <a:lnTo>
                    <a:pt x="31308" y="149580"/>
                  </a:lnTo>
                  <a:lnTo>
                    <a:pt x="68305" y="68305"/>
                  </a:lnTo>
                  <a:lnTo>
                    <a:pt x="149580" y="3130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534E2126-86E9-4F42-85AD-F4888B8367DF}"/>
                </a:ext>
              </a:extLst>
            </p:cNvPr>
            <p:cNvSpPr/>
            <p:nvPr/>
          </p:nvSpPr>
          <p:spPr bwMode="auto">
            <a:xfrm rot="15963799">
              <a:off x="2636841" y="4444226"/>
              <a:ext cx="244718" cy="1519670"/>
            </a:xfrm>
            <a:custGeom>
              <a:avLst/>
              <a:gdLst>
                <a:gd name="connsiteX0" fmla="*/ 604797 w 951976"/>
                <a:gd name="connsiteY0" fmla="*/ 38 h 2027699"/>
                <a:gd name="connsiteX1" fmla="*/ 932104 w 951976"/>
                <a:gd name="connsiteY1" fmla="*/ 1202260 h 2027699"/>
                <a:gd name="connsiteX2" fmla="*/ 0 w 951976"/>
                <a:gd name="connsiteY2" fmla="*/ 2025839 h 2027699"/>
                <a:gd name="connsiteX3" fmla="*/ 351802 w 951976"/>
                <a:gd name="connsiteY3" fmla="*/ 1135296 h 2027699"/>
                <a:gd name="connsiteX4" fmla="*/ 604797 w 951976"/>
                <a:gd name="connsiteY4" fmla="*/ 38 h 2027699"/>
                <a:gd name="connsiteX0" fmla="*/ 604797 w 987005"/>
                <a:gd name="connsiteY0" fmla="*/ 2 h 2027663"/>
                <a:gd name="connsiteX1" fmla="*/ 932104 w 987005"/>
                <a:gd name="connsiteY1" fmla="*/ 1202224 h 2027663"/>
                <a:gd name="connsiteX2" fmla="*/ 0 w 987005"/>
                <a:gd name="connsiteY2" fmla="*/ 2025803 h 2027663"/>
                <a:gd name="connsiteX3" fmla="*/ 351802 w 987005"/>
                <a:gd name="connsiteY3" fmla="*/ 1135260 h 2027663"/>
                <a:gd name="connsiteX4" fmla="*/ 604797 w 987005"/>
                <a:gd name="connsiteY4" fmla="*/ 2 h 2027663"/>
                <a:gd name="connsiteX0" fmla="*/ 604797 w 939219"/>
                <a:gd name="connsiteY0" fmla="*/ 526 h 2028187"/>
                <a:gd name="connsiteX1" fmla="*/ 932104 w 939219"/>
                <a:gd name="connsiteY1" fmla="*/ 1202748 h 2028187"/>
                <a:gd name="connsiteX2" fmla="*/ 0 w 939219"/>
                <a:gd name="connsiteY2" fmla="*/ 2026327 h 2028187"/>
                <a:gd name="connsiteX3" fmla="*/ 369646 w 939219"/>
                <a:gd name="connsiteY3" fmla="*/ 1076673 h 2028187"/>
                <a:gd name="connsiteX4" fmla="*/ 604797 w 939219"/>
                <a:gd name="connsiteY4" fmla="*/ 526 h 2028187"/>
                <a:gd name="connsiteX0" fmla="*/ 604797 w 939219"/>
                <a:gd name="connsiteY0" fmla="*/ 685 h 2028346"/>
                <a:gd name="connsiteX1" fmla="*/ 932104 w 939219"/>
                <a:gd name="connsiteY1" fmla="*/ 1202907 h 2028346"/>
                <a:gd name="connsiteX2" fmla="*/ 0 w 939219"/>
                <a:gd name="connsiteY2" fmla="*/ 2026486 h 2028346"/>
                <a:gd name="connsiteX3" fmla="*/ 369646 w 939219"/>
                <a:gd name="connsiteY3" fmla="*/ 1076832 h 2028346"/>
                <a:gd name="connsiteX4" fmla="*/ 604797 w 939219"/>
                <a:gd name="connsiteY4" fmla="*/ 685 h 2028346"/>
                <a:gd name="connsiteX0" fmla="*/ 604797 w 932103"/>
                <a:gd name="connsiteY0" fmla="*/ 685 h 2028346"/>
                <a:gd name="connsiteX1" fmla="*/ 932104 w 932103"/>
                <a:gd name="connsiteY1" fmla="*/ 1202907 h 2028346"/>
                <a:gd name="connsiteX2" fmla="*/ 0 w 932103"/>
                <a:gd name="connsiteY2" fmla="*/ 2026486 h 2028346"/>
                <a:gd name="connsiteX3" fmla="*/ 369646 w 932103"/>
                <a:gd name="connsiteY3" fmla="*/ 1076832 h 2028346"/>
                <a:gd name="connsiteX4" fmla="*/ 604797 w 932103"/>
                <a:gd name="connsiteY4" fmla="*/ 685 h 2028346"/>
                <a:gd name="connsiteX0" fmla="*/ 604797 w 932103"/>
                <a:gd name="connsiteY0" fmla="*/ 3 h 2027664"/>
                <a:gd name="connsiteX1" fmla="*/ 932104 w 932103"/>
                <a:gd name="connsiteY1" fmla="*/ 1202225 h 2027664"/>
                <a:gd name="connsiteX2" fmla="*/ 0 w 932103"/>
                <a:gd name="connsiteY2" fmla="*/ 2025804 h 2027664"/>
                <a:gd name="connsiteX3" fmla="*/ 369646 w 932103"/>
                <a:gd name="connsiteY3" fmla="*/ 1076150 h 2027664"/>
                <a:gd name="connsiteX4" fmla="*/ 604797 w 932103"/>
                <a:gd name="connsiteY4" fmla="*/ 3 h 202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103" h="2027664">
                  <a:moveTo>
                    <a:pt x="604797" y="3"/>
                  </a:moveTo>
                  <a:cubicBezTo>
                    <a:pt x="966220" y="1312"/>
                    <a:pt x="898827" y="559745"/>
                    <a:pt x="932104" y="1202225"/>
                  </a:cubicBezTo>
                  <a:cubicBezTo>
                    <a:pt x="844073" y="1935863"/>
                    <a:pt x="160246" y="2044295"/>
                    <a:pt x="0" y="2025804"/>
                  </a:cubicBezTo>
                  <a:cubicBezTo>
                    <a:pt x="72754" y="1829651"/>
                    <a:pt x="420768" y="1708778"/>
                    <a:pt x="369646" y="1076150"/>
                  </a:cubicBezTo>
                  <a:cubicBezTo>
                    <a:pt x="318524" y="443522"/>
                    <a:pt x="243374" y="-1306"/>
                    <a:pt x="604797" y="3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3DE94DD4-BD8B-4EE1-A014-F9938494B8B3}"/>
                </a:ext>
              </a:extLst>
            </p:cNvPr>
            <p:cNvSpPr/>
            <p:nvPr/>
          </p:nvSpPr>
          <p:spPr>
            <a:xfrm>
              <a:off x="3596725" y="5182393"/>
              <a:ext cx="694235" cy="461302"/>
            </a:xfrm>
            <a:custGeom>
              <a:avLst/>
              <a:gdLst>
                <a:gd name="connsiteX0" fmla="*/ 233209 w 466418"/>
                <a:gd name="connsiteY0" fmla="*/ 0 h 309923"/>
                <a:gd name="connsiteX1" fmla="*/ 316838 w 466418"/>
                <a:gd name="connsiteY1" fmla="*/ 31308 h 309923"/>
                <a:gd name="connsiteX2" fmla="*/ 398113 w 466418"/>
                <a:gd name="connsiteY2" fmla="*/ 68305 h 309923"/>
                <a:gd name="connsiteX3" fmla="*/ 435110 w 466418"/>
                <a:gd name="connsiteY3" fmla="*/ 149580 h 309923"/>
                <a:gd name="connsiteX4" fmla="*/ 466418 w 466418"/>
                <a:gd name="connsiteY4" fmla="*/ 233209 h 309923"/>
                <a:gd name="connsiteX5" fmla="*/ 437699 w 466418"/>
                <a:gd name="connsiteY5" fmla="*/ 309923 h 309923"/>
                <a:gd name="connsiteX6" fmla="*/ 28719 w 466418"/>
                <a:gd name="connsiteY6" fmla="*/ 309923 h 309923"/>
                <a:gd name="connsiteX7" fmla="*/ 0 w 466418"/>
                <a:gd name="connsiteY7" fmla="*/ 233209 h 309923"/>
                <a:gd name="connsiteX8" fmla="*/ 31308 w 466418"/>
                <a:gd name="connsiteY8" fmla="*/ 149580 h 309923"/>
                <a:gd name="connsiteX9" fmla="*/ 68305 w 466418"/>
                <a:gd name="connsiteY9" fmla="*/ 68305 h 309923"/>
                <a:gd name="connsiteX10" fmla="*/ 149580 w 466418"/>
                <a:gd name="connsiteY10" fmla="*/ 31308 h 30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6418" h="309923">
                  <a:moveTo>
                    <a:pt x="233209" y="0"/>
                  </a:moveTo>
                  <a:lnTo>
                    <a:pt x="316838" y="31308"/>
                  </a:lnTo>
                  <a:lnTo>
                    <a:pt x="398113" y="68305"/>
                  </a:lnTo>
                  <a:lnTo>
                    <a:pt x="435110" y="149580"/>
                  </a:lnTo>
                  <a:lnTo>
                    <a:pt x="466418" y="233209"/>
                  </a:lnTo>
                  <a:lnTo>
                    <a:pt x="437699" y="309923"/>
                  </a:lnTo>
                  <a:lnTo>
                    <a:pt x="28719" y="309923"/>
                  </a:lnTo>
                  <a:lnTo>
                    <a:pt x="0" y="233209"/>
                  </a:lnTo>
                  <a:lnTo>
                    <a:pt x="31308" y="149580"/>
                  </a:lnTo>
                  <a:lnTo>
                    <a:pt x="68305" y="68305"/>
                  </a:lnTo>
                  <a:lnTo>
                    <a:pt x="149580" y="3130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65DCDA4F-9752-4549-A624-F30B51F1863A}"/>
                </a:ext>
              </a:extLst>
            </p:cNvPr>
            <p:cNvSpPr/>
            <p:nvPr/>
          </p:nvSpPr>
          <p:spPr bwMode="auto">
            <a:xfrm rot="4510614">
              <a:off x="3333189" y="4999806"/>
              <a:ext cx="276005" cy="1713959"/>
            </a:xfrm>
            <a:custGeom>
              <a:avLst/>
              <a:gdLst>
                <a:gd name="connsiteX0" fmla="*/ 604797 w 951976"/>
                <a:gd name="connsiteY0" fmla="*/ 38 h 2027699"/>
                <a:gd name="connsiteX1" fmla="*/ 932104 w 951976"/>
                <a:gd name="connsiteY1" fmla="*/ 1202260 h 2027699"/>
                <a:gd name="connsiteX2" fmla="*/ 0 w 951976"/>
                <a:gd name="connsiteY2" fmla="*/ 2025839 h 2027699"/>
                <a:gd name="connsiteX3" fmla="*/ 351802 w 951976"/>
                <a:gd name="connsiteY3" fmla="*/ 1135296 h 2027699"/>
                <a:gd name="connsiteX4" fmla="*/ 604797 w 951976"/>
                <a:gd name="connsiteY4" fmla="*/ 38 h 2027699"/>
                <a:gd name="connsiteX0" fmla="*/ 604797 w 987005"/>
                <a:gd name="connsiteY0" fmla="*/ 2 h 2027663"/>
                <a:gd name="connsiteX1" fmla="*/ 932104 w 987005"/>
                <a:gd name="connsiteY1" fmla="*/ 1202224 h 2027663"/>
                <a:gd name="connsiteX2" fmla="*/ 0 w 987005"/>
                <a:gd name="connsiteY2" fmla="*/ 2025803 h 2027663"/>
                <a:gd name="connsiteX3" fmla="*/ 351802 w 987005"/>
                <a:gd name="connsiteY3" fmla="*/ 1135260 h 2027663"/>
                <a:gd name="connsiteX4" fmla="*/ 604797 w 987005"/>
                <a:gd name="connsiteY4" fmla="*/ 2 h 2027663"/>
                <a:gd name="connsiteX0" fmla="*/ 604797 w 939219"/>
                <a:gd name="connsiteY0" fmla="*/ 526 h 2028187"/>
                <a:gd name="connsiteX1" fmla="*/ 932104 w 939219"/>
                <a:gd name="connsiteY1" fmla="*/ 1202748 h 2028187"/>
                <a:gd name="connsiteX2" fmla="*/ 0 w 939219"/>
                <a:gd name="connsiteY2" fmla="*/ 2026327 h 2028187"/>
                <a:gd name="connsiteX3" fmla="*/ 369646 w 939219"/>
                <a:gd name="connsiteY3" fmla="*/ 1076673 h 2028187"/>
                <a:gd name="connsiteX4" fmla="*/ 604797 w 939219"/>
                <a:gd name="connsiteY4" fmla="*/ 526 h 2028187"/>
                <a:gd name="connsiteX0" fmla="*/ 604797 w 939219"/>
                <a:gd name="connsiteY0" fmla="*/ 685 h 2028346"/>
                <a:gd name="connsiteX1" fmla="*/ 932104 w 939219"/>
                <a:gd name="connsiteY1" fmla="*/ 1202907 h 2028346"/>
                <a:gd name="connsiteX2" fmla="*/ 0 w 939219"/>
                <a:gd name="connsiteY2" fmla="*/ 2026486 h 2028346"/>
                <a:gd name="connsiteX3" fmla="*/ 369646 w 939219"/>
                <a:gd name="connsiteY3" fmla="*/ 1076832 h 2028346"/>
                <a:gd name="connsiteX4" fmla="*/ 604797 w 939219"/>
                <a:gd name="connsiteY4" fmla="*/ 685 h 2028346"/>
                <a:gd name="connsiteX0" fmla="*/ 604797 w 932103"/>
                <a:gd name="connsiteY0" fmla="*/ 685 h 2028346"/>
                <a:gd name="connsiteX1" fmla="*/ 932104 w 932103"/>
                <a:gd name="connsiteY1" fmla="*/ 1202907 h 2028346"/>
                <a:gd name="connsiteX2" fmla="*/ 0 w 932103"/>
                <a:gd name="connsiteY2" fmla="*/ 2026486 h 2028346"/>
                <a:gd name="connsiteX3" fmla="*/ 369646 w 932103"/>
                <a:gd name="connsiteY3" fmla="*/ 1076832 h 2028346"/>
                <a:gd name="connsiteX4" fmla="*/ 604797 w 932103"/>
                <a:gd name="connsiteY4" fmla="*/ 685 h 2028346"/>
                <a:gd name="connsiteX0" fmla="*/ 604797 w 932103"/>
                <a:gd name="connsiteY0" fmla="*/ 3 h 2027664"/>
                <a:gd name="connsiteX1" fmla="*/ 932104 w 932103"/>
                <a:gd name="connsiteY1" fmla="*/ 1202225 h 2027664"/>
                <a:gd name="connsiteX2" fmla="*/ 0 w 932103"/>
                <a:gd name="connsiteY2" fmla="*/ 2025804 h 2027664"/>
                <a:gd name="connsiteX3" fmla="*/ 369646 w 932103"/>
                <a:gd name="connsiteY3" fmla="*/ 1076150 h 2027664"/>
                <a:gd name="connsiteX4" fmla="*/ 604797 w 932103"/>
                <a:gd name="connsiteY4" fmla="*/ 3 h 202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103" h="2027664">
                  <a:moveTo>
                    <a:pt x="604797" y="3"/>
                  </a:moveTo>
                  <a:cubicBezTo>
                    <a:pt x="966220" y="1312"/>
                    <a:pt x="898827" y="559745"/>
                    <a:pt x="932104" y="1202225"/>
                  </a:cubicBezTo>
                  <a:cubicBezTo>
                    <a:pt x="844073" y="1935863"/>
                    <a:pt x="160246" y="2044295"/>
                    <a:pt x="0" y="2025804"/>
                  </a:cubicBezTo>
                  <a:cubicBezTo>
                    <a:pt x="72754" y="1829651"/>
                    <a:pt x="420768" y="1708778"/>
                    <a:pt x="369646" y="1076150"/>
                  </a:cubicBezTo>
                  <a:cubicBezTo>
                    <a:pt x="318524" y="443522"/>
                    <a:pt x="243374" y="-1306"/>
                    <a:pt x="604797" y="3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9" name="波線 418">
              <a:extLst>
                <a:ext uri="{FF2B5EF4-FFF2-40B4-BE49-F238E27FC236}">
                  <a16:creationId xmlns:a16="http://schemas.microsoft.com/office/drawing/2014/main" id="{9AAF2453-63C6-4485-9BED-F3A85FAF5F91}"/>
                </a:ext>
              </a:extLst>
            </p:cNvPr>
            <p:cNvSpPr/>
            <p:nvPr/>
          </p:nvSpPr>
          <p:spPr>
            <a:xfrm rot="10227195">
              <a:off x="1980030" y="5217554"/>
              <a:ext cx="436361" cy="288312"/>
            </a:xfrm>
            <a:prstGeom prst="wave">
              <a:avLst>
                <a:gd name="adj1" fmla="val 5202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0" name="波線 419">
              <a:extLst>
                <a:ext uri="{FF2B5EF4-FFF2-40B4-BE49-F238E27FC236}">
                  <a16:creationId xmlns:a16="http://schemas.microsoft.com/office/drawing/2014/main" id="{2A32E661-8F56-4E58-AFD9-2B9DE4D6EBCC}"/>
                </a:ext>
              </a:extLst>
            </p:cNvPr>
            <p:cNvSpPr/>
            <p:nvPr/>
          </p:nvSpPr>
          <p:spPr>
            <a:xfrm rot="20700000">
              <a:off x="3447804" y="5766173"/>
              <a:ext cx="436361" cy="288312"/>
            </a:xfrm>
            <a:prstGeom prst="wave">
              <a:avLst>
                <a:gd name="adj1" fmla="val 8424"/>
                <a:gd name="adj2" fmla="val -13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1" name="波線 420">
              <a:extLst>
                <a:ext uri="{FF2B5EF4-FFF2-40B4-BE49-F238E27FC236}">
                  <a16:creationId xmlns:a16="http://schemas.microsoft.com/office/drawing/2014/main" id="{C81C0F3D-1CB2-42F7-8B0D-46C661C38418}"/>
                </a:ext>
              </a:extLst>
            </p:cNvPr>
            <p:cNvSpPr/>
            <p:nvPr/>
          </p:nvSpPr>
          <p:spPr>
            <a:xfrm rot="9595385">
              <a:off x="3320896" y="4947895"/>
              <a:ext cx="436361" cy="288312"/>
            </a:xfrm>
            <a:prstGeom prst="wave">
              <a:avLst>
                <a:gd name="adj1" fmla="val 8424"/>
                <a:gd name="adj2" fmla="val -13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47FE788B-AFCB-4A5C-99D2-6D2876CECE0C}"/>
                </a:ext>
              </a:extLst>
            </p:cNvPr>
            <p:cNvSpPr/>
            <p:nvPr/>
          </p:nvSpPr>
          <p:spPr>
            <a:xfrm>
              <a:off x="2397328" y="5210151"/>
              <a:ext cx="659965" cy="438530"/>
            </a:xfrm>
            <a:custGeom>
              <a:avLst/>
              <a:gdLst>
                <a:gd name="connsiteX0" fmla="*/ 233209 w 466418"/>
                <a:gd name="connsiteY0" fmla="*/ 0 h 309923"/>
                <a:gd name="connsiteX1" fmla="*/ 316838 w 466418"/>
                <a:gd name="connsiteY1" fmla="*/ 31308 h 309923"/>
                <a:gd name="connsiteX2" fmla="*/ 398113 w 466418"/>
                <a:gd name="connsiteY2" fmla="*/ 68305 h 309923"/>
                <a:gd name="connsiteX3" fmla="*/ 435110 w 466418"/>
                <a:gd name="connsiteY3" fmla="*/ 149580 h 309923"/>
                <a:gd name="connsiteX4" fmla="*/ 466418 w 466418"/>
                <a:gd name="connsiteY4" fmla="*/ 233209 h 309923"/>
                <a:gd name="connsiteX5" fmla="*/ 437699 w 466418"/>
                <a:gd name="connsiteY5" fmla="*/ 309923 h 309923"/>
                <a:gd name="connsiteX6" fmla="*/ 28719 w 466418"/>
                <a:gd name="connsiteY6" fmla="*/ 309923 h 309923"/>
                <a:gd name="connsiteX7" fmla="*/ 0 w 466418"/>
                <a:gd name="connsiteY7" fmla="*/ 233209 h 309923"/>
                <a:gd name="connsiteX8" fmla="*/ 31308 w 466418"/>
                <a:gd name="connsiteY8" fmla="*/ 149580 h 309923"/>
                <a:gd name="connsiteX9" fmla="*/ 68305 w 466418"/>
                <a:gd name="connsiteY9" fmla="*/ 68305 h 309923"/>
                <a:gd name="connsiteX10" fmla="*/ 149580 w 466418"/>
                <a:gd name="connsiteY10" fmla="*/ 31308 h 30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6418" h="309923">
                  <a:moveTo>
                    <a:pt x="233209" y="0"/>
                  </a:moveTo>
                  <a:lnTo>
                    <a:pt x="316838" y="31308"/>
                  </a:lnTo>
                  <a:lnTo>
                    <a:pt x="398113" y="68305"/>
                  </a:lnTo>
                  <a:lnTo>
                    <a:pt x="435110" y="149580"/>
                  </a:lnTo>
                  <a:lnTo>
                    <a:pt x="466418" y="233209"/>
                  </a:lnTo>
                  <a:lnTo>
                    <a:pt x="437699" y="309923"/>
                  </a:lnTo>
                  <a:lnTo>
                    <a:pt x="28719" y="309923"/>
                  </a:lnTo>
                  <a:lnTo>
                    <a:pt x="0" y="233209"/>
                  </a:lnTo>
                  <a:lnTo>
                    <a:pt x="31308" y="149580"/>
                  </a:lnTo>
                  <a:lnTo>
                    <a:pt x="68305" y="68305"/>
                  </a:lnTo>
                  <a:lnTo>
                    <a:pt x="149580" y="3130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7E2CD149-C84D-4BCF-899D-A1DE40B00F7A}"/>
                </a:ext>
              </a:extLst>
            </p:cNvPr>
            <p:cNvGrpSpPr/>
            <p:nvPr/>
          </p:nvGrpSpPr>
          <p:grpSpPr>
            <a:xfrm rot="20734513">
              <a:off x="2008462" y="4928665"/>
              <a:ext cx="776187" cy="257580"/>
              <a:chOff x="844221" y="4446548"/>
              <a:chExt cx="776187" cy="257580"/>
            </a:xfrm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FCDB9217-514C-4CD3-91EF-C76B9BB34A0E}"/>
                  </a:ext>
                </a:extLst>
              </p:cNvPr>
              <p:cNvSpPr/>
              <p:nvPr/>
            </p:nvSpPr>
            <p:spPr>
              <a:xfrm rot="526924">
                <a:off x="901308" y="44878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563CFAAE-C32C-4D3E-AC03-0A87AD46E5FB}"/>
                  </a:ext>
                </a:extLst>
              </p:cNvPr>
              <p:cNvSpPr/>
              <p:nvPr/>
            </p:nvSpPr>
            <p:spPr>
              <a:xfrm rot="526924">
                <a:off x="844221" y="44465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A82DDDD2-27AD-4867-8E79-78CB1DE5E5DC}"/>
                </a:ext>
              </a:extLst>
            </p:cNvPr>
            <p:cNvGrpSpPr/>
            <p:nvPr/>
          </p:nvGrpSpPr>
          <p:grpSpPr>
            <a:xfrm>
              <a:off x="3413483" y="5615255"/>
              <a:ext cx="776187" cy="257580"/>
              <a:chOff x="844221" y="4446548"/>
              <a:chExt cx="776187" cy="257580"/>
            </a:xfrm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5288D54F-6176-4828-B017-2881B03F2A31}"/>
                  </a:ext>
                </a:extLst>
              </p:cNvPr>
              <p:cNvSpPr/>
              <p:nvPr/>
            </p:nvSpPr>
            <p:spPr>
              <a:xfrm rot="526924">
                <a:off x="901308" y="44878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9CB16455-21FD-4382-9E81-3FF388F7C4CB}"/>
                  </a:ext>
                </a:extLst>
              </p:cNvPr>
              <p:cNvSpPr/>
              <p:nvPr/>
            </p:nvSpPr>
            <p:spPr>
              <a:xfrm rot="526924">
                <a:off x="844221" y="44465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69403960-BD92-4BCE-9A25-8CBA8CC9D110}"/>
                </a:ext>
              </a:extLst>
            </p:cNvPr>
            <p:cNvGrpSpPr/>
            <p:nvPr/>
          </p:nvGrpSpPr>
          <p:grpSpPr>
            <a:xfrm>
              <a:off x="2537183" y="5843855"/>
              <a:ext cx="776187" cy="257580"/>
              <a:chOff x="844221" y="4446548"/>
              <a:chExt cx="776187" cy="257580"/>
            </a:xfrm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F9FBD217-3633-4078-B3F4-48871AECD69D}"/>
                  </a:ext>
                </a:extLst>
              </p:cNvPr>
              <p:cNvSpPr/>
              <p:nvPr/>
            </p:nvSpPr>
            <p:spPr>
              <a:xfrm rot="526924">
                <a:off x="901308" y="44878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72D91197-F270-40ED-8948-3EC19E81BD68}"/>
                  </a:ext>
                </a:extLst>
              </p:cNvPr>
              <p:cNvSpPr/>
              <p:nvPr/>
            </p:nvSpPr>
            <p:spPr>
              <a:xfrm rot="526924">
                <a:off x="844221" y="44465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17B17DF0-0C74-4070-877B-8CDD4C41D39A}"/>
                </a:ext>
              </a:extLst>
            </p:cNvPr>
            <p:cNvGrpSpPr/>
            <p:nvPr/>
          </p:nvGrpSpPr>
          <p:grpSpPr>
            <a:xfrm>
              <a:off x="2884660" y="5076978"/>
              <a:ext cx="778982" cy="217856"/>
              <a:chOff x="3841098" y="3863046"/>
              <a:chExt cx="811178" cy="232598"/>
            </a:xfrm>
          </p:grpSpPr>
          <p:sp>
            <p:nvSpPr>
              <p:cNvPr id="435" name="四角形: 角を丸くする 434">
                <a:extLst>
                  <a:ext uri="{FF2B5EF4-FFF2-40B4-BE49-F238E27FC236}">
                    <a16:creationId xmlns:a16="http://schemas.microsoft.com/office/drawing/2014/main" id="{13CB4596-42E5-42AB-8C38-9BF43F01C9EA}"/>
                  </a:ext>
                </a:extLst>
              </p:cNvPr>
              <p:cNvSpPr/>
              <p:nvPr/>
            </p:nvSpPr>
            <p:spPr>
              <a:xfrm rot="508149">
                <a:off x="3845861" y="3863046"/>
                <a:ext cx="806415" cy="180210"/>
              </a:xfrm>
              <a:prstGeom prst="roundRect">
                <a:avLst>
                  <a:gd name="adj" fmla="val 39877"/>
                </a:avLst>
              </a:prstGeom>
              <a:solidFill>
                <a:srgbClr val="008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四角形: 角を丸くする 435">
                <a:extLst>
                  <a:ext uri="{FF2B5EF4-FFF2-40B4-BE49-F238E27FC236}">
                    <a16:creationId xmlns:a16="http://schemas.microsoft.com/office/drawing/2014/main" id="{A034D196-4FD5-446A-AE2B-043364A8F574}"/>
                  </a:ext>
                </a:extLst>
              </p:cNvPr>
              <p:cNvSpPr/>
              <p:nvPr/>
            </p:nvSpPr>
            <p:spPr>
              <a:xfrm rot="508149">
                <a:off x="3841098" y="3915434"/>
                <a:ext cx="806415" cy="180210"/>
              </a:xfrm>
              <a:prstGeom prst="roundRect">
                <a:avLst>
                  <a:gd name="adj" fmla="val 39877"/>
                </a:avLst>
              </a:prstGeom>
              <a:solidFill>
                <a:srgbClr val="008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3F0F195E-B89D-4D79-97B8-D9EC5E3617C8}"/>
                </a:ext>
              </a:extLst>
            </p:cNvPr>
            <p:cNvGrpSpPr/>
            <p:nvPr/>
          </p:nvGrpSpPr>
          <p:grpSpPr>
            <a:xfrm>
              <a:off x="2532235" y="5586565"/>
              <a:ext cx="778982" cy="217856"/>
              <a:chOff x="3841098" y="3863046"/>
              <a:chExt cx="811178" cy="232598"/>
            </a:xfrm>
          </p:grpSpPr>
          <p:sp>
            <p:nvSpPr>
              <p:cNvPr id="433" name="四角形: 角を丸くする 432">
                <a:extLst>
                  <a:ext uri="{FF2B5EF4-FFF2-40B4-BE49-F238E27FC236}">
                    <a16:creationId xmlns:a16="http://schemas.microsoft.com/office/drawing/2014/main" id="{00F67938-6110-4B59-B8BB-7AB61BD0EE62}"/>
                  </a:ext>
                </a:extLst>
              </p:cNvPr>
              <p:cNvSpPr/>
              <p:nvPr/>
            </p:nvSpPr>
            <p:spPr>
              <a:xfrm rot="508149">
                <a:off x="3845861" y="3863046"/>
                <a:ext cx="806415" cy="180210"/>
              </a:xfrm>
              <a:prstGeom prst="roundRect">
                <a:avLst>
                  <a:gd name="adj" fmla="val 39877"/>
                </a:avLst>
              </a:prstGeom>
              <a:solidFill>
                <a:srgbClr val="008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4" name="四角形: 角を丸くする 433">
                <a:extLst>
                  <a:ext uri="{FF2B5EF4-FFF2-40B4-BE49-F238E27FC236}">
                    <a16:creationId xmlns:a16="http://schemas.microsoft.com/office/drawing/2014/main" id="{3ECE4F2B-3352-4A1A-A8DC-6200CDAC18F8}"/>
                  </a:ext>
                </a:extLst>
              </p:cNvPr>
              <p:cNvSpPr/>
              <p:nvPr/>
            </p:nvSpPr>
            <p:spPr>
              <a:xfrm rot="508149">
                <a:off x="3841098" y="3915434"/>
                <a:ext cx="806415" cy="180210"/>
              </a:xfrm>
              <a:prstGeom prst="roundRect">
                <a:avLst>
                  <a:gd name="adj" fmla="val 39877"/>
                </a:avLst>
              </a:prstGeom>
              <a:solidFill>
                <a:srgbClr val="008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D1608BA4-84A2-4867-93B2-3377B532787A}"/>
                </a:ext>
              </a:extLst>
            </p:cNvPr>
            <p:cNvSpPr/>
            <p:nvPr/>
          </p:nvSpPr>
          <p:spPr>
            <a:xfrm rot="1800000">
              <a:off x="3138706" y="5261317"/>
              <a:ext cx="463909" cy="377778"/>
            </a:xfrm>
            <a:custGeom>
              <a:avLst/>
              <a:gdLst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132534 w 1247645"/>
                <a:gd name="connsiteY7" fmla="*/ 641483 h 714239"/>
                <a:gd name="connsiteX8" fmla="*/ 0 w 1247645"/>
                <a:gd name="connsiteY8" fmla="*/ 676995 h 714239"/>
                <a:gd name="connsiteX9" fmla="*/ 0 w 1247645"/>
                <a:gd name="connsiteY9" fmla="*/ 304977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847378 w 1247645"/>
                <a:gd name="connsiteY2" fmla="*/ 37244 h 714239"/>
                <a:gd name="connsiteX3" fmla="*/ 942668 w 1247645"/>
                <a:gd name="connsiteY3" fmla="*/ 37244 h 714239"/>
                <a:gd name="connsiteX4" fmla="*/ 1247645 w 1247645"/>
                <a:gd name="connsiteY4" fmla="*/ 342221 h 714239"/>
                <a:gd name="connsiteX5" fmla="*/ 1247645 w 1247645"/>
                <a:gd name="connsiteY5" fmla="*/ 415446 h 714239"/>
                <a:gd name="connsiteX6" fmla="*/ 132534 w 1247645"/>
                <a:gd name="connsiteY6" fmla="*/ 714239 h 714239"/>
                <a:gd name="connsiteX7" fmla="*/ 0 w 1247645"/>
                <a:gd name="connsiteY7" fmla="*/ 676995 h 714239"/>
                <a:gd name="connsiteX8" fmla="*/ 0 w 1247645"/>
                <a:gd name="connsiteY8" fmla="*/ 304977 h 714239"/>
                <a:gd name="connsiteX9" fmla="*/ 304977 w 1247645"/>
                <a:gd name="connsiteY9" fmla="*/ 0 h 714239"/>
                <a:gd name="connsiteX0" fmla="*/ 304977 w 1247645"/>
                <a:gd name="connsiteY0" fmla="*/ 0 h 714239"/>
                <a:gd name="connsiteX1" fmla="*/ 810134 w 1247645"/>
                <a:gd name="connsiteY1" fmla="*/ 0 h 714239"/>
                <a:gd name="connsiteX2" fmla="*/ 942668 w 1247645"/>
                <a:gd name="connsiteY2" fmla="*/ 37244 h 714239"/>
                <a:gd name="connsiteX3" fmla="*/ 1247645 w 1247645"/>
                <a:gd name="connsiteY3" fmla="*/ 342221 h 714239"/>
                <a:gd name="connsiteX4" fmla="*/ 1247645 w 1247645"/>
                <a:gd name="connsiteY4" fmla="*/ 415446 h 714239"/>
                <a:gd name="connsiteX5" fmla="*/ 132534 w 1247645"/>
                <a:gd name="connsiteY5" fmla="*/ 714239 h 714239"/>
                <a:gd name="connsiteX6" fmla="*/ 0 w 1247645"/>
                <a:gd name="connsiteY6" fmla="*/ 676995 h 714239"/>
                <a:gd name="connsiteX7" fmla="*/ 0 w 1247645"/>
                <a:gd name="connsiteY7" fmla="*/ 304977 h 714239"/>
                <a:gd name="connsiteX8" fmla="*/ 304977 w 1247645"/>
                <a:gd name="connsiteY8" fmla="*/ 0 h 714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645" h="714239">
                  <a:moveTo>
                    <a:pt x="304977" y="0"/>
                  </a:moveTo>
                  <a:lnTo>
                    <a:pt x="810134" y="0"/>
                  </a:lnTo>
                  <a:lnTo>
                    <a:pt x="942668" y="37244"/>
                  </a:lnTo>
                  <a:lnTo>
                    <a:pt x="1247645" y="342221"/>
                  </a:lnTo>
                  <a:lnTo>
                    <a:pt x="1247645" y="415446"/>
                  </a:lnTo>
                  <a:lnTo>
                    <a:pt x="132534" y="714239"/>
                  </a:lnTo>
                  <a:lnTo>
                    <a:pt x="0" y="676995"/>
                  </a:lnTo>
                  <a:lnTo>
                    <a:pt x="0" y="304977"/>
                  </a:lnTo>
                  <a:lnTo>
                    <a:pt x="304977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D79035B4-2767-424F-A81B-39B4EC55EC99}"/>
                </a:ext>
              </a:extLst>
            </p:cNvPr>
            <p:cNvSpPr/>
            <p:nvPr/>
          </p:nvSpPr>
          <p:spPr>
            <a:xfrm>
              <a:off x="2914768" y="5134892"/>
              <a:ext cx="728654" cy="423652"/>
            </a:xfrm>
            <a:custGeom>
              <a:avLst/>
              <a:gdLst>
                <a:gd name="connsiteX0" fmla="*/ 347489 w 728654"/>
                <a:gd name="connsiteY0" fmla="*/ 0 h 423652"/>
                <a:gd name="connsiteX1" fmla="*/ 728654 w 728654"/>
                <a:gd name="connsiteY1" fmla="*/ 211826 h 423652"/>
                <a:gd name="connsiteX2" fmla="*/ 347489 w 728654"/>
                <a:gd name="connsiteY2" fmla="*/ 423652 h 423652"/>
                <a:gd name="connsiteX3" fmla="*/ 199122 w 728654"/>
                <a:gd name="connsiteY3" fmla="*/ 407006 h 423652"/>
                <a:gd name="connsiteX4" fmla="*/ 185390 w 728654"/>
                <a:gd name="connsiteY4" fmla="*/ 402864 h 423652"/>
                <a:gd name="connsiteX5" fmla="*/ 189112 w 728654"/>
                <a:gd name="connsiteY5" fmla="*/ 399053 h 423652"/>
                <a:gd name="connsiteX6" fmla="*/ 203514 w 728654"/>
                <a:gd name="connsiteY6" fmla="*/ 373270 h 423652"/>
                <a:gd name="connsiteX7" fmla="*/ 212338 w 728654"/>
                <a:gd name="connsiteY7" fmla="*/ 375723 h 423652"/>
                <a:gd name="connsiteX8" fmla="*/ 347489 w 728654"/>
                <a:gd name="connsiteY8" fmla="*/ 389701 h 423652"/>
                <a:gd name="connsiteX9" fmla="*/ 694703 w 728654"/>
                <a:gd name="connsiteY9" fmla="*/ 211826 h 423652"/>
                <a:gd name="connsiteX10" fmla="*/ 347489 w 728654"/>
                <a:gd name="connsiteY10" fmla="*/ 33951 h 423652"/>
                <a:gd name="connsiteX11" fmla="*/ 59574 w 728654"/>
                <a:gd name="connsiteY11" fmla="*/ 112374 h 423652"/>
                <a:gd name="connsiteX12" fmla="*/ 34556 w 728654"/>
                <a:gd name="connsiteY12" fmla="*/ 135987 h 423652"/>
                <a:gd name="connsiteX13" fmla="*/ 0 w 728654"/>
                <a:gd name="connsiteY13" fmla="*/ 125563 h 423652"/>
                <a:gd name="connsiteX14" fmla="*/ 31421 w 728654"/>
                <a:gd name="connsiteY14" fmla="*/ 93392 h 423652"/>
                <a:gd name="connsiteX15" fmla="*/ 347489 w 728654"/>
                <a:gd name="connsiteY15" fmla="*/ 0 h 423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8654" h="423652">
                  <a:moveTo>
                    <a:pt x="347489" y="0"/>
                  </a:moveTo>
                  <a:cubicBezTo>
                    <a:pt x="558001" y="0"/>
                    <a:pt x="728654" y="94838"/>
                    <a:pt x="728654" y="211826"/>
                  </a:cubicBezTo>
                  <a:cubicBezTo>
                    <a:pt x="728654" y="328814"/>
                    <a:pt x="558001" y="423652"/>
                    <a:pt x="347489" y="423652"/>
                  </a:cubicBezTo>
                  <a:cubicBezTo>
                    <a:pt x="294861" y="423652"/>
                    <a:pt x="244724" y="417725"/>
                    <a:pt x="199122" y="407006"/>
                  </a:cubicBezTo>
                  <a:lnTo>
                    <a:pt x="185390" y="402864"/>
                  </a:lnTo>
                  <a:lnTo>
                    <a:pt x="189112" y="399053"/>
                  </a:lnTo>
                  <a:lnTo>
                    <a:pt x="203514" y="373270"/>
                  </a:lnTo>
                  <a:lnTo>
                    <a:pt x="212338" y="375723"/>
                  </a:lnTo>
                  <a:cubicBezTo>
                    <a:pt x="253878" y="384724"/>
                    <a:pt x="299549" y="389701"/>
                    <a:pt x="347489" y="389701"/>
                  </a:cubicBezTo>
                  <a:cubicBezTo>
                    <a:pt x="539250" y="389701"/>
                    <a:pt x="694703" y="310064"/>
                    <a:pt x="694703" y="211826"/>
                  </a:cubicBezTo>
                  <a:cubicBezTo>
                    <a:pt x="694703" y="113588"/>
                    <a:pt x="539250" y="33951"/>
                    <a:pt x="347489" y="33951"/>
                  </a:cubicBezTo>
                  <a:cubicBezTo>
                    <a:pt x="227639" y="33951"/>
                    <a:pt x="121971" y="65059"/>
                    <a:pt x="59574" y="112374"/>
                  </a:cubicBezTo>
                  <a:lnTo>
                    <a:pt x="34556" y="135987"/>
                  </a:lnTo>
                  <a:lnTo>
                    <a:pt x="0" y="125563"/>
                  </a:lnTo>
                  <a:lnTo>
                    <a:pt x="31421" y="93392"/>
                  </a:lnTo>
                  <a:cubicBezTo>
                    <a:pt x="99919" y="37046"/>
                    <a:pt x="215919" y="0"/>
                    <a:pt x="34748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A7573996-63AC-4A4E-8928-C4D3ACB8673A}"/>
                </a:ext>
              </a:extLst>
            </p:cNvPr>
            <p:cNvSpPr/>
            <p:nvPr/>
          </p:nvSpPr>
          <p:spPr>
            <a:xfrm rot="604808">
              <a:off x="3016597" y="5723930"/>
              <a:ext cx="590648" cy="423652"/>
            </a:xfrm>
            <a:custGeom>
              <a:avLst/>
              <a:gdLst>
                <a:gd name="connsiteX0" fmla="*/ 381165 w 728654"/>
                <a:gd name="connsiteY0" fmla="*/ 0 h 423652"/>
                <a:gd name="connsiteX1" fmla="*/ 529532 w 728654"/>
                <a:gd name="connsiteY1" fmla="*/ 16646 h 423652"/>
                <a:gd name="connsiteX2" fmla="*/ 543264 w 728654"/>
                <a:gd name="connsiteY2" fmla="*/ 20788 h 423652"/>
                <a:gd name="connsiteX3" fmla="*/ 539542 w 728654"/>
                <a:gd name="connsiteY3" fmla="*/ 24599 h 423652"/>
                <a:gd name="connsiteX4" fmla="*/ 525140 w 728654"/>
                <a:gd name="connsiteY4" fmla="*/ 50383 h 423652"/>
                <a:gd name="connsiteX5" fmla="*/ 516316 w 728654"/>
                <a:gd name="connsiteY5" fmla="*/ 47929 h 423652"/>
                <a:gd name="connsiteX6" fmla="*/ 381165 w 728654"/>
                <a:gd name="connsiteY6" fmla="*/ 33951 h 423652"/>
                <a:gd name="connsiteX7" fmla="*/ 33951 w 728654"/>
                <a:gd name="connsiteY7" fmla="*/ 211826 h 423652"/>
                <a:gd name="connsiteX8" fmla="*/ 381165 w 728654"/>
                <a:gd name="connsiteY8" fmla="*/ 389701 h 423652"/>
                <a:gd name="connsiteX9" fmla="*/ 669080 w 728654"/>
                <a:gd name="connsiteY9" fmla="*/ 311278 h 423652"/>
                <a:gd name="connsiteX10" fmla="*/ 694099 w 728654"/>
                <a:gd name="connsiteY10" fmla="*/ 287665 h 423652"/>
                <a:gd name="connsiteX11" fmla="*/ 728654 w 728654"/>
                <a:gd name="connsiteY11" fmla="*/ 298089 h 423652"/>
                <a:gd name="connsiteX12" fmla="*/ 697233 w 728654"/>
                <a:gd name="connsiteY12" fmla="*/ 330260 h 423652"/>
                <a:gd name="connsiteX13" fmla="*/ 381165 w 728654"/>
                <a:gd name="connsiteY13" fmla="*/ 423652 h 423652"/>
                <a:gd name="connsiteX14" fmla="*/ 0 w 728654"/>
                <a:gd name="connsiteY14" fmla="*/ 211826 h 423652"/>
                <a:gd name="connsiteX15" fmla="*/ 381165 w 728654"/>
                <a:gd name="connsiteY15" fmla="*/ 0 h 423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8654" h="423652">
                  <a:moveTo>
                    <a:pt x="381165" y="0"/>
                  </a:moveTo>
                  <a:cubicBezTo>
                    <a:pt x="433793" y="0"/>
                    <a:pt x="483930" y="5928"/>
                    <a:pt x="529532" y="16646"/>
                  </a:cubicBezTo>
                  <a:lnTo>
                    <a:pt x="543264" y="20788"/>
                  </a:lnTo>
                  <a:lnTo>
                    <a:pt x="539542" y="24599"/>
                  </a:lnTo>
                  <a:lnTo>
                    <a:pt x="525140" y="50383"/>
                  </a:lnTo>
                  <a:lnTo>
                    <a:pt x="516316" y="47929"/>
                  </a:lnTo>
                  <a:cubicBezTo>
                    <a:pt x="474776" y="38928"/>
                    <a:pt x="429105" y="33951"/>
                    <a:pt x="381165" y="33951"/>
                  </a:cubicBezTo>
                  <a:cubicBezTo>
                    <a:pt x="189404" y="33951"/>
                    <a:pt x="33951" y="113588"/>
                    <a:pt x="33951" y="211826"/>
                  </a:cubicBezTo>
                  <a:cubicBezTo>
                    <a:pt x="33951" y="310064"/>
                    <a:pt x="189404" y="389701"/>
                    <a:pt x="381165" y="389701"/>
                  </a:cubicBezTo>
                  <a:cubicBezTo>
                    <a:pt x="501015" y="389701"/>
                    <a:pt x="606684" y="358593"/>
                    <a:pt x="669080" y="311278"/>
                  </a:cubicBezTo>
                  <a:lnTo>
                    <a:pt x="694099" y="287665"/>
                  </a:lnTo>
                  <a:lnTo>
                    <a:pt x="728654" y="298089"/>
                  </a:lnTo>
                  <a:lnTo>
                    <a:pt x="697233" y="330260"/>
                  </a:lnTo>
                  <a:cubicBezTo>
                    <a:pt x="628735" y="386606"/>
                    <a:pt x="512735" y="423652"/>
                    <a:pt x="381165" y="423652"/>
                  </a:cubicBezTo>
                  <a:cubicBezTo>
                    <a:pt x="170653" y="423652"/>
                    <a:pt x="0" y="328814"/>
                    <a:pt x="0" y="211826"/>
                  </a:cubicBezTo>
                  <a:cubicBezTo>
                    <a:pt x="0" y="94838"/>
                    <a:pt x="170653" y="0"/>
                    <a:pt x="38116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61C73620-0972-4BC8-A287-8ECEBA5A9EAF}"/>
                </a:ext>
              </a:extLst>
            </p:cNvPr>
            <p:cNvSpPr/>
            <p:nvPr/>
          </p:nvSpPr>
          <p:spPr>
            <a:xfrm>
              <a:off x="3624480" y="4832673"/>
              <a:ext cx="204610" cy="237283"/>
            </a:xfrm>
            <a:custGeom>
              <a:avLst/>
              <a:gdLst>
                <a:gd name="connsiteX0" fmla="*/ 20100 w 204610"/>
                <a:gd name="connsiteY0" fmla="*/ 0 h 237283"/>
                <a:gd name="connsiteX1" fmla="*/ 36558 w 204610"/>
                <a:gd name="connsiteY1" fmla="*/ 4965 h 237283"/>
                <a:gd name="connsiteX2" fmla="*/ 204610 w 204610"/>
                <a:gd name="connsiteY2" fmla="*/ 180614 h 237283"/>
                <a:gd name="connsiteX3" fmla="*/ 196866 w 204610"/>
                <a:gd name="connsiteY3" fmla="*/ 223304 h 237283"/>
                <a:gd name="connsiteX4" fmla="*/ 189058 w 204610"/>
                <a:gd name="connsiteY4" fmla="*/ 237283 h 237283"/>
                <a:gd name="connsiteX5" fmla="*/ 156479 w 204610"/>
                <a:gd name="connsiteY5" fmla="*/ 228223 h 237283"/>
                <a:gd name="connsiteX6" fmla="*/ 163605 w 204610"/>
                <a:gd name="connsiteY6" fmla="*/ 216462 h 237283"/>
                <a:gd name="connsiteX7" fmla="*/ 170659 w 204610"/>
                <a:gd name="connsiteY7" fmla="*/ 180614 h 237283"/>
                <a:gd name="connsiteX8" fmla="*/ 17576 w 204610"/>
                <a:gd name="connsiteY8" fmla="*/ 33117 h 237283"/>
                <a:gd name="connsiteX9" fmla="*/ 0 w 204610"/>
                <a:gd name="connsiteY9" fmla="*/ 28230 h 237283"/>
                <a:gd name="connsiteX10" fmla="*/ 13105 w 204610"/>
                <a:gd name="connsiteY10" fmla="*/ 6602 h 237283"/>
                <a:gd name="connsiteX11" fmla="*/ 20100 w 204610"/>
                <a:gd name="connsiteY11" fmla="*/ 0 h 23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610" h="237283">
                  <a:moveTo>
                    <a:pt x="20100" y="0"/>
                  </a:moveTo>
                  <a:lnTo>
                    <a:pt x="36558" y="4965"/>
                  </a:lnTo>
                  <a:cubicBezTo>
                    <a:pt x="137949" y="43031"/>
                    <a:pt x="204610" y="107497"/>
                    <a:pt x="204610" y="180614"/>
                  </a:cubicBezTo>
                  <a:cubicBezTo>
                    <a:pt x="204610" y="195238"/>
                    <a:pt x="201944" y="209515"/>
                    <a:pt x="196866" y="223304"/>
                  </a:cubicBezTo>
                  <a:lnTo>
                    <a:pt x="189058" y="237283"/>
                  </a:lnTo>
                  <a:lnTo>
                    <a:pt x="156479" y="228223"/>
                  </a:lnTo>
                  <a:lnTo>
                    <a:pt x="163605" y="216462"/>
                  </a:lnTo>
                  <a:cubicBezTo>
                    <a:pt x="168230" y="204883"/>
                    <a:pt x="170659" y="192894"/>
                    <a:pt x="170659" y="180614"/>
                  </a:cubicBezTo>
                  <a:cubicBezTo>
                    <a:pt x="170659" y="119215"/>
                    <a:pt x="109935" y="65083"/>
                    <a:pt x="17576" y="33117"/>
                  </a:cubicBezTo>
                  <a:lnTo>
                    <a:pt x="0" y="28230"/>
                  </a:lnTo>
                  <a:lnTo>
                    <a:pt x="13105" y="6602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D26BA417-4C85-4CCD-969B-098C6D648CC1}"/>
                </a:ext>
              </a:extLst>
            </p:cNvPr>
            <p:cNvSpPr/>
            <p:nvPr/>
          </p:nvSpPr>
          <p:spPr>
            <a:xfrm>
              <a:off x="1919567" y="5441533"/>
              <a:ext cx="204611" cy="237282"/>
            </a:xfrm>
            <a:custGeom>
              <a:avLst/>
              <a:gdLst>
                <a:gd name="connsiteX0" fmla="*/ 15552 w 204611"/>
                <a:gd name="connsiteY0" fmla="*/ 0 h 237282"/>
                <a:gd name="connsiteX1" fmla="*/ 48132 w 204611"/>
                <a:gd name="connsiteY1" fmla="*/ 9059 h 237282"/>
                <a:gd name="connsiteX2" fmla="*/ 41005 w 204611"/>
                <a:gd name="connsiteY2" fmla="*/ 20820 h 237282"/>
                <a:gd name="connsiteX3" fmla="*/ 33951 w 204611"/>
                <a:gd name="connsiteY3" fmla="*/ 56668 h 237282"/>
                <a:gd name="connsiteX4" fmla="*/ 187034 w 204611"/>
                <a:gd name="connsiteY4" fmla="*/ 204165 h 237282"/>
                <a:gd name="connsiteX5" fmla="*/ 204611 w 204611"/>
                <a:gd name="connsiteY5" fmla="*/ 209052 h 237282"/>
                <a:gd name="connsiteX6" fmla="*/ 191505 w 204611"/>
                <a:gd name="connsiteY6" fmla="*/ 230680 h 237282"/>
                <a:gd name="connsiteX7" fmla="*/ 184511 w 204611"/>
                <a:gd name="connsiteY7" fmla="*/ 237282 h 237282"/>
                <a:gd name="connsiteX8" fmla="*/ 168052 w 204611"/>
                <a:gd name="connsiteY8" fmla="*/ 232317 h 237282"/>
                <a:gd name="connsiteX9" fmla="*/ 0 w 204611"/>
                <a:gd name="connsiteY9" fmla="*/ 56668 h 237282"/>
                <a:gd name="connsiteX10" fmla="*/ 7744 w 204611"/>
                <a:gd name="connsiteY10" fmla="*/ 13978 h 237282"/>
                <a:gd name="connsiteX11" fmla="*/ 15552 w 204611"/>
                <a:gd name="connsiteY11" fmla="*/ 0 h 23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611" h="237282">
                  <a:moveTo>
                    <a:pt x="15552" y="0"/>
                  </a:moveTo>
                  <a:lnTo>
                    <a:pt x="48132" y="9059"/>
                  </a:lnTo>
                  <a:lnTo>
                    <a:pt x="41005" y="20820"/>
                  </a:lnTo>
                  <a:cubicBezTo>
                    <a:pt x="36380" y="32399"/>
                    <a:pt x="33951" y="44388"/>
                    <a:pt x="33951" y="56668"/>
                  </a:cubicBezTo>
                  <a:cubicBezTo>
                    <a:pt x="33951" y="118067"/>
                    <a:pt x="94675" y="172200"/>
                    <a:pt x="187034" y="204165"/>
                  </a:cubicBezTo>
                  <a:lnTo>
                    <a:pt x="204611" y="209052"/>
                  </a:lnTo>
                  <a:lnTo>
                    <a:pt x="191505" y="230680"/>
                  </a:lnTo>
                  <a:lnTo>
                    <a:pt x="184511" y="237282"/>
                  </a:lnTo>
                  <a:lnTo>
                    <a:pt x="168052" y="232317"/>
                  </a:lnTo>
                  <a:cubicBezTo>
                    <a:pt x="66661" y="194251"/>
                    <a:pt x="0" y="129786"/>
                    <a:pt x="0" y="56668"/>
                  </a:cubicBezTo>
                  <a:cubicBezTo>
                    <a:pt x="0" y="42045"/>
                    <a:pt x="2667" y="27767"/>
                    <a:pt x="7744" y="13978"/>
                  </a:cubicBezTo>
                  <a:lnTo>
                    <a:pt x="1555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6D76E702-8F3B-4CD6-A166-069543E25E5D}"/>
              </a:ext>
            </a:extLst>
          </p:cNvPr>
          <p:cNvGrpSpPr/>
          <p:nvPr/>
        </p:nvGrpSpPr>
        <p:grpSpPr>
          <a:xfrm>
            <a:off x="6711196" y="1841049"/>
            <a:ext cx="2361638" cy="1141690"/>
            <a:chOff x="3519503" y="5498433"/>
            <a:chExt cx="2361638" cy="1141690"/>
          </a:xfrm>
        </p:grpSpPr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6C9381FE-939D-494A-8CF4-95F4CE939864}"/>
                </a:ext>
              </a:extLst>
            </p:cNvPr>
            <p:cNvSpPr/>
            <p:nvPr/>
          </p:nvSpPr>
          <p:spPr>
            <a:xfrm>
              <a:off x="3519503" y="5865194"/>
              <a:ext cx="2361638" cy="565882"/>
            </a:xfrm>
            <a:custGeom>
              <a:avLst/>
              <a:gdLst>
                <a:gd name="connsiteX0" fmla="*/ 1251306 w 2502612"/>
                <a:gd name="connsiteY0" fmla="*/ 0 h 390846"/>
                <a:gd name="connsiteX1" fmla="*/ 2451461 w 2502612"/>
                <a:gd name="connsiteY1" fmla="*/ 323779 h 390846"/>
                <a:gd name="connsiteX2" fmla="*/ 2502612 w 2502612"/>
                <a:gd name="connsiteY2" fmla="*/ 390846 h 390846"/>
                <a:gd name="connsiteX3" fmla="*/ 0 w 2502612"/>
                <a:gd name="connsiteY3" fmla="*/ 390846 h 390846"/>
                <a:gd name="connsiteX4" fmla="*/ 51151 w 2502612"/>
                <a:gd name="connsiteY4" fmla="*/ 323779 h 390846"/>
                <a:gd name="connsiteX5" fmla="*/ 1251306 w 2502612"/>
                <a:gd name="connsiteY5" fmla="*/ 0 h 390846"/>
                <a:gd name="connsiteX0" fmla="*/ 1251306 w 2502612"/>
                <a:gd name="connsiteY0" fmla="*/ 0 h 565595"/>
                <a:gd name="connsiteX1" fmla="*/ 2451461 w 2502612"/>
                <a:gd name="connsiteY1" fmla="*/ 323779 h 565595"/>
                <a:gd name="connsiteX2" fmla="*/ 2502612 w 2502612"/>
                <a:gd name="connsiteY2" fmla="*/ 390846 h 565595"/>
                <a:gd name="connsiteX3" fmla="*/ 1263180 w 2502612"/>
                <a:gd name="connsiteY3" fmla="*/ 565594 h 565595"/>
                <a:gd name="connsiteX4" fmla="*/ 0 w 2502612"/>
                <a:gd name="connsiteY4" fmla="*/ 390846 h 565595"/>
                <a:gd name="connsiteX5" fmla="*/ 51151 w 2502612"/>
                <a:gd name="connsiteY5" fmla="*/ 323779 h 565595"/>
                <a:gd name="connsiteX6" fmla="*/ 1251306 w 2502612"/>
                <a:gd name="connsiteY6" fmla="*/ 0 h 565595"/>
                <a:gd name="connsiteX0" fmla="*/ 1263180 w 2502612"/>
                <a:gd name="connsiteY0" fmla="*/ 565594 h 657034"/>
                <a:gd name="connsiteX1" fmla="*/ 0 w 2502612"/>
                <a:gd name="connsiteY1" fmla="*/ 390846 h 657034"/>
                <a:gd name="connsiteX2" fmla="*/ 51151 w 2502612"/>
                <a:gd name="connsiteY2" fmla="*/ 323779 h 657034"/>
                <a:gd name="connsiteX3" fmla="*/ 1251306 w 2502612"/>
                <a:gd name="connsiteY3" fmla="*/ 0 h 657034"/>
                <a:gd name="connsiteX4" fmla="*/ 2451461 w 2502612"/>
                <a:gd name="connsiteY4" fmla="*/ 323779 h 657034"/>
                <a:gd name="connsiteX5" fmla="*/ 2502612 w 2502612"/>
                <a:gd name="connsiteY5" fmla="*/ 390846 h 657034"/>
                <a:gd name="connsiteX6" fmla="*/ 1354620 w 2502612"/>
                <a:gd name="connsiteY6" fmla="*/ 657034 h 657034"/>
                <a:gd name="connsiteX0" fmla="*/ 0 w 2502612"/>
                <a:gd name="connsiteY0" fmla="*/ 390846 h 657034"/>
                <a:gd name="connsiteX1" fmla="*/ 51151 w 2502612"/>
                <a:gd name="connsiteY1" fmla="*/ 323779 h 657034"/>
                <a:gd name="connsiteX2" fmla="*/ 1251306 w 2502612"/>
                <a:gd name="connsiteY2" fmla="*/ 0 h 657034"/>
                <a:gd name="connsiteX3" fmla="*/ 2451461 w 2502612"/>
                <a:gd name="connsiteY3" fmla="*/ 323779 h 657034"/>
                <a:gd name="connsiteX4" fmla="*/ 2502612 w 2502612"/>
                <a:gd name="connsiteY4" fmla="*/ 390846 h 657034"/>
                <a:gd name="connsiteX5" fmla="*/ 1354620 w 2502612"/>
                <a:gd name="connsiteY5" fmla="*/ 657034 h 657034"/>
                <a:gd name="connsiteX0" fmla="*/ 0 w 2502612"/>
                <a:gd name="connsiteY0" fmla="*/ 390846 h 390846"/>
                <a:gd name="connsiteX1" fmla="*/ 51151 w 2502612"/>
                <a:gd name="connsiteY1" fmla="*/ 323779 h 390846"/>
                <a:gd name="connsiteX2" fmla="*/ 1251306 w 2502612"/>
                <a:gd name="connsiteY2" fmla="*/ 0 h 390846"/>
                <a:gd name="connsiteX3" fmla="*/ 2451461 w 2502612"/>
                <a:gd name="connsiteY3" fmla="*/ 323779 h 390846"/>
                <a:gd name="connsiteX4" fmla="*/ 2502612 w 2502612"/>
                <a:gd name="connsiteY4" fmla="*/ 390846 h 390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2612" h="390846">
                  <a:moveTo>
                    <a:pt x="0" y="390846"/>
                  </a:moveTo>
                  <a:lnTo>
                    <a:pt x="51151" y="323779"/>
                  </a:lnTo>
                  <a:cubicBezTo>
                    <a:pt x="248883" y="133508"/>
                    <a:pt x="711788" y="0"/>
                    <a:pt x="1251306" y="0"/>
                  </a:cubicBezTo>
                  <a:cubicBezTo>
                    <a:pt x="1790825" y="0"/>
                    <a:pt x="2253729" y="133508"/>
                    <a:pt x="2451461" y="323779"/>
                  </a:cubicBezTo>
                  <a:lnTo>
                    <a:pt x="2502612" y="390846"/>
                  </a:lnTo>
                </a:path>
              </a:pathLst>
            </a:custGeom>
            <a:pattFill prst="lgConfetti">
              <a:fgClr>
                <a:schemeClr val="bg2">
                  <a:lumMod val="75000"/>
                </a:schemeClr>
              </a:fgClr>
              <a:bgClr>
                <a:schemeClr val="bg1">
                  <a:lumMod val="9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9DF5242C-E1E3-4090-9340-14DBB10B04A4}"/>
                </a:ext>
              </a:extLst>
            </p:cNvPr>
            <p:cNvSpPr/>
            <p:nvPr/>
          </p:nvSpPr>
          <p:spPr>
            <a:xfrm>
              <a:off x="4226760" y="5792378"/>
              <a:ext cx="998070" cy="38627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1" name="楕円 450">
              <a:extLst>
                <a:ext uri="{FF2B5EF4-FFF2-40B4-BE49-F238E27FC236}">
                  <a16:creationId xmlns:a16="http://schemas.microsoft.com/office/drawing/2014/main" id="{671F25E7-459D-4CC3-9E88-7E8F2EDB97BC}"/>
                </a:ext>
              </a:extLst>
            </p:cNvPr>
            <p:cNvSpPr/>
            <p:nvPr/>
          </p:nvSpPr>
          <p:spPr>
            <a:xfrm>
              <a:off x="4302046" y="5801950"/>
              <a:ext cx="864720" cy="34415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FA9C18D5-9025-40A4-9E38-7145B8FC7752}"/>
                </a:ext>
              </a:extLst>
            </p:cNvPr>
            <p:cNvGrpSpPr/>
            <p:nvPr/>
          </p:nvGrpSpPr>
          <p:grpSpPr>
            <a:xfrm>
              <a:off x="4020427" y="5628066"/>
              <a:ext cx="1399067" cy="675722"/>
              <a:chOff x="2220749" y="4869604"/>
              <a:chExt cx="1399067" cy="675722"/>
            </a:xfrm>
            <a:pattFill prst="lgConfetti">
              <a:fgClr>
                <a:schemeClr val="bg2">
                  <a:lumMod val="75000"/>
                </a:schemeClr>
              </a:fgClr>
              <a:bgClr>
                <a:schemeClr val="bg1">
                  <a:lumMod val="95000"/>
                </a:schemeClr>
              </a:bgClr>
            </a:pattFill>
          </p:grpSpPr>
          <p:sp>
            <p:nvSpPr>
              <p:cNvPr id="488" name="四角形: 角を丸くする 487">
                <a:extLst>
                  <a:ext uri="{FF2B5EF4-FFF2-40B4-BE49-F238E27FC236}">
                    <a16:creationId xmlns:a16="http://schemas.microsoft.com/office/drawing/2014/main" id="{76B97FC7-C646-4A34-AA3D-723A07A59A69}"/>
                  </a:ext>
                </a:extLst>
              </p:cNvPr>
              <p:cNvSpPr/>
              <p:nvPr/>
            </p:nvSpPr>
            <p:spPr>
              <a:xfrm rot="2700000">
                <a:off x="2758546" y="5018381"/>
                <a:ext cx="482045" cy="184491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chemeClr val="bg2">
                    <a:lumMod val="7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四角形: 角を丸くする 488">
                <a:extLst>
                  <a:ext uri="{FF2B5EF4-FFF2-40B4-BE49-F238E27FC236}">
                    <a16:creationId xmlns:a16="http://schemas.microsoft.com/office/drawing/2014/main" id="{BD3D6E96-9C4F-48DE-875E-D5CE2F9D3AA8}"/>
                  </a:ext>
                </a:extLst>
              </p:cNvPr>
              <p:cNvSpPr/>
              <p:nvPr/>
            </p:nvSpPr>
            <p:spPr>
              <a:xfrm rot="20700000">
                <a:off x="2220749" y="5096523"/>
                <a:ext cx="720865" cy="158917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chemeClr val="bg2">
                    <a:lumMod val="7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四角形: 角を丸くする 489">
                <a:extLst>
                  <a:ext uri="{FF2B5EF4-FFF2-40B4-BE49-F238E27FC236}">
                    <a16:creationId xmlns:a16="http://schemas.microsoft.com/office/drawing/2014/main" id="{F4BD8409-513D-4DDA-85CA-766B515A7070}"/>
                  </a:ext>
                </a:extLst>
              </p:cNvPr>
              <p:cNvSpPr/>
              <p:nvPr/>
            </p:nvSpPr>
            <p:spPr>
              <a:xfrm rot="900000">
                <a:off x="2788219" y="5089585"/>
                <a:ext cx="831597" cy="168346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chemeClr val="bg2">
                    <a:lumMod val="7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四角形: 角を丸くする 490">
                <a:extLst>
                  <a:ext uri="{FF2B5EF4-FFF2-40B4-BE49-F238E27FC236}">
                    <a16:creationId xmlns:a16="http://schemas.microsoft.com/office/drawing/2014/main" id="{E41AABCE-4DED-42FB-964F-F904F79A0F9B}"/>
                  </a:ext>
                </a:extLst>
              </p:cNvPr>
              <p:cNvSpPr/>
              <p:nvPr/>
            </p:nvSpPr>
            <p:spPr>
              <a:xfrm rot="7460103">
                <a:off x="2363291" y="5132040"/>
                <a:ext cx="642080" cy="184491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chemeClr val="bg2">
                    <a:lumMod val="7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四角形: 角を丸くする 491">
                <a:extLst>
                  <a:ext uri="{FF2B5EF4-FFF2-40B4-BE49-F238E27FC236}">
                    <a16:creationId xmlns:a16="http://schemas.microsoft.com/office/drawing/2014/main" id="{F7FA5A52-EF8A-454C-A8C3-B3FBFCD7B91F}"/>
                  </a:ext>
                </a:extLst>
              </p:cNvPr>
              <p:cNvSpPr/>
              <p:nvPr/>
            </p:nvSpPr>
            <p:spPr>
              <a:xfrm rot="3600000">
                <a:off x="2897091" y="5117987"/>
                <a:ext cx="642080" cy="184491"/>
              </a:xfrm>
              <a:prstGeom prst="roundRect">
                <a:avLst>
                  <a:gd name="adj" fmla="val 44957"/>
                </a:avLst>
              </a:prstGeom>
              <a:pattFill prst="lgConfetti">
                <a:fgClr>
                  <a:schemeClr val="bg2">
                    <a:lumMod val="75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BAFD5A25-3BB2-43A0-9078-EEA21156FF78}"/>
                </a:ext>
              </a:extLst>
            </p:cNvPr>
            <p:cNvGrpSpPr/>
            <p:nvPr/>
          </p:nvGrpSpPr>
          <p:grpSpPr>
            <a:xfrm>
              <a:off x="4533717" y="5564333"/>
              <a:ext cx="297422" cy="1075790"/>
              <a:chOff x="5059426" y="4402162"/>
              <a:chExt cx="449486" cy="1391154"/>
            </a:xfrm>
          </p:grpSpPr>
          <p:sp>
            <p:nvSpPr>
              <p:cNvPr id="482" name="四角形: 角を丸くする 481">
                <a:extLst>
                  <a:ext uri="{FF2B5EF4-FFF2-40B4-BE49-F238E27FC236}">
                    <a16:creationId xmlns:a16="http://schemas.microsoft.com/office/drawing/2014/main" id="{24256B4B-6FE9-44B1-A7C4-C312974F28A0}"/>
                  </a:ext>
                </a:extLst>
              </p:cNvPr>
              <p:cNvSpPr/>
              <p:nvPr/>
            </p:nvSpPr>
            <p:spPr>
              <a:xfrm>
                <a:off x="5250812" y="4761154"/>
                <a:ext cx="70500" cy="1032162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99000">
                    <a:schemeClr val="accent2">
                      <a:lumMod val="7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BFB6E2D1-468E-4C67-828C-B64234CFB1B3}"/>
                  </a:ext>
                </a:extLst>
              </p:cNvPr>
              <p:cNvGrpSpPr/>
              <p:nvPr/>
            </p:nvGrpSpPr>
            <p:grpSpPr>
              <a:xfrm>
                <a:off x="5059426" y="4402162"/>
                <a:ext cx="449486" cy="560364"/>
                <a:chOff x="5059425" y="4227611"/>
                <a:chExt cx="592075" cy="738126"/>
              </a:xfrm>
            </p:grpSpPr>
            <p:sp>
              <p:nvSpPr>
                <p:cNvPr id="484" name="星: 24 pt 483">
                  <a:extLst>
                    <a:ext uri="{FF2B5EF4-FFF2-40B4-BE49-F238E27FC236}">
                      <a16:creationId xmlns:a16="http://schemas.microsoft.com/office/drawing/2014/main" id="{D72239D6-E195-43E9-998D-B74AA25D46EF}"/>
                    </a:ext>
                  </a:extLst>
                </p:cNvPr>
                <p:cNvSpPr/>
                <p:nvPr/>
              </p:nvSpPr>
              <p:spPr>
                <a:xfrm>
                  <a:off x="5059425" y="4298208"/>
                  <a:ext cx="592075" cy="667529"/>
                </a:xfrm>
                <a:prstGeom prst="star24">
                  <a:avLst>
                    <a:gd name="adj" fmla="val 48860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chemeClr val="accent2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53640185-762E-46B1-9AD1-9987E447103B}"/>
                    </a:ext>
                  </a:extLst>
                </p:cNvPr>
                <p:cNvSpPr/>
                <p:nvPr/>
              </p:nvSpPr>
              <p:spPr>
                <a:xfrm>
                  <a:off x="5091088" y="4227611"/>
                  <a:ext cx="530555" cy="5229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5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楕円 485">
                  <a:extLst>
                    <a:ext uri="{FF2B5EF4-FFF2-40B4-BE49-F238E27FC236}">
                      <a16:creationId xmlns:a16="http://schemas.microsoft.com/office/drawing/2014/main" id="{CC114B30-EE32-46BF-B18C-C749EB0CAD51}"/>
                    </a:ext>
                  </a:extLst>
                </p:cNvPr>
                <p:cNvSpPr/>
                <p:nvPr/>
              </p:nvSpPr>
              <p:spPr>
                <a:xfrm>
                  <a:off x="5065540" y="4487874"/>
                  <a:ext cx="471314" cy="4645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92CD1F06-775E-479E-9A14-CFB0EB362898}"/>
                    </a:ext>
                  </a:extLst>
                </p:cNvPr>
                <p:cNvSpPr/>
                <p:nvPr/>
              </p:nvSpPr>
              <p:spPr>
                <a:xfrm>
                  <a:off x="5353930" y="4527907"/>
                  <a:ext cx="297499" cy="2932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7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688A189D-C1DC-44CF-9A22-1CE5E841B3A6}"/>
                </a:ext>
              </a:extLst>
            </p:cNvPr>
            <p:cNvGrpSpPr/>
            <p:nvPr/>
          </p:nvGrpSpPr>
          <p:grpSpPr>
            <a:xfrm rot="641895">
              <a:off x="4040405" y="5528194"/>
              <a:ext cx="297422" cy="1075790"/>
              <a:chOff x="5059426" y="4402162"/>
              <a:chExt cx="449486" cy="1391154"/>
            </a:xfrm>
          </p:grpSpPr>
          <p:sp>
            <p:nvSpPr>
              <p:cNvPr id="476" name="四角形: 角を丸くする 475">
                <a:extLst>
                  <a:ext uri="{FF2B5EF4-FFF2-40B4-BE49-F238E27FC236}">
                    <a16:creationId xmlns:a16="http://schemas.microsoft.com/office/drawing/2014/main" id="{50F4604A-13E7-477E-8DB3-3CB7AFB3C6DC}"/>
                  </a:ext>
                </a:extLst>
              </p:cNvPr>
              <p:cNvSpPr/>
              <p:nvPr/>
            </p:nvSpPr>
            <p:spPr>
              <a:xfrm>
                <a:off x="5250812" y="4761154"/>
                <a:ext cx="70500" cy="1032162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99000">
                    <a:schemeClr val="accent2">
                      <a:lumMod val="7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32831044-1E47-4247-A182-9A2C12FBAD6B}"/>
                  </a:ext>
                </a:extLst>
              </p:cNvPr>
              <p:cNvGrpSpPr/>
              <p:nvPr/>
            </p:nvGrpSpPr>
            <p:grpSpPr>
              <a:xfrm>
                <a:off x="5059426" y="4402162"/>
                <a:ext cx="449486" cy="560364"/>
                <a:chOff x="5059425" y="4227611"/>
                <a:chExt cx="592075" cy="738126"/>
              </a:xfrm>
            </p:grpSpPr>
            <p:sp>
              <p:nvSpPr>
                <p:cNvPr id="478" name="星: 24 pt 477">
                  <a:extLst>
                    <a:ext uri="{FF2B5EF4-FFF2-40B4-BE49-F238E27FC236}">
                      <a16:creationId xmlns:a16="http://schemas.microsoft.com/office/drawing/2014/main" id="{D923B989-2299-493D-A7E4-63ECB5C31B6D}"/>
                    </a:ext>
                  </a:extLst>
                </p:cNvPr>
                <p:cNvSpPr/>
                <p:nvPr/>
              </p:nvSpPr>
              <p:spPr>
                <a:xfrm>
                  <a:off x="5059425" y="4298208"/>
                  <a:ext cx="592075" cy="667529"/>
                </a:xfrm>
                <a:prstGeom prst="star24">
                  <a:avLst>
                    <a:gd name="adj" fmla="val 48860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chemeClr val="accent2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楕円 478">
                  <a:extLst>
                    <a:ext uri="{FF2B5EF4-FFF2-40B4-BE49-F238E27FC236}">
                      <a16:creationId xmlns:a16="http://schemas.microsoft.com/office/drawing/2014/main" id="{6BADF81D-03DE-483C-B120-4DF9218361F1}"/>
                    </a:ext>
                  </a:extLst>
                </p:cNvPr>
                <p:cNvSpPr/>
                <p:nvPr/>
              </p:nvSpPr>
              <p:spPr>
                <a:xfrm>
                  <a:off x="5091088" y="4227611"/>
                  <a:ext cx="530555" cy="5229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5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楕円 479">
                  <a:extLst>
                    <a:ext uri="{FF2B5EF4-FFF2-40B4-BE49-F238E27FC236}">
                      <a16:creationId xmlns:a16="http://schemas.microsoft.com/office/drawing/2014/main" id="{2252DB60-A588-492D-9B3E-9BA8B0539188}"/>
                    </a:ext>
                  </a:extLst>
                </p:cNvPr>
                <p:cNvSpPr/>
                <p:nvPr/>
              </p:nvSpPr>
              <p:spPr>
                <a:xfrm>
                  <a:off x="5065540" y="4487874"/>
                  <a:ext cx="471314" cy="4645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楕円 480">
                  <a:extLst>
                    <a:ext uri="{FF2B5EF4-FFF2-40B4-BE49-F238E27FC236}">
                      <a16:creationId xmlns:a16="http://schemas.microsoft.com/office/drawing/2014/main" id="{0643BD86-43D9-418F-942F-DD43666ADC3B}"/>
                    </a:ext>
                  </a:extLst>
                </p:cNvPr>
                <p:cNvSpPr/>
                <p:nvPr/>
              </p:nvSpPr>
              <p:spPr>
                <a:xfrm>
                  <a:off x="5353930" y="4527907"/>
                  <a:ext cx="297499" cy="2932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7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12E8CA6A-4B2D-4147-A40B-4A99B2085F73}"/>
                </a:ext>
              </a:extLst>
            </p:cNvPr>
            <p:cNvGrpSpPr/>
            <p:nvPr/>
          </p:nvGrpSpPr>
          <p:grpSpPr>
            <a:xfrm rot="900000">
              <a:off x="3670350" y="5498433"/>
              <a:ext cx="271222" cy="981024"/>
              <a:chOff x="5059426" y="4402162"/>
              <a:chExt cx="449486" cy="1391154"/>
            </a:xfrm>
          </p:grpSpPr>
          <p:sp>
            <p:nvSpPr>
              <p:cNvPr id="470" name="四角形: 角を丸くする 469">
                <a:extLst>
                  <a:ext uri="{FF2B5EF4-FFF2-40B4-BE49-F238E27FC236}">
                    <a16:creationId xmlns:a16="http://schemas.microsoft.com/office/drawing/2014/main" id="{5B235401-A7EF-49C8-B753-CFF8379B158E}"/>
                  </a:ext>
                </a:extLst>
              </p:cNvPr>
              <p:cNvSpPr/>
              <p:nvPr/>
            </p:nvSpPr>
            <p:spPr>
              <a:xfrm>
                <a:off x="5250812" y="4761154"/>
                <a:ext cx="70500" cy="1032162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99000">
                    <a:schemeClr val="accent2">
                      <a:lumMod val="7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172882CC-25C2-4FB4-97C6-4431FFEE403F}"/>
                  </a:ext>
                </a:extLst>
              </p:cNvPr>
              <p:cNvGrpSpPr/>
              <p:nvPr/>
            </p:nvGrpSpPr>
            <p:grpSpPr>
              <a:xfrm>
                <a:off x="5059426" y="4402162"/>
                <a:ext cx="449486" cy="560364"/>
                <a:chOff x="5059425" y="4227611"/>
                <a:chExt cx="592075" cy="738126"/>
              </a:xfrm>
            </p:grpSpPr>
            <p:sp>
              <p:nvSpPr>
                <p:cNvPr id="472" name="星: 24 pt 471">
                  <a:extLst>
                    <a:ext uri="{FF2B5EF4-FFF2-40B4-BE49-F238E27FC236}">
                      <a16:creationId xmlns:a16="http://schemas.microsoft.com/office/drawing/2014/main" id="{AEF7B064-930C-43EA-A5D5-D11F9B629872}"/>
                    </a:ext>
                  </a:extLst>
                </p:cNvPr>
                <p:cNvSpPr/>
                <p:nvPr/>
              </p:nvSpPr>
              <p:spPr>
                <a:xfrm>
                  <a:off x="5059425" y="4298208"/>
                  <a:ext cx="592075" cy="667529"/>
                </a:xfrm>
                <a:prstGeom prst="star24">
                  <a:avLst>
                    <a:gd name="adj" fmla="val 48860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chemeClr val="accent2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EB0A9BE7-06A0-4F8B-AAFC-71BEF0B0A93D}"/>
                    </a:ext>
                  </a:extLst>
                </p:cNvPr>
                <p:cNvSpPr/>
                <p:nvPr/>
              </p:nvSpPr>
              <p:spPr>
                <a:xfrm>
                  <a:off x="5091088" y="4227611"/>
                  <a:ext cx="530555" cy="5229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5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6E9AEB85-E66D-4F74-B4F8-B6784A61ED74}"/>
                    </a:ext>
                  </a:extLst>
                </p:cNvPr>
                <p:cNvSpPr/>
                <p:nvPr/>
              </p:nvSpPr>
              <p:spPr>
                <a:xfrm>
                  <a:off x="5065540" y="4487874"/>
                  <a:ext cx="471314" cy="4645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63C2F336-0539-4110-88E3-77EB1921B0BF}"/>
                    </a:ext>
                  </a:extLst>
                </p:cNvPr>
                <p:cNvSpPr/>
                <p:nvPr/>
              </p:nvSpPr>
              <p:spPr>
                <a:xfrm>
                  <a:off x="5353930" y="4527907"/>
                  <a:ext cx="297499" cy="2932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7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44DDCB8F-DB72-47DC-9FDB-8BACF79A50FC}"/>
                </a:ext>
              </a:extLst>
            </p:cNvPr>
            <p:cNvGrpSpPr/>
            <p:nvPr/>
          </p:nvGrpSpPr>
          <p:grpSpPr>
            <a:xfrm rot="20958105" flipH="1">
              <a:off x="5088210" y="5528196"/>
              <a:ext cx="297422" cy="1075790"/>
              <a:chOff x="5059426" y="4402162"/>
              <a:chExt cx="449486" cy="1391154"/>
            </a:xfrm>
          </p:grpSpPr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B484219B-64F9-40A4-AA53-4E95CFC9AAAF}"/>
                  </a:ext>
                </a:extLst>
              </p:cNvPr>
              <p:cNvSpPr/>
              <p:nvPr/>
            </p:nvSpPr>
            <p:spPr>
              <a:xfrm>
                <a:off x="5250812" y="4761154"/>
                <a:ext cx="70500" cy="1032162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99000">
                    <a:schemeClr val="accent2">
                      <a:lumMod val="7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C9C81F84-BF55-465E-8872-22DEC49D9AD3}"/>
                  </a:ext>
                </a:extLst>
              </p:cNvPr>
              <p:cNvGrpSpPr/>
              <p:nvPr/>
            </p:nvGrpSpPr>
            <p:grpSpPr>
              <a:xfrm>
                <a:off x="5059426" y="4402162"/>
                <a:ext cx="449486" cy="560364"/>
                <a:chOff x="5059425" y="4227611"/>
                <a:chExt cx="592075" cy="738126"/>
              </a:xfrm>
            </p:grpSpPr>
            <p:sp>
              <p:nvSpPr>
                <p:cNvPr id="466" name="星: 24 pt 465">
                  <a:extLst>
                    <a:ext uri="{FF2B5EF4-FFF2-40B4-BE49-F238E27FC236}">
                      <a16:creationId xmlns:a16="http://schemas.microsoft.com/office/drawing/2014/main" id="{E2C8A4AE-AF33-4C01-9A8B-B838CCB95516}"/>
                    </a:ext>
                  </a:extLst>
                </p:cNvPr>
                <p:cNvSpPr/>
                <p:nvPr/>
              </p:nvSpPr>
              <p:spPr>
                <a:xfrm>
                  <a:off x="5059425" y="4298208"/>
                  <a:ext cx="592075" cy="667529"/>
                </a:xfrm>
                <a:prstGeom prst="star24">
                  <a:avLst>
                    <a:gd name="adj" fmla="val 48860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chemeClr val="accent2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DA498C96-6E1B-4DFB-9013-32F868020215}"/>
                    </a:ext>
                  </a:extLst>
                </p:cNvPr>
                <p:cNvSpPr/>
                <p:nvPr/>
              </p:nvSpPr>
              <p:spPr>
                <a:xfrm>
                  <a:off x="5091088" y="4227611"/>
                  <a:ext cx="530555" cy="5229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5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7C79D474-EBC7-4B6B-AF9A-8BBCD8A2E116}"/>
                    </a:ext>
                  </a:extLst>
                </p:cNvPr>
                <p:cNvSpPr/>
                <p:nvPr/>
              </p:nvSpPr>
              <p:spPr>
                <a:xfrm>
                  <a:off x="5065540" y="4487874"/>
                  <a:ext cx="471314" cy="4645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A8E9C1B9-B7CD-4DF2-A401-F3B88DC7D923}"/>
                    </a:ext>
                  </a:extLst>
                </p:cNvPr>
                <p:cNvSpPr/>
                <p:nvPr/>
              </p:nvSpPr>
              <p:spPr>
                <a:xfrm>
                  <a:off x="5353930" y="4527907"/>
                  <a:ext cx="297499" cy="2932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7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FE794757-22F4-4145-8048-59744ACC0ECF}"/>
                </a:ext>
              </a:extLst>
            </p:cNvPr>
            <p:cNvGrpSpPr/>
            <p:nvPr/>
          </p:nvGrpSpPr>
          <p:grpSpPr>
            <a:xfrm rot="20700000" flipH="1">
              <a:off x="5537252" y="5498435"/>
              <a:ext cx="271222" cy="981022"/>
              <a:chOff x="5059426" y="4402162"/>
              <a:chExt cx="449486" cy="1391154"/>
            </a:xfrm>
          </p:grpSpPr>
          <p:sp>
            <p:nvSpPr>
              <p:cNvPr id="458" name="四角形: 角を丸くする 457">
                <a:extLst>
                  <a:ext uri="{FF2B5EF4-FFF2-40B4-BE49-F238E27FC236}">
                    <a16:creationId xmlns:a16="http://schemas.microsoft.com/office/drawing/2014/main" id="{74FC2335-755A-422A-8D8B-3624FE1457EF}"/>
                  </a:ext>
                </a:extLst>
              </p:cNvPr>
              <p:cNvSpPr/>
              <p:nvPr/>
            </p:nvSpPr>
            <p:spPr>
              <a:xfrm>
                <a:off x="5250812" y="4761154"/>
                <a:ext cx="70500" cy="1032162"/>
              </a:xfrm>
              <a:prstGeom prst="roundRect">
                <a:avLst>
                  <a:gd name="adj" fmla="val 42169"/>
                </a:avLst>
              </a:prstGeom>
              <a:gradFill>
                <a:gsLst>
                  <a:gs pos="99000">
                    <a:schemeClr val="accent2">
                      <a:lumMod val="7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04D13ABD-717D-41A4-AD1B-7059E9AC7784}"/>
                  </a:ext>
                </a:extLst>
              </p:cNvPr>
              <p:cNvGrpSpPr/>
              <p:nvPr/>
            </p:nvGrpSpPr>
            <p:grpSpPr>
              <a:xfrm>
                <a:off x="5059426" y="4402162"/>
                <a:ext cx="449486" cy="560364"/>
                <a:chOff x="5059425" y="4227611"/>
                <a:chExt cx="592075" cy="738126"/>
              </a:xfrm>
            </p:grpSpPr>
            <p:sp>
              <p:nvSpPr>
                <p:cNvPr id="460" name="星: 24 pt 459">
                  <a:extLst>
                    <a:ext uri="{FF2B5EF4-FFF2-40B4-BE49-F238E27FC236}">
                      <a16:creationId xmlns:a16="http://schemas.microsoft.com/office/drawing/2014/main" id="{D10865C8-DE5D-4EE4-93EF-01F4962E904E}"/>
                    </a:ext>
                  </a:extLst>
                </p:cNvPr>
                <p:cNvSpPr/>
                <p:nvPr/>
              </p:nvSpPr>
              <p:spPr>
                <a:xfrm>
                  <a:off x="5059425" y="4298208"/>
                  <a:ext cx="592075" cy="667529"/>
                </a:xfrm>
                <a:prstGeom prst="star24">
                  <a:avLst>
                    <a:gd name="adj" fmla="val 48860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chemeClr val="accent2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1180DE18-6E33-4C29-B06D-2EBE3A6BA622}"/>
                    </a:ext>
                  </a:extLst>
                </p:cNvPr>
                <p:cNvSpPr/>
                <p:nvPr/>
              </p:nvSpPr>
              <p:spPr>
                <a:xfrm>
                  <a:off x="5091088" y="4227611"/>
                  <a:ext cx="530555" cy="5229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5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BE558D33-4094-4EC2-9D13-20BF56A27F2C}"/>
                    </a:ext>
                  </a:extLst>
                </p:cNvPr>
                <p:cNvSpPr/>
                <p:nvPr/>
              </p:nvSpPr>
              <p:spPr>
                <a:xfrm>
                  <a:off x="5065540" y="4487874"/>
                  <a:ext cx="471314" cy="4645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2D9DAA24-AF2A-43B3-A72F-1F49E19F3135}"/>
                    </a:ext>
                  </a:extLst>
                </p:cNvPr>
                <p:cNvSpPr/>
                <p:nvPr/>
              </p:nvSpPr>
              <p:spPr>
                <a:xfrm>
                  <a:off x="5353930" y="4527907"/>
                  <a:ext cx="297499" cy="2932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70000">
                      <a:schemeClr val="tx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65385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福島県と言えば・・・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フラダンス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相馬野馬追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二本松の提灯祭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漆器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大内宿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あぶくま洞（鍾乳洞）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7A84487-ED60-4CC2-9E63-6ADF97DCC326}"/>
              </a:ext>
            </a:extLst>
          </p:cNvPr>
          <p:cNvGrpSpPr/>
          <p:nvPr/>
        </p:nvGrpSpPr>
        <p:grpSpPr>
          <a:xfrm>
            <a:off x="962306" y="4079669"/>
            <a:ext cx="1984327" cy="2001196"/>
            <a:chOff x="2290043" y="254573"/>
            <a:chExt cx="4556097" cy="4594830"/>
          </a:xfrm>
        </p:grpSpPr>
        <p:sp>
          <p:nvSpPr>
            <p:cNvPr id="10" name="星: 32 pt 9">
              <a:extLst>
                <a:ext uri="{FF2B5EF4-FFF2-40B4-BE49-F238E27FC236}">
                  <a16:creationId xmlns:a16="http://schemas.microsoft.com/office/drawing/2014/main" id="{9DF6D4CF-4BA4-4B1B-B52A-48481BB9457B}"/>
                </a:ext>
              </a:extLst>
            </p:cNvPr>
            <p:cNvSpPr/>
            <p:nvPr/>
          </p:nvSpPr>
          <p:spPr>
            <a:xfrm rot="2720324">
              <a:off x="3145311" y="2268763"/>
              <a:ext cx="1430233" cy="763874"/>
            </a:xfrm>
            <a:prstGeom prst="star32">
              <a:avLst>
                <a:gd name="adj" fmla="val 4071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01EF2927-07E2-4B03-BB87-A62DA5B6A66F}"/>
                </a:ext>
              </a:extLst>
            </p:cNvPr>
            <p:cNvSpPr/>
            <p:nvPr/>
          </p:nvSpPr>
          <p:spPr>
            <a:xfrm rot="7773618" flipV="1">
              <a:off x="6214176" y="4479302"/>
              <a:ext cx="436990" cy="303212"/>
            </a:xfrm>
            <a:prstGeom prst="trapezoid">
              <a:avLst>
                <a:gd name="adj" fmla="val 33561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455C3016-E315-44F2-B945-AFD3FFE56365}"/>
                </a:ext>
              </a:extLst>
            </p:cNvPr>
            <p:cNvSpPr/>
            <p:nvPr/>
          </p:nvSpPr>
          <p:spPr>
            <a:xfrm rot="13689080" flipV="1">
              <a:off x="3565136" y="4388013"/>
              <a:ext cx="436990" cy="303212"/>
            </a:xfrm>
            <a:prstGeom prst="trapezoid">
              <a:avLst>
                <a:gd name="adj" fmla="val 33561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C314585-5682-434B-B536-877E37F61612}"/>
                </a:ext>
              </a:extLst>
            </p:cNvPr>
            <p:cNvSpPr/>
            <p:nvPr/>
          </p:nvSpPr>
          <p:spPr>
            <a:xfrm rot="16200000" flipH="1">
              <a:off x="6125536" y="2719301"/>
              <a:ext cx="430350" cy="1010859"/>
            </a:xfrm>
            <a:custGeom>
              <a:avLst/>
              <a:gdLst>
                <a:gd name="connsiteX0" fmla="*/ 442220 w 442220"/>
                <a:gd name="connsiteY0" fmla="*/ 0 h 722500"/>
                <a:gd name="connsiteX1" fmla="*/ 277606 w 442220"/>
                <a:gd name="connsiteY1" fmla="*/ 329228 h 722500"/>
                <a:gd name="connsiteX2" fmla="*/ 442220 w 442220"/>
                <a:gd name="connsiteY2" fmla="*/ 658456 h 722500"/>
                <a:gd name="connsiteX3" fmla="*/ 385625 w 442220"/>
                <a:gd name="connsiteY3" fmla="*/ 652752 h 722500"/>
                <a:gd name="connsiteX4" fmla="*/ 441580 w 442220"/>
                <a:gd name="connsiteY4" fmla="*/ 714397 h 722500"/>
                <a:gd name="connsiteX5" fmla="*/ 311064 w 442220"/>
                <a:gd name="connsiteY5" fmla="*/ 706820 h 722500"/>
                <a:gd name="connsiteX6" fmla="*/ 257122 w 442220"/>
                <a:gd name="connsiteY6" fmla="*/ 680631 h 722500"/>
                <a:gd name="connsiteX7" fmla="*/ 292246 w 442220"/>
                <a:gd name="connsiteY7" fmla="*/ 722500 h 722500"/>
                <a:gd name="connsiteX8" fmla="*/ 2116 w 442220"/>
                <a:gd name="connsiteY8" fmla="*/ 358348 h 722500"/>
                <a:gd name="connsiteX9" fmla="*/ 177039 w 442220"/>
                <a:gd name="connsiteY9" fmla="*/ 103395 h 722500"/>
                <a:gd name="connsiteX10" fmla="*/ 224032 w 442220"/>
                <a:gd name="connsiteY10" fmla="*/ 84373 h 722500"/>
                <a:gd name="connsiteX11" fmla="*/ 258145 w 442220"/>
                <a:gd name="connsiteY11" fmla="*/ 56227 h 722500"/>
                <a:gd name="connsiteX12" fmla="*/ 442220 w 442220"/>
                <a:gd name="connsiteY12" fmla="*/ 0 h 7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2220" h="722500">
                  <a:moveTo>
                    <a:pt x="442220" y="0"/>
                  </a:moveTo>
                  <a:cubicBezTo>
                    <a:pt x="338593" y="77720"/>
                    <a:pt x="277606" y="199694"/>
                    <a:pt x="277606" y="329228"/>
                  </a:cubicBezTo>
                  <a:cubicBezTo>
                    <a:pt x="277606" y="458763"/>
                    <a:pt x="338592" y="580737"/>
                    <a:pt x="442220" y="658456"/>
                  </a:cubicBezTo>
                  <a:lnTo>
                    <a:pt x="385625" y="652752"/>
                  </a:lnTo>
                  <a:lnTo>
                    <a:pt x="441580" y="714397"/>
                  </a:lnTo>
                  <a:cubicBezTo>
                    <a:pt x="396576" y="720795"/>
                    <a:pt x="352405" y="717770"/>
                    <a:pt x="311064" y="706820"/>
                  </a:cubicBezTo>
                  <a:lnTo>
                    <a:pt x="257122" y="680631"/>
                  </a:lnTo>
                  <a:lnTo>
                    <a:pt x="292246" y="722500"/>
                  </a:lnTo>
                  <a:cubicBezTo>
                    <a:pt x="111570" y="702059"/>
                    <a:pt x="-18325" y="539023"/>
                    <a:pt x="2116" y="358348"/>
                  </a:cubicBezTo>
                  <a:cubicBezTo>
                    <a:pt x="14891" y="245426"/>
                    <a:pt x="83368" y="152340"/>
                    <a:pt x="177039" y="103395"/>
                  </a:cubicBezTo>
                  <a:lnTo>
                    <a:pt x="224032" y="84373"/>
                  </a:lnTo>
                  <a:lnTo>
                    <a:pt x="258145" y="56227"/>
                  </a:lnTo>
                  <a:cubicBezTo>
                    <a:pt x="310690" y="20729"/>
                    <a:pt x="374034" y="1"/>
                    <a:pt x="44222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C5CFFE7B-5770-42F0-BD0D-D2BB69C96104}"/>
                </a:ext>
              </a:extLst>
            </p:cNvPr>
            <p:cNvSpPr/>
            <p:nvPr/>
          </p:nvSpPr>
          <p:spPr>
            <a:xfrm rot="14400000" flipV="1">
              <a:off x="3156869" y="4300561"/>
              <a:ext cx="436990" cy="303212"/>
            </a:xfrm>
            <a:prstGeom prst="trapezoid">
              <a:avLst>
                <a:gd name="adj" fmla="val 33561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B5E271D5-ECBE-4C9B-BC7A-296CC3515DE4}"/>
                </a:ext>
              </a:extLst>
            </p:cNvPr>
            <p:cNvSpPr/>
            <p:nvPr/>
          </p:nvSpPr>
          <p:spPr>
            <a:xfrm rot="6173189" flipV="1">
              <a:off x="6306559" y="4014662"/>
              <a:ext cx="436990" cy="303212"/>
            </a:xfrm>
            <a:prstGeom prst="trapezoid">
              <a:avLst>
                <a:gd name="adj" fmla="val 33561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49E2C505-2C31-41A1-851F-F033A4F545EB}"/>
                </a:ext>
              </a:extLst>
            </p:cNvPr>
            <p:cNvSpPr/>
            <p:nvPr/>
          </p:nvSpPr>
          <p:spPr>
            <a:xfrm rot="7773618">
              <a:off x="5674074" y="3835355"/>
              <a:ext cx="635387" cy="861334"/>
            </a:xfrm>
            <a:prstGeom prst="trapezoid">
              <a:avLst>
                <a:gd name="adj" fmla="val 33561"/>
              </a:avLst>
            </a:prstGeom>
            <a:solidFill>
              <a:srgbClr val="6600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2F1D1684-3BB4-49DC-9D8B-FB93387BDEB2}"/>
                </a:ext>
              </a:extLst>
            </p:cNvPr>
            <p:cNvSpPr/>
            <p:nvPr/>
          </p:nvSpPr>
          <p:spPr>
            <a:xfrm rot="13689080">
              <a:off x="3892592" y="3727504"/>
              <a:ext cx="635387" cy="861334"/>
            </a:xfrm>
            <a:prstGeom prst="trapezoid">
              <a:avLst>
                <a:gd name="adj" fmla="val 33561"/>
              </a:avLst>
            </a:prstGeom>
            <a:solidFill>
              <a:srgbClr val="6600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9FC921C-CF96-473E-9FE2-1E72BB88696F}"/>
                </a:ext>
              </a:extLst>
            </p:cNvPr>
            <p:cNvSpPr/>
            <p:nvPr/>
          </p:nvSpPr>
          <p:spPr>
            <a:xfrm>
              <a:off x="2469677" y="1845347"/>
              <a:ext cx="3940711" cy="2626892"/>
            </a:xfrm>
            <a:custGeom>
              <a:avLst/>
              <a:gdLst>
                <a:gd name="connsiteX0" fmla="*/ 1183609 w 3940711"/>
                <a:gd name="connsiteY0" fmla="*/ 0 h 2626892"/>
                <a:gd name="connsiteX1" fmla="*/ 1155399 w 3940711"/>
                <a:gd name="connsiteY1" fmla="*/ 275136 h 2626892"/>
                <a:gd name="connsiteX2" fmla="*/ 1207310 w 3940711"/>
                <a:gd name="connsiteY2" fmla="*/ 293737 h 2626892"/>
                <a:gd name="connsiteX3" fmla="*/ 1306950 w 3940711"/>
                <a:gd name="connsiteY3" fmla="*/ 364208 h 2626892"/>
                <a:gd name="connsiteX4" fmla="*/ 1451453 w 3940711"/>
                <a:gd name="connsiteY4" fmla="*/ 699389 h 2626892"/>
                <a:gd name="connsiteX5" fmla="*/ 1448321 w 3940711"/>
                <a:gd name="connsiteY5" fmla="*/ 765809 h 2626892"/>
                <a:gd name="connsiteX6" fmla="*/ 2226455 w 3940711"/>
                <a:gd name="connsiteY6" fmla="*/ 1200788 h 2626892"/>
                <a:gd name="connsiteX7" fmla="*/ 3026811 w 3940711"/>
                <a:gd name="connsiteY7" fmla="*/ 1200788 h 2626892"/>
                <a:gd name="connsiteX8" fmla="*/ 3631740 w 3940711"/>
                <a:gd name="connsiteY8" fmla="*/ 1805717 h 2626892"/>
                <a:gd name="connsiteX9" fmla="*/ 3619451 w 3940711"/>
                <a:gd name="connsiteY9" fmla="*/ 1927631 h 2626892"/>
                <a:gd name="connsiteX10" fmla="*/ 3593376 w 3940711"/>
                <a:gd name="connsiteY10" fmla="*/ 2011631 h 2626892"/>
                <a:gd name="connsiteX11" fmla="*/ 3940711 w 3940711"/>
                <a:gd name="connsiteY11" fmla="*/ 2187020 h 2626892"/>
                <a:gd name="connsiteX12" fmla="*/ 3894121 w 3940711"/>
                <a:gd name="connsiteY12" fmla="*/ 2390661 h 2626892"/>
                <a:gd name="connsiteX13" fmla="*/ 3081741 w 3940711"/>
                <a:gd name="connsiteY13" fmla="*/ 2405108 h 2626892"/>
                <a:gd name="connsiteX14" fmla="*/ 3026811 w 3940711"/>
                <a:gd name="connsiteY14" fmla="*/ 2410645 h 2626892"/>
                <a:gd name="connsiteX15" fmla="*/ 2082884 w 3940711"/>
                <a:gd name="connsiteY15" fmla="*/ 2410645 h 2626892"/>
                <a:gd name="connsiteX16" fmla="*/ 1960969 w 3940711"/>
                <a:gd name="connsiteY16" fmla="*/ 2398355 h 2626892"/>
                <a:gd name="connsiteX17" fmla="*/ 1918538 w 3940711"/>
                <a:gd name="connsiteY17" fmla="*/ 2385184 h 2626892"/>
                <a:gd name="connsiteX18" fmla="*/ 1080829 w 3940711"/>
                <a:gd name="connsiteY18" fmla="*/ 2626892 h 2626892"/>
                <a:gd name="connsiteX19" fmla="*/ 976378 w 3940711"/>
                <a:gd name="connsiteY19" fmla="*/ 2445976 h 2626892"/>
                <a:gd name="connsiteX20" fmla="*/ 1495921 w 3940711"/>
                <a:gd name="connsiteY20" fmla="*/ 1945917 h 2626892"/>
                <a:gd name="connsiteX21" fmla="*/ 1490245 w 3940711"/>
                <a:gd name="connsiteY21" fmla="*/ 1927631 h 2626892"/>
                <a:gd name="connsiteX22" fmla="*/ 1477955 w 3940711"/>
                <a:gd name="connsiteY22" fmla="*/ 1805717 h 2626892"/>
                <a:gd name="connsiteX23" fmla="*/ 1490245 w 3940711"/>
                <a:gd name="connsiteY23" fmla="*/ 1683802 h 2626892"/>
                <a:gd name="connsiteX24" fmla="*/ 1252703 w 3940711"/>
                <a:gd name="connsiteY24" fmla="*/ 1385413 h 2626892"/>
                <a:gd name="connsiteX25" fmla="*/ 1189021 w 3940711"/>
                <a:gd name="connsiteY25" fmla="*/ 1357773 h 2626892"/>
                <a:gd name="connsiteX26" fmla="*/ 1162029 w 3940711"/>
                <a:gd name="connsiteY26" fmla="*/ 1390777 h 2626892"/>
                <a:gd name="connsiteX27" fmla="*/ 145400 w 3940711"/>
                <a:gd name="connsiteY27" fmla="*/ 1594025 h 2626892"/>
                <a:gd name="connsiteX28" fmla="*/ 290319 w 3940711"/>
                <a:gd name="connsiteY28" fmla="*/ 567456 h 2626892"/>
                <a:gd name="connsiteX29" fmla="*/ 828648 w 3940711"/>
                <a:gd name="connsiteY29" fmla="*/ 253223 h 2626892"/>
                <a:gd name="connsiteX30" fmla="*/ 842151 w 3940711"/>
                <a:gd name="connsiteY30" fmla="*/ 251811 h 2626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940711" h="2626892">
                  <a:moveTo>
                    <a:pt x="1183609" y="0"/>
                  </a:moveTo>
                  <a:lnTo>
                    <a:pt x="1155399" y="275136"/>
                  </a:lnTo>
                  <a:lnTo>
                    <a:pt x="1207310" y="293737"/>
                  </a:lnTo>
                  <a:cubicBezTo>
                    <a:pt x="1243420" y="312344"/>
                    <a:pt x="1276860" y="335790"/>
                    <a:pt x="1306950" y="364208"/>
                  </a:cubicBezTo>
                  <a:cubicBezTo>
                    <a:pt x="1397218" y="449466"/>
                    <a:pt x="1444512" y="567385"/>
                    <a:pt x="1451453" y="699389"/>
                  </a:cubicBezTo>
                  <a:lnTo>
                    <a:pt x="1448321" y="765809"/>
                  </a:lnTo>
                  <a:lnTo>
                    <a:pt x="2226455" y="1200788"/>
                  </a:lnTo>
                  <a:lnTo>
                    <a:pt x="3026811" y="1200788"/>
                  </a:lnTo>
                  <a:cubicBezTo>
                    <a:pt x="3360904" y="1200788"/>
                    <a:pt x="3631740" y="1471624"/>
                    <a:pt x="3631740" y="1805717"/>
                  </a:cubicBezTo>
                  <a:cubicBezTo>
                    <a:pt x="3631740" y="1847479"/>
                    <a:pt x="3627509" y="1888251"/>
                    <a:pt x="3619451" y="1927631"/>
                  </a:cubicBezTo>
                  <a:lnTo>
                    <a:pt x="3593376" y="2011631"/>
                  </a:lnTo>
                  <a:lnTo>
                    <a:pt x="3940711" y="2187020"/>
                  </a:lnTo>
                  <a:lnTo>
                    <a:pt x="3894121" y="2390661"/>
                  </a:lnTo>
                  <a:lnTo>
                    <a:pt x="3081741" y="2405108"/>
                  </a:lnTo>
                  <a:lnTo>
                    <a:pt x="3026811" y="2410645"/>
                  </a:lnTo>
                  <a:lnTo>
                    <a:pt x="2082884" y="2410645"/>
                  </a:lnTo>
                  <a:cubicBezTo>
                    <a:pt x="2041123" y="2410645"/>
                    <a:pt x="2000349" y="2406413"/>
                    <a:pt x="1960969" y="2398355"/>
                  </a:cubicBezTo>
                  <a:lnTo>
                    <a:pt x="1918538" y="2385184"/>
                  </a:lnTo>
                  <a:lnTo>
                    <a:pt x="1080829" y="2626892"/>
                  </a:lnTo>
                  <a:lnTo>
                    <a:pt x="976378" y="2445976"/>
                  </a:lnTo>
                  <a:lnTo>
                    <a:pt x="1495921" y="1945917"/>
                  </a:lnTo>
                  <a:lnTo>
                    <a:pt x="1490245" y="1927631"/>
                  </a:lnTo>
                  <a:cubicBezTo>
                    <a:pt x="1482187" y="1888251"/>
                    <a:pt x="1477955" y="1847479"/>
                    <a:pt x="1477955" y="1805717"/>
                  </a:cubicBezTo>
                  <a:cubicBezTo>
                    <a:pt x="1477955" y="1763955"/>
                    <a:pt x="1482187" y="1723182"/>
                    <a:pt x="1490245" y="1683802"/>
                  </a:cubicBezTo>
                  <a:cubicBezTo>
                    <a:pt x="1525029" y="1523517"/>
                    <a:pt x="1410211" y="1455153"/>
                    <a:pt x="1252703" y="1385413"/>
                  </a:cubicBezTo>
                  <a:lnTo>
                    <a:pt x="1189021" y="1357773"/>
                  </a:lnTo>
                  <a:lnTo>
                    <a:pt x="1162029" y="1390777"/>
                  </a:lnTo>
                  <a:cubicBezTo>
                    <a:pt x="841277" y="1730381"/>
                    <a:pt x="386115" y="1821378"/>
                    <a:pt x="145400" y="1594025"/>
                  </a:cubicBezTo>
                  <a:cubicBezTo>
                    <a:pt x="-95316" y="1366671"/>
                    <a:pt x="-30433" y="907061"/>
                    <a:pt x="290319" y="567456"/>
                  </a:cubicBezTo>
                  <a:cubicBezTo>
                    <a:pt x="450696" y="397654"/>
                    <a:pt x="644674" y="290004"/>
                    <a:pt x="828648" y="253223"/>
                  </a:cubicBezTo>
                  <a:lnTo>
                    <a:pt x="842151" y="25181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3E5D4CC-D606-4DF0-B890-6B58226CB140}"/>
                </a:ext>
              </a:extLst>
            </p:cNvPr>
            <p:cNvSpPr/>
            <p:nvPr/>
          </p:nvSpPr>
          <p:spPr>
            <a:xfrm>
              <a:off x="3838903" y="4246457"/>
              <a:ext cx="2551413" cy="390305"/>
            </a:xfrm>
            <a:custGeom>
              <a:avLst/>
              <a:gdLst>
                <a:gd name="connsiteX0" fmla="*/ 2281837 w 2438565"/>
                <a:gd name="connsiteY0" fmla="*/ 7572 h 373042"/>
                <a:gd name="connsiteX1" fmla="*/ 2438565 w 2438565"/>
                <a:gd name="connsiteY1" fmla="*/ 219111 h 373042"/>
                <a:gd name="connsiteX2" fmla="*/ 2311402 w 2438565"/>
                <a:gd name="connsiteY2" fmla="*/ 373042 h 373042"/>
                <a:gd name="connsiteX3" fmla="*/ 1585192 w 2438565"/>
                <a:gd name="connsiteY3" fmla="*/ 24242 h 373042"/>
                <a:gd name="connsiteX4" fmla="*/ 1636771 w 2438565"/>
                <a:gd name="connsiteY4" fmla="*/ 19043 h 373042"/>
                <a:gd name="connsiteX5" fmla="*/ 525016 w 2438565"/>
                <a:gd name="connsiteY5" fmla="*/ 0 h 373042"/>
                <a:gd name="connsiteX6" fmla="*/ 565571 w 2438565"/>
                <a:gd name="connsiteY6" fmla="*/ 12589 h 373042"/>
                <a:gd name="connsiteX7" fmla="*/ 610245 w 2438565"/>
                <a:gd name="connsiteY7" fmla="*/ 17093 h 373042"/>
                <a:gd name="connsiteX8" fmla="*/ 114941 w 2438565"/>
                <a:gd name="connsiteY8" fmla="*/ 279823 h 373042"/>
                <a:gd name="connsiteX9" fmla="*/ 0 w 2438565"/>
                <a:gd name="connsiteY9" fmla="*/ 151486 h 37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565" h="373042">
                  <a:moveTo>
                    <a:pt x="2281837" y="7572"/>
                  </a:moveTo>
                  <a:lnTo>
                    <a:pt x="2438565" y="219111"/>
                  </a:lnTo>
                  <a:lnTo>
                    <a:pt x="2311402" y="373042"/>
                  </a:lnTo>
                  <a:lnTo>
                    <a:pt x="1585192" y="24242"/>
                  </a:lnTo>
                  <a:lnTo>
                    <a:pt x="1636771" y="19043"/>
                  </a:lnTo>
                  <a:close/>
                  <a:moveTo>
                    <a:pt x="525016" y="0"/>
                  </a:moveTo>
                  <a:lnTo>
                    <a:pt x="565571" y="12589"/>
                  </a:lnTo>
                  <a:lnTo>
                    <a:pt x="610245" y="17093"/>
                  </a:lnTo>
                  <a:lnTo>
                    <a:pt x="114941" y="279823"/>
                  </a:lnTo>
                  <a:lnTo>
                    <a:pt x="0" y="151486"/>
                  </a:lnTo>
                  <a:close/>
                </a:path>
              </a:pathLst>
            </a:custGeom>
            <a:solidFill>
              <a:schemeClr val="accent2">
                <a:lumMod val="50000"/>
                <a:alpha val="30196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A2EC281D-F8C3-4F2B-B617-2D3361AE92BF}"/>
                </a:ext>
              </a:extLst>
            </p:cNvPr>
            <p:cNvGrpSpPr/>
            <p:nvPr/>
          </p:nvGrpSpPr>
          <p:grpSpPr>
            <a:xfrm>
              <a:off x="4667188" y="2955291"/>
              <a:ext cx="925317" cy="1318429"/>
              <a:chOff x="5298016" y="2899886"/>
              <a:chExt cx="884390" cy="1260116"/>
            </a:xfrm>
          </p:grpSpPr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0300A753-791C-4A0A-92C7-FE8142FB1D80}"/>
                  </a:ext>
                </a:extLst>
              </p:cNvPr>
              <p:cNvSpPr/>
              <p:nvPr/>
            </p:nvSpPr>
            <p:spPr>
              <a:xfrm>
                <a:off x="5298016" y="2955641"/>
                <a:ext cx="884390" cy="861671"/>
              </a:xfrm>
              <a:prstGeom prst="round2SameRect">
                <a:avLst>
                  <a:gd name="adj1" fmla="val 8021"/>
                  <a:gd name="adj2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B8988392-137D-4005-B9AD-63972A5E4D3F}"/>
                  </a:ext>
                </a:extLst>
              </p:cNvPr>
              <p:cNvSpPr/>
              <p:nvPr/>
            </p:nvSpPr>
            <p:spPr>
              <a:xfrm>
                <a:off x="5663141" y="3151888"/>
                <a:ext cx="154140" cy="1008114"/>
              </a:xfrm>
              <a:prstGeom prst="round2SameRect">
                <a:avLst>
                  <a:gd name="adj1" fmla="val 8021"/>
                  <a:gd name="adj2" fmla="val 9073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D5B8F5C2-A66A-4DFE-B0D2-69D35CF4A57D}"/>
                  </a:ext>
                </a:extLst>
              </p:cNvPr>
              <p:cNvSpPr/>
              <p:nvPr/>
            </p:nvSpPr>
            <p:spPr>
              <a:xfrm>
                <a:off x="5488516" y="2899886"/>
                <a:ext cx="503390" cy="336296"/>
              </a:xfrm>
              <a:prstGeom prst="round2SameRect">
                <a:avLst>
                  <a:gd name="adj1" fmla="val 8021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2A38F03D-F9E2-4D7B-B89C-80E20B9539E4}"/>
                </a:ext>
              </a:extLst>
            </p:cNvPr>
            <p:cNvSpPr/>
            <p:nvPr/>
          </p:nvSpPr>
          <p:spPr>
            <a:xfrm rot="13500000">
              <a:off x="5654834" y="3594582"/>
              <a:ext cx="211141" cy="565007"/>
            </a:xfrm>
            <a:prstGeom prst="moon">
              <a:avLst>
                <a:gd name="adj" fmla="val 38524"/>
              </a:avLst>
            </a:prstGeom>
            <a:solidFill>
              <a:srgbClr val="000000">
                <a:alpha val="3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台形 2">
              <a:extLst>
                <a:ext uri="{FF2B5EF4-FFF2-40B4-BE49-F238E27FC236}">
                  <a16:creationId xmlns:a16="http://schemas.microsoft.com/office/drawing/2014/main" id="{DDF27E73-FD23-4292-A113-28D82C3A3AE4}"/>
                </a:ext>
              </a:extLst>
            </p:cNvPr>
            <p:cNvSpPr/>
            <p:nvPr/>
          </p:nvSpPr>
          <p:spPr>
            <a:xfrm rot="11700000">
              <a:off x="5184938" y="2608605"/>
              <a:ext cx="393983" cy="758783"/>
            </a:xfrm>
            <a:custGeom>
              <a:avLst/>
              <a:gdLst>
                <a:gd name="connsiteX0" fmla="*/ 0 w 308980"/>
                <a:gd name="connsiteY0" fmla="*/ 354542 h 354542"/>
                <a:gd name="connsiteX1" fmla="*/ 77245 w 308980"/>
                <a:gd name="connsiteY1" fmla="*/ 0 h 354542"/>
                <a:gd name="connsiteX2" fmla="*/ 231735 w 308980"/>
                <a:gd name="connsiteY2" fmla="*/ 0 h 354542"/>
                <a:gd name="connsiteX3" fmla="*/ 308980 w 308980"/>
                <a:gd name="connsiteY3" fmla="*/ 354542 h 354542"/>
                <a:gd name="connsiteX4" fmla="*/ 0 w 308980"/>
                <a:gd name="connsiteY4" fmla="*/ 354542 h 354542"/>
                <a:gd name="connsiteX0" fmla="*/ 0 w 305134"/>
                <a:gd name="connsiteY0" fmla="*/ 491566 h 491566"/>
                <a:gd name="connsiteX1" fmla="*/ 73399 w 305134"/>
                <a:gd name="connsiteY1" fmla="*/ 0 h 491566"/>
                <a:gd name="connsiteX2" fmla="*/ 227889 w 305134"/>
                <a:gd name="connsiteY2" fmla="*/ 0 h 491566"/>
                <a:gd name="connsiteX3" fmla="*/ 305134 w 305134"/>
                <a:gd name="connsiteY3" fmla="*/ 354542 h 491566"/>
                <a:gd name="connsiteX4" fmla="*/ 0 w 305134"/>
                <a:gd name="connsiteY4" fmla="*/ 491566 h 491566"/>
                <a:gd name="connsiteX0" fmla="*/ 0 w 305134"/>
                <a:gd name="connsiteY0" fmla="*/ 491566 h 491566"/>
                <a:gd name="connsiteX1" fmla="*/ 73399 w 305134"/>
                <a:gd name="connsiteY1" fmla="*/ 0 h 491566"/>
                <a:gd name="connsiteX2" fmla="*/ 227889 w 305134"/>
                <a:gd name="connsiteY2" fmla="*/ 0 h 491566"/>
                <a:gd name="connsiteX3" fmla="*/ 305134 w 305134"/>
                <a:gd name="connsiteY3" fmla="*/ 354542 h 491566"/>
                <a:gd name="connsiteX4" fmla="*/ 66959 w 305134"/>
                <a:gd name="connsiteY4" fmla="*/ 470783 h 491566"/>
                <a:gd name="connsiteX5" fmla="*/ 0 w 305134"/>
                <a:gd name="connsiteY5" fmla="*/ 491566 h 491566"/>
                <a:gd name="connsiteX0" fmla="*/ 0 w 305134"/>
                <a:gd name="connsiteY0" fmla="*/ 491566 h 562787"/>
                <a:gd name="connsiteX1" fmla="*/ 73399 w 305134"/>
                <a:gd name="connsiteY1" fmla="*/ 0 h 562787"/>
                <a:gd name="connsiteX2" fmla="*/ 227889 w 305134"/>
                <a:gd name="connsiteY2" fmla="*/ 0 h 562787"/>
                <a:gd name="connsiteX3" fmla="*/ 305134 w 305134"/>
                <a:gd name="connsiteY3" fmla="*/ 354542 h 562787"/>
                <a:gd name="connsiteX4" fmla="*/ 91611 w 305134"/>
                <a:gd name="connsiteY4" fmla="*/ 562787 h 562787"/>
                <a:gd name="connsiteX5" fmla="*/ 0 w 305134"/>
                <a:gd name="connsiteY5" fmla="*/ 491566 h 562787"/>
                <a:gd name="connsiteX0" fmla="*/ 0 w 305134"/>
                <a:gd name="connsiteY0" fmla="*/ 491566 h 576697"/>
                <a:gd name="connsiteX1" fmla="*/ 73399 w 305134"/>
                <a:gd name="connsiteY1" fmla="*/ 0 h 576697"/>
                <a:gd name="connsiteX2" fmla="*/ 227889 w 305134"/>
                <a:gd name="connsiteY2" fmla="*/ 0 h 576697"/>
                <a:gd name="connsiteX3" fmla="*/ 305134 w 305134"/>
                <a:gd name="connsiteY3" fmla="*/ 354542 h 576697"/>
                <a:gd name="connsiteX4" fmla="*/ 88764 w 305134"/>
                <a:gd name="connsiteY4" fmla="*/ 576697 h 576697"/>
                <a:gd name="connsiteX5" fmla="*/ 0 w 305134"/>
                <a:gd name="connsiteY5" fmla="*/ 491566 h 576697"/>
                <a:gd name="connsiteX0" fmla="*/ 0 w 326660"/>
                <a:gd name="connsiteY0" fmla="*/ 448029 h 576697"/>
                <a:gd name="connsiteX1" fmla="*/ 94925 w 326660"/>
                <a:gd name="connsiteY1" fmla="*/ 0 h 576697"/>
                <a:gd name="connsiteX2" fmla="*/ 249415 w 326660"/>
                <a:gd name="connsiteY2" fmla="*/ 0 h 576697"/>
                <a:gd name="connsiteX3" fmla="*/ 326660 w 326660"/>
                <a:gd name="connsiteY3" fmla="*/ 354542 h 576697"/>
                <a:gd name="connsiteX4" fmla="*/ 110290 w 326660"/>
                <a:gd name="connsiteY4" fmla="*/ 576697 h 576697"/>
                <a:gd name="connsiteX5" fmla="*/ 0 w 326660"/>
                <a:gd name="connsiteY5" fmla="*/ 448029 h 576697"/>
                <a:gd name="connsiteX0" fmla="*/ 0 w 326660"/>
                <a:gd name="connsiteY0" fmla="*/ 448029 h 628994"/>
                <a:gd name="connsiteX1" fmla="*/ 94925 w 326660"/>
                <a:gd name="connsiteY1" fmla="*/ 0 h 628994"/>
                <a:gd name="connsiteX2" fmla="*/ 249415 w 326660"/>
                <a:gd name="connsiteY2" fmla="*/ 0 h 628994"/>
                <a:gd name="connsiteX3" fmla="*/ 326660 w 326660"/>
                <a:gd name="connsiteY3" fmla="*/ 354542 h 628994"/>
                <a:gd name="connsiteX4" fmla="*/ 160460 w 326660"/>
                <a:gd name="connsiteY4" fmla="*/ 628994 h 628994"/>
                <a:gd name="connsiteX5" fmla="*/ 0 w 326660"/>
                <a:gd name="connsiteY5" fmla="*/ 448029 h 628994"/>
                <a:gd name="connsiteX0" fmla="*/ 0 w 305134"/>
                <a:gd name="connsiteY0" fmla="*/ 491566 h 628994"/>
                <a:gd name="connsiteX1" fmla="*/ 73399 w 305134"/>
                <a:gd name="connsiteY1" fmla="*/ 0 h 628994"/>
                <a:gd name="connsiteX2" fmla="*/ 227889 w 305134"/>
                <a:gd name="connsiteY2" fmla="*/ 0 h 628994"/>
                <a:gd name="connsiteX3" fmla="*/ 305134 w 305134"/>
                <a:gd name="connsiteY3" fmla="*/ 354542 h 628994"/>
                <a:gd name="connsiteX4" fmla="*/ 138934 w 305134"/>
                <a:gd name="connsiteY4" fmla="*/ 628994 h 628994"/>
                <a:gd name="connsiteX5" fmla="*/ 0 w 305134"/>
                <a:gd name="connsiteY5" fmla="*/ 491566 h 628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134" h="628994">
                  <a:moveTo>
                    <a:pt x="0" y="491566"/>
                  </a:moveTo>
                  <a:lnTo>
                    <a:pt x="73399" y="0"/>
                  </a:lnTo>
                  <a:lnTo>
                    <a:pt x="227889" y="0"/>
                  </a:lnTo>
                  <a:lnTo>
                    <a:pt x="305134" y="354542"/>
                  </a:lnTo>
                  <a:lnTo>
                    <a:pt x="138934" y="628994"/>
                  </a:lnTo>
                  <a:lnTo>
                    <a:pt x="0" y="49156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21C8CC29-0729-4EA3-BE18-659570A9DAA0}"/>
                </a:ext>
              </a:extLst>
            </p:cNvPr>
            <p:cNvSpPr/>
            <p:nvPr/>
          </p:nvSpPr>
          <p:spPr>
            <a:xfrm rot="19987766">
              <a:off x="5023118" y="2300591"/>
              <a:ext cx="513416" cy="679299"/>
            </a:xfrm>
            <a:prstGeom prst="round2SameRect">
              <a:avLst>
                <a:gd name="adj1" fmla="val 50000"/>
                <a:gd name="adj2" fmla="val 1494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フリーフォーム 254">
              <a:extLst>
                <a:ext uri="{FF2B5EF4-FFF2-40B4-BE49-F238E27FC236}">
                  <a16:creationId xmlns:a16="http://schemas.microsoft.com/office/drawing/2014/main" id="{1FBA35BB-EB5F-4068-B90E-7A31CD70142B}"/>
                </a:ext>
              </a:extLst>
            </p:cNvPr>
            <p:cNvSpPr/>
            <p:nvPr/>
          </p:nvSpPr>
          <p:spPr>
            <a:xfrm rot="11700000">
              <a:off x="4957844" y="3181174"/>
              <a:ext cx="450046" cy="417157"/>
            </a:xfrm>
            <a:custGeom>
              <a:avLst/>
              <a:gdLst>
                <a:gd name="connsiteX0" fmla="*/ 828040 w 1320800"/>
                <a:gd name="connsiteY0" fmla="*/ 1224280 h 1224280"/>
                <a:gd name="connsiteX1" fmla="*/ 0 w 1320800"/>
                <a:gd name="connsiteY1" fmla="*/ 1224280 h 1224280"/>
                <a:gd name="connsiteX2" fmla="*/ 137160 w 1320800"/>
                <a:gd name="connsiteY2" fmla="*/ 505150 h 1224280"/>
                <a:gd name="connsiteX3" fmla="*/ 137160 w 1320800"/>
                <a:gd name="connsiteY3" fmla="*/ 0 h 1224280"/>
                <a:gd name="connsiteX4" fmla="*/ 1320800 w 1320800"/>
                <a:gd name="connsiteY4" fmla="*/ 0 h 1224280"/>
                <a:gd name="connsiteX5" fmla="*/ 1320800 w 1320800"/>
                <a:gd name="connsiteY5" fmla="*/ 302260 h 1224280"/>
                <a:gd name="connsiteX6" fmla="*/ 1018540 w 1320800"/>
                <a:gd name="connsiteY6" fmla="*/ 604520 h 1224280"/>
                <a:gd name="connsiteX7" fmla="*/ 709833 w 1320800"/>
                <a:gd name="connsiteY7" fmla="*/ 604520 h 1224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0800" h="1224280">
                  <a:moveTo>
                    <a:pt x="828040" y="1224280"/>
                  </a:moveTo>
                  <a:lnTo>
                    <a:pt x="0" y="1224280"/>
                  </a:lnTo>
                  <a:lnTo>
                    <a:pt x="137160" y="505150"/>
                  </a:lnTo>
                  <a:lnTo>
                    <a:pt x="137160" y="0"/>
                  </a:lnTo>
                  <a:lnTo>
                    <a:pt x="1320800" y="0"/>
                  </a:lnTo>
                  <a:lnTo>
                    <a:pt x="1320800" y="302260"/>
                  </a:lnTo>
                  <a:cubicBezTo>
                    <a:pt x="1320800" y="469194"/>
                    <a:pt x="1185474" y="604520"/>
                    <a:pt x="1018540" y="604520"/>
                  </a:cubicBezTo>
                  <a:lnTo>
                    <a:pt x="709833" y="60452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フリーフォーム 243">
              <a:extLst>
                <a:ext uri="{FF2B5EF4-FFF2-40B4-BE49-F238E27FC236}">
                  <a16:creationId xmlns:a16="http://schemas.microsoft.com/office/drawing/2014/main" id="{87FF3B10-E078-498C-BC60-AF34E4BC3218}"/>
                </a:ext>
              </a:extLst>
            </p:cNvPr>
            <p:cNvSpPr/>
            <p:nvPr/>
          </p:nvSpPr>
          <p:spPr>
            <a:xfrm rot="20391165">
              <a:off x="5027605" y="2277099"/>
              <a:ext cx="260594" cy="101540"/>
            </a:xfrm>
            <a:custGeom>
              <a:avLst/>
              <a:gdLst>
                <a:gd name="connsiteX0" fmla="*/ 52452 w 457200"/>
                <a:gd name="connsiteY0" fmla="*/ 0 h 180594"/>
                <a:gd name="connsiteX1" fmla="*/ 404748 w 457200"/>
                <a:gd name="connsiteY1" fmla="*/ 0 h 180594"/>
                <a:gd name="connsiteX2" fmla="*/ 457200 w 457200"/>
                <a:gd name="connsiteY2" fmla="*/ 138684 h 180594"/>
                <a:gd name="connsiteX3" fmla="*/ 228600 w 457200"/>
                <a:gd name="connsiteY3" fmla="*/ 180594 h 180594"/>
                <a:gd name="connsiteX4" fmla="*/ 0 w 457200"/>
                <a:gd name="connsiteY4" fmla="*/ 138684 h 180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80594">
                  <a:moveTo>
                    <a:pt x="52452" y="0"/>
                  </a:moveTo>
                  <a:lnTo>
                    <a:pt x="404748" y="0"/>
                  </a:lnTo>
                  <a:lnTo>
                    <a:pt x="457200" y="138684"/>
                  </a:lnTo>
                  <a:cubicBezTo>
                    <a:pt x="457200" y="161830"/>
                    <a:pt x="354852" y="180594"/>
                    <a:pt x="228600" y="180594"/>
                  </a:cubicBezTo>
                  <a:cubicBezTo>
                    <a:pt x="102348" y="180594"/>
                    <a:pt x="0" y="161830"/>
                    <a:pt x="0" y="13868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角丸四角形 85">
              <a:extLst>
                <a:ext uri="{FF2B5EF4-FFF2-40B4-BE49-F238E27FC236}">
                  <a16:creationId xmlns:a16="http://schemas.microsoft.com/office/drawing/2014/main" id="{4E4033DE-F65B-40A1-86E9-C29CCF256C38}"/>
                </a:ext>
              </a:extLst>
            </p:cNvPr>
            <p:cNvSpPr/>
            <p:nvPr/>
          </p:nvSpPr>
          <p:spPr>
            <a:xfrm rot="14972765">
              <a:off x="4514519" y="2713997"/>
              <a:ext cx="249690" cy="247111"/>
            </a:xfrm>
            <a:custGeom>
              <a:avLst/>
              <a:gdLst/>
              <a:ahLst/>
              <a:cxnLst/>
              <a:rect l="l" t="t" r="r" b="b"/>
              <a:pathLst>
                <a:path w="351836" h="368855">
                  <a:moveTo>
                    <a:pt x="45991" y="0"/>
                  </a:moveTo>
                  <a:cubicBezTo>
                    <a:pt x="66733" y="0"/>
                    <a:pt x="84268" y="13732"/>
                    <a:pt x="89318" y="32808"/>
                  </a:cubicBezTo>
                  <a:cubicBezTo>
                    <a:pt x="94369" y="13732"/>
                    <a:pt x="111904" y="0"/>
                    <a:pt x="132645" y="0"/>
                  </a:cubicBezTo>
                  <a:cubicBezTo>
                    <a:pt x="153294" y="0"/>
                    <a:pt x="170764" y="13609"/>
                    <a:pt x="175920" y="32550"/>
                  </a:cubicBezTo>
                  <a:cubicBezTo>
                    <a:pt x="181076" y="13609"/>
                    <a:pt x="198547" y="0"/>
                    <a:pt x="219195" y="0"/>
                  </a:cubicBezTo>
                  <a:cubicBezTo>
                    <a:pt x="239936" y="0"/>
                    <a:pt x="257470" y="13731"/>
                    <a:pt x="262522" y="32806"/>
                  </a:cubicBezTo>
                  <a:cubicBezTo>
                    <a:pt x="267573" y="13731"/>
                    <a:pt x="285108" y="0"/>
                    <a:pt x="305848" y="0"/>
                  </a:cubicBezTo>
                  <a:cubicBezTo>
                    <a:pt x="331246" y="0"/>
                    <a:pt x="351836" y="20590"/>
                    <a:pt x="351836" y="45988"/>
                  </a:cubicBezTo>
                  <a:cubicBezTo>
                    <a:pt x="351836" y="96054"/>
                    <a:pt x="351835" y="146119"/>
                    <a:pt x="351835" y="196185"/>
                  </a:cubicBezTo>
                  <a:lnTo>
                    <a:pt x="351834" y="196190"/>
                  </a:lnTo>
                  <a:lnTo>
                    <a:pt x="351834" y="242172"/>
                  </a:lnTo>
                  <a:cubicBezTo>
                    <a:pt x="351834" y="312137"/>
                    <a:pt x="295116" y="368855"/>
                    <a:pt x="225151" y="368855"/>
                  </a:cubicBezTo>
                  <a:lnTo>
                    <a:pt x="126683" y="368855"/>
                  </a:lnTo>
                  <a:cubicBezTo>
                    <a:pt x="56718" y="368855"/>
                    <a:pt x="0" y="312137"/>
                    <a:pt x="0" y="242172"/>
                  </a:cubicBezTo>
                  <a:cubicBezTo>
                    <a:pt x="0" y="199945"/>
                    <a:pt x="1" y="157717"/>
                    <a:pt x="1" y="115490"/>
                  </a:cubicBezTo>
                  <a:lnTo>
                    <a:pt x="3" y="115490"/>
                  </a:lnTo>
                  <a:lnTo>
                    <a:pt x="3" y="45988"/>
                  </a:lnTo>
                  <a:cubicBezTo>
                    <a:pt x="3" y="20590"/>
                    <a:pt x="20593" y="0"/>
                    <a:pt x="45991" y="0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06FE1133-CF11-4270-AA93-9296F9A0C8CE}"/>
                </a:ext>
              </a:extLst>
            </p:cNvPr>
            <p:cNvSpPr/>
            <p:nvPr/>
          </p:nvSpPr>
          <p:spPr>
            <a:xfrm>
              <a:off x="4445841" y="1229817"/>
              <a:ext cx="1067254" cy="1067255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30C88E44-3FBD-4D25-A311-00E5C44E7A89}"/>
                </a:ext>
              </a:extLst>
            </p:cNvPr>
            <p:cNvGrpSpPr/>
            <p:nvPr/>
          </p:nvGrpSpPr>
          <p:grpSpPr>
            <a:xfrm>
              <a:off x="5675663" y="254573"/>
              <a:ext cx="810922" cy="2722161"/>
              <a:chOff x="7587761" y="2158828"/>
              <a:chExt cx="1169377" cy="3925449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47" name="小波 46">
                <a:extLst>
                  <a:ext uri="{FF2B5EF4-FFF2-40B4-BE49-F238E27FC236}">
                    <a16:creationId xmlns:a16="http://schemas.microsoft.com/office/drawing/2014/main" id="{417F5FA4-4B6B-4669-90BC-09CF8A804721}"/>
                  </a:ext>
                </a:extLst>
              </p:cNvPr>
              <p:cNvSpPr/>
              <p:nvPr/>
            </p:nvSpPr>
            <p:spPr>
              <a:xfrm>
                <a:off x="7719646" y="2178400"/>
                <a:ext cx="1037492" cy="2094662"/>
              </a:xfrm>
              <a:prstGeom prst="doubleWave">
                <a:avLst>
                  <a:gd name="adj1" fmla="val 1981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50D229C0-60D2-458F-9E96-C6A33B9E33C9}"/>
                  </a:ext>
                </a:extLst>
              </p:cNvPr>
              <p:cNvSpPr/>
              <p:nvPr/>
            </p:nvSpPr>
            <p:spPr>
              <a:xfrm>
                <a:off x="7587761" y="2158828"/>
                <a:ext cx="105507" cy="3925449"/>
              </a:xfrm>
              <a:prstGeom prst="round2Same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0C36E997-63F3-4C4A-ABB0-A444CE82D7D4}"/>
                </a:ext>
              </a:extLst>
            </p:cNvPr>
            <p:cNvSpPr/>
            <p:nvPr/>
          </p:nvSpPr>
          <p:spPr>
            <a:xfrm rot="21241003">
              <a:off x="4885651" y="1510762"/>
              <a:ext cx="811648" cy="734420"/>
            </a:xfrm>
            <a:prstGeom prst="trapezoid">
              <a:avLst>
                <a:gd name="adj" fmla="val 24485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フリーフォーム 293">
              <a:extLst>
                <a:ext uri="{FF2B5EF4-FFF2-40B4-BE49-F238E27FC236}">
                  <a16:creationId xmlns:a16="http://schemas.microsoft.com/office/drawing/2014/main" id="{81E25665-6B59-4672-A821-765172060072}"/>
                </a:ext>
              </a:extLst>
            </p:cNvPr>
            <p:cNvSpPr/>
            <p:nvPr/>
          </p:nvSpPr>
          <p:spPr>
            <a:xfrm>
              <a:off x="4441437" y="1048682"/>
              <a:ext cx="1076064" cy="531294"/>
            </a:xfrm>
            <a:custGeom>
              <a:avLst/>
              <a:gdLst>
                <a:gd name="connsiteX0" fmla="*/ 1031240 w 2062480"/>
                <a:gd name="connsiteY0" fmla="*/ 0 h 1065468"/>
                <a:gd name="connsiteX1" fmla="*/ 2062480 w 2062480"/>
                <a:gd name="connsiteY1" fmla="*/ 1031240 h 1065468"/>
                <a:gd name="connsiteX2" fmla="*/ 2059030 w 2062480"/>
                <a:gd name="connsiteY2" fmla="*/ 1065468 h 1065468"/>
                <a:gd name="connsiteX3" fmla="*/ 2017946 w 2062480"/>
                <a:gd name="connsiteY3" fmla="*/ 1059542 h 1065468"/>
                <a:gd name="connsiteX4" fmla="*/ 1031240 w 2062480"/>
                <a:gd name="connsiteY4" fmla="*/ 1006601 h 1065468"/>
                <a:gd name="connsiteX5" fmla="*/ 44535 w 2062480"/>
                <a:gd name="connsiteY5" fmla="*/ 1059542 h 1065468"/>
                <a:gd name="connsiteX6" fmla="*/ 3451 w 2062480"/>
                <a:gd name="connsiteY6" fmla="*/ 1065468 h 1065468"/>
                <a:gd name="connsiteX7" fmla="*/ 0 w 2062480"/>
                <a:gd name="connsiteY7" fmla="*/ 1031240 h 1065468"/>
                <a:gd name="connsiteX8" fmla="*/ 1031240 w 2062480"/>
                <a:gd name="connsiteY8" fmla="*/ 0 h 1065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2480" h="1065468">
                  <a:moveTo>
                    <a:pt x="1031240" y="0"/>
                  </a:moveTo>
                  <a:cubicBezTo>
                    <a:pt x="1600778" y="0"/>
                    <a:pt x="2062480" y="461702"/>
                    <a:pt x="2062480" y="1031240"/>
                  </a:cubicBezTo>
                  <a:lnTo>
                    <a:pt x="2059030" y="1065468"/>
                  </a:lnTo>
                  <a:lnTo>
                    <a:pt x="2017946" y="1059542"/>
                  </a:lnTo>
                  <a:cubicBezTo>
                    <a:pt x="1714672" y="1025452"/>
                    <a:pt x="1381240" y="1006601"/>
                    <a:pt x="1031240" y="1006601"/>
                  </a:cubicBezTo>
                  <a:cubicBezTo>
                    <a:pt x="681241" y="1006601"/>
                    <a:pt x="347809" y="1025452"/>
                    <a:pt x="44535" y="1059542"/>
                  </a:cubicBezTo>
                  <a:lnTo>
                    <a:pt x="3451" y="1065468"/>
                  </a:lnTo>
                  <a:lnTo>
                    <a:pt x="0" y="1031240"/>
                  </a:lnTo>
                  <a:cubicBezTo>
                    <a:pt x="0" y="461702"/>
                    <a:pt x="461702" y="0"/>
                    <a:pt x="103124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" name="フリーフォーム 293">
              <a:extLst>
                <a:ext uri="{FF2B5EF4-FFF2-40B4-BE49-F238E27FC236}">
                  <a16:creationId xmlns:a16="http://schemas.microsoft.com/office/drawing/2014/main" id="{40475C64-2A49-4DE1-8733-2E355771F70B}"/>
                </a:ext>
              </a:extLst>
            </p:cNvPr>
            <p:cNvSpPr/>
            <p:nvPr/>
          </p:nvSpPr>
          <p:spPr>
            <a:xfrm>
              <a:off x="4248006" y="1450730"/>
              <a:ext cx="930663" cy="146829"/>
            </a:xfrm>
            <a:custGeom>
              <a:avLst/>
              <a:gdLst>
                <a:gd name="connsiteX0" fmla="*/ 1031240 w 2062480"/>
                <a:gd name="connsiteY0" fmla="*/ 0 h 1065468"/>
                <a:gd name="connsiteX1" fmla="*/ 2062480 w 2062480"/>
                <a:gd name="connsiteY1" fmla="*/ 1031240 h 1065468"/>
                <a:gd name="connsiteX2" fmla="*/ 2059030 w 2062480"/>
                <a:gd name="connsiteY2" fmla="*/ 1065468 h 1065468"/>
                <a:gd name="connsiteX3" fmla="*/ 2017946 w 2062480"/>
                <a:gd name="connsiteY3" fmla="*/ 1059542 h 1065468"/>
                <a:gd name="connsiteX4" fmla="*/ 1031240 w 2062480"/>
                <a:gd name="connsiteY4" fmla="*/ 1006601 h 1065468"/>
                <a:gd name="connsiteX5" fmla="*/ 44535 w 2062480"/>
                <a:gd name="connsiteY5" fmla="*/ 1059542 h 1065468"/>
                <a:gd name="connsiteX6" fmla="*/ 3451 w 2062480"/>
                <a:gd name="connsiteY6" fmla="*/ 1065468 h 1065468"/>
                <a:gd name="connsiteX7" fmla="*/ 0 w 2062480"/>
                <a:gd name="connsiteY7" fmla="*/ 1031240 h 1065468"/>
                <a:gd name="connsiteX8" fmla="*/ 1031240 w 2062480"/>
                <a:gd name="connsiteY8" fmla="*/ 0 h 1065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2480" h="1065468">
                  <a:moveTo>
                    <a:pt x="1031240" y="0"/>
                  </a:moveTo>
                  <a:cubicBezTo>
                    <a:pt x="1600778" y="0"/>
                    <a:pt x="2062480" y="461702"/>
                    <a:pt x="2062480" y="1031240"/>
                  </a:cubicBezTo>
                  <a:lnTo>
                    <a:pt x="2059030" y="1065468"/>
                  </a:lnTo>
                  <a:lnTo>
                    <a:pt x="2017946" y="1059542"/>
                  </a:lnTo>
                  <a:cubicBezTo>
                    <a:pt x="1714672" y="1025452"/>
                    <a:pt x="1381240" y="1006601"/>
                    <a:pt x="1031240" y="1006601"/>
                  </a:cubicBezTo>
                  <a:cubicBezTo>
                    <a:pt x="681241" y="1006601"/>
                    <a:pt x="347809" y="1025452"/>
                    <a:pt x="44535" y="1059542"/>
                  </a:cubicBezTo>
                  <a:lnTo>
                    <a:pt x="3451" y="1065468"/>
                  </a:lnTo>
                  <a:lnTo>
                    <a:pt x="0" y="1031240"/>
                  </a:lnTo>
                  <a:cubicBezTo>
                    <a:pt x="0" y="461702"/>
                    <a:pt x="461702" y="0"/>
                    <a:pt x="103124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" name="アーチ 31">
              <a:extLst>
                <a:ext uri="{FF2B5EF4-FFF2-40B4-BE49-F238E27FC236}">
                  <a16:creationId xmlns:a16="http://schemas.microsoft.com/office/drawing/2014/main" id="{4A25C24F-E86D-4A40-A126-53E49FEBED63}"/>
                </a:ext>
              </a:extLst>
            </p:cNvPr>
            <p:cNvSpPr/>
            <p:nvPr/>
          </p:nvSpPr>
          <p:spPr>
            <a:xfrm>
              <a:off x="2290043" y="1301568"/>
              <a:ext cx="2387512" cy="2387512"/>
            </a:xfrm>
            <a:prstGeom prst="blockArc">
              <a:avLst>
                <a:gd name="adj1" fmla="val 612848"/>
                <a:gd name="adj2" fmla="val 9170220"/>
                <a:gd name="adj3" fmla="val 365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" name="月 32">
              <a:extLst>
                <a:ext uri="{FF2B5EF4-FFF2-40B4-BE49-F238E27FC236}">
                  <a16:creationId xmlns:a16="http://schemas.microsoft.com/office/drawing/2014/main" id="{52CABAE0-E6AF-40F2-A315-5D9343E906C8}"/>
                </a:ext>
              </a:extLst>
            </p:cNvPr>
            <p:cNvSpPr/>
            <p:nvPr/>
          </p:nvSpPr>
          <p:spPr>
            <a:xfrm rot="16200000">
              <a:off x="4416277" y="1088025"/>
              <a:ext cx="317872" cy="355074"/>
            </a:xfrm>
            <a:prstGeom prst="moon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3C256067-06A0-44BF-AD27-41359594572F}"/>
                </a:ext>
              </a:extLst>
            </p:cNvPr>
            <p:cNvSpPr/>
            <p:nvPr/>
          </p:nvSpPr>
          <p:spPr>
            <a:xfrm rot="20154719">
              <a:off x="5002531" y="2348318"/>
              <a:ext cx="365443" cy="679299"/>
            </a:xfrm>
            <a:prstGeom prst="round2SameRect">
              <a:avLst>
                <a:gd name="adj1" fmla="val 50000"/>
                <a:gd name="adj2" fmla="val 3651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ACECC76-D78C-4D39-BFA9-A0AF6B41CCCF}"/>
                </a:ext>
              </a:extLst>
            </p:cNvPr>
            <p:cNvSpPr/>
            <p:nvPr/>
          </p:nvSpPr>
          <p:spPr>
            <a:xfrm rot="1800000">
              <a:off x="4804722" y="2375700"/>
              <a:ext cx="452052" cy="655547"/>
            </a:xfrm>
            <a:custGeom>
              <a:avLst/>
              <a:gdLst>
                <a:gd name="connsiteX0" fmla="*/ 248874 w 350678"/>
                <a:gd name="connsiteY0" fmla="*/ 5727 h 507711"/>
                <a:gd name="connsiteX1" fmla="*/ 277238 w 350678"/>
                <a:gd name="connsiteY1" fmla="*/ 0 h 507711"/>
                <a:gd name="connsiteX2" fmla="*/ 350107 w 350678"/>
                <a:gd name="connsiteY2" fmla="*/ 72869 h 507711"/>
                <a:gd name="connsiteX3" fmla="*/ 350107 w 350678"/>
                <a:gd name="connsiteY3" fmla="*/ 343693 h 507711"/>
                <a:gd name="connsiteX4" fmla="*/ 348585 w 350678"/>
                <a:gd name="connsiteY4" fmla="*/ 343693 h 507711"/>
                <a:gd name="connsiteX5" fmla="*/ 350678 w 350678"/>
                <a:gd name="connsiteY5" fmla="*/ 347318 h 507711"/>
                <a:gd name="connsiteX6" fmla="*/ 72869 w 350678"/>
                <a:gd name="connsiteY6" fmla="*/ 507711 h 507711"/>
                <a:gd name="connsiteX7" fmla="*/ 0 w 350678"/>
                <a:gd name="connsiteY7" fmla="*/ 381498 h 507711"/>
                <a:gd name="connsiteX8" fmla="*/ 204369 w 350678"/>
                <a:gd name="connsiteY8" fmla="*/ 263506 h 507711"/>
                <a:gd name="connsiteX9" fmla="*/ 204369 w 350678"/>
                <a:gd name="connsiteY9" fmla="*/ 72869 h 507711"/>
                <a:gd name="connsiteX10" fmla="*/ 248874 w 350678"/>
                <a:gd name="connsiteY10" fmla="*/ 5727 h 507711"/>
                <a:gd name="connsiteX0" fmla="*/ 248874 w 350107"/>
                <a:gd name="connsiteY0" fmla="*/ 5727 h 507711"/>
                <a:gd name="connsiteX1" fmla="*/ 277238 w 350107"/>
                <a:gd name="connsiteY1" fmla="*/ 0 h 507711"/>
                <a:gd name="connsiteX2" fmla="*/ 350107 w 350107"/>
                <a:gd name="connsiteY2" fmla="*/ 72869 h 507711"/>
                <a:gd name="connsiteX3" fmla="*/ 350107 w 350107"/>
                <a:gd name="connsiteY3" fmla="*/ 343693 h 507711"/>
                <a:gd name="connsiteX4" fmla="*/ 348585 w 350107"/>
                <a:gd name="connsiteY4" fmla="*/ 343693 h 507711"/>
                <a:gd name="connsiteX5" fmla="*/ 72869 w 350107"/>
                <a:gd name="connsiteY5" fmla="*/ 507711 h 507711"/>
                <a:gd name="connsiteX6" fmla="*/ 0 w 350107"/>
                <a:gd name="connsiteY6" fmla="*/ 381498 h 507711"/>
                <a:gd name="connsiteX7" fmla="*/ 204369 w 350107"/>
                <a:gd name="connsiteY7" fmla="*/ 263506 h 507711"/>
                <a:gd name="connsiteX8" fmla="*/ 204369 w 350107"/>
                <a:gd name="connsiteY8" fmla="*/ 72869 h 507711"/>
                <a:gd name="connsiteX9" fmla="*/ 248874 w 350107"/>
                <a:gd name="connsiteY9" fmla="*/ 5727 h 507711"/>
                <a:gd name="connsiteX0" fmla="*/ 248874 w 350107"/>
                <a:gd name="connsiteY0" fmla="*/ 5727 h 507711"/>
                <a:gd name="connsiteX1" fmla="*/ 277238 w 350107"/>
                <a:gd name="connsiteY1" fmla="*/ 0 h 507711"/>
                <a:gd name="connsiteX2" fmla="*/ 350107 w 350107"/>
                <a:gd name="connsiteY2" fmla="*/ 72869 h 507711"/>
                <a:gd name="connsiteX3" fmla="*/ 350107 w 350107"/>
                <a:gd name="connsiteY3" fmla="*/ 343693 h 507711"/>
                <a:gd name="connsiteX4" fmla="*/ 72869 w 350107"/>
                <a:gd name="connsiteY4" fmla="*/ 507711 h 507711"/>
                <a:gd name="connsiteX5" fmla="*/ 0 w 350107"/>
                <a:gd name="connsiteY5" fmla="*/ 381498 h 507711"/>
                <a:gd name="connsiteX6" fmla="*/ 204369 w 350107"/>
                <a:gd name="connsiteY6" fmla="*/ 263506 h 507711"/>
                <a:gd name="connsiteX7" fmla="*/ 204369 w 350107"/>
                <a:gd name="connsiteY7" fmla="*/ 72869 h 507711"/>
                <a:gd name="connsiteX8" fmla="*/ 248874 w 350107"/>
                <a:gd name="connsiteY8" fmla="*/ 5727 h 50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0107" h="507711">
                  <a:moveTo>
                    <a:pt x="248874" y="5727"/>
                  </a:moveTo>
                  <a:cubicBezTo>
                    <a:pt x="257592" y="2039"/>
                    <a:pt x="267177" y="0"/>
                    <a:pt x="277238" y="0"/>
                  </a:cubicBezTo>
                  <a:cubicBezTo>
                    <a:pt x="317482" y="0"/>
                    <a:pt x="350107" y="32625"/>
                    <a:pt x="350107" y="72869"/>
                  </a:cubicBezTo>
                  <a:lnTo>
                    <a:pt x="350107" y="343693"/>
                  </a:lnTo>
                  <a:lnTo>
                    <a:pt x="72869" y="507711"/>
                  </a:lnTo>
                  <a:lnTo>
                    <a:pt x="0" y="381498"/>
                  </a:lnTo>
                  <a:lnTo>
                    <a:pt x="204369" y="263506"/>
                  </a:lnTo>
                  <a:lnTo>
                    <a:pt x="204369" y="72869"/>
                  </a:lnTo>
                  <a:cubicBezTo>
                    <a:pt x="204369" y="42686"/>
                    <a:pt x="222721" y="16789"/>
                    <a:pt x="248874" y="5727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36A10F91-0FAE-49E2-935E-F8ACAE9031F5}"/>
                </a:ext>
              </a:extLst>
            </p:cNvPr>
            <p:cNvSpPr/>
            <p:nvPr/>
          </p:nvSpPr>
          <p:spPr>
            <a:xfrm rot="16200000">
              <a:off x="4835826" y="2622851"/>
              <a:ext cx="126171" cy="292327"/>
            </a:xfrm>
            <a:prstGeom prst="round2SameRect">
              <a:avLst>
                <a:gd name="adj1" fmla="val 45135"/>
                <a:gd name="adj2" fmla="val 14559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056703B2-B31C-42C0-AF20-3888D25623F3}"/>
                </a:ext>
              </a:extLst>
            </p:cNvPr>
            <p:cNvSpPr/>
            <p:nvPr/>
          </p:nvSpPr>
          <p:spPr>
            <a:xfrm>
              <a:off x="5062063" y="2299846"/>
              <a:ext cx="402112" cy="392554"/>
            </a:xfrm>
            <a:prstGeom prst="round2SameRect">
              <a:avLst>
                <a:gd name="adj1" fmla="val 45135"/>
                <a:gd name="adj2" fmla="val 14559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3CB5B8A4-3CC5-4F79-81A8-FB92CAE890C2}"/>
                </a:ext>
              </a:extLst>
            </p:cNvPr>
            <p:cNvSpPr/>
            <p:nvPr/>
          </p:nvSpPr>
          <p:spPr>
            <a:xfrm rot="900000">
              <a:off x="5148580" y="2898627"/>
              <a:ext cx="236065" cy="252700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492A8EA1-3D37-46C3-8411-E0C2150FF48B}"/>
                </a:ext>
              </a:extLst>
            </p:cNvPr>
            <p:cNvSpPr/>
            <p:nvPr/>
          </p:nvSpPr>
          <p:spPr>
            <a:xfrm rot="18900000">
              <a:off x="5590340" y="2793780"/>
              <a:ext cx="153760" cy="258166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8D54A06A-F2E1-4C99-88CE-41E98F1C27C6}"/>
                </a:ext>
              </a:extLst>
            </p:cNvPr>
            <p:cNvSpPr/>
            <p:nvPr/>
          </p:nvSpPr>
          <p:spPr>
            <a:xfrm rot="20700000">
              <a:off x="5351422" y="2882132"/>
              <a:ext cx="271282" cy="258166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66CB3611-12A9-45A2-BF46-6718854B278E}"/>
                </a:ext>
              </a:extLst>
            </p:cNvPr>
            <p:cNvSpPr/>
            <p:nvPr/>
          </p:nvSpPr>
          <p:spPr>
            <a:xfrm rot="20154719">
              <a:off x="5406422" y="2708999"/>
              <a:ext cx="218495" cy="45719"/>
            </a:xfrm>
            <a:prstGeom prst="round2SameRect">
              <a:avLst>
                <a:gd name="adj1" fmla="val 50000"/>
                <a:gd name="adj2" fmla="val 36515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0296A73F-3B89-48F7-94B4-252D11CDF8E9}"/>
                </a:ext>
              </a:extLst>
            </p:cNvPr>
            <p:cNvSpPr/>
            <p:nvPr/>
          </p:nvSpPr>
          <p:spPr>
            <a:xfrm rot="18890393">
              <a:off x="3309206" y="2014614"/>
              <a:ext cx="118571" cy="845183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四角形: 上の 2 つの角を丸める 300">
              <a:extLst>
                <a:ext uri="{FF2B5EF4-FFF2-40B4-BE49-F238E27FC236}">
                  <a16:creationId xmlns:a16="http://schemas.microsoft.com/office/drawing/2014/main" id="{0102BCC2-64DB-4A88-BA30-8E429E22BC1D}"/>
                </a:ext>
              </a:extLst>
            </p:cNvPr>
            <p:cNvSpPr/>
            <p:nvPr/>
          </p:nvSpPr>
          <p:spPr>
            <a:xfrm rot="423812">
              <a:off x="3558151" y="2102619"/>
              <a:ext cx="198781" cy="1279251"/>
            </a:xfrm>
            <a:custGeom>
              <a:avLst/>
              <a:gdLst>
                <a:gd name="connsiteX0" fmla="*/ 33131 w 198781"/>
                <a:gd name="connsiteY0" fmla="*/ 0 h 1279251"/>
                <a:gd name="connsiteX1" fmla="*/ 165650 w 198781"/>
                <a:gd name="connsiteY1" fmla="*/ 0 h 1279251"/>
                <a:gd name="connsiteX2" fmla="*/ 198781 w 198781"/>
                <a:gd name="connsiteY2" fmla="*/ 33131 h 1279251"/>
                <a:gd name="connsiteX3" fmla="*/ 198781 w 198781"/>
                <a:gd name="connsiteY3" fmla="*/ 1279251 h 1279251"/>
                <a:gd name="connsiteX4" fmla="*/ 198781 w 198781"/>
                <a:gd name="connsiteY4" fmla="*/ 1279251 h 1279251"/>
                <a:gd name="connsiteX5" fmla="*/ 0 w 198781"/>
                <a:gd name="connsiteY5" fmla="*/ 1279251 h 1279251"/>
                <a:gd name="connsiteX6" fmla="*/ 0 w 198781"/>
                <a:gd name="connsiteY6" fmla="*/ 1279251 h 1279251"/>
                <a:gd name="connsiteX7" fmla="*/ 0 w 198781"/>
                <a:gd name="connsiteY7" fmla="*/ 33131 h 1279251"/>
                <a:gd name="connsiteX8" fmla="*/ 33131 w 198781"/>
                <a:gd name="connsiteY8" fmla="*/ 0 h 1279251"/>
                <a:gd name="connsiteX0" fmla="*/ 33131 w 198781"/>
                <a:gd name="connsiteY0" fmla="*/ 0 h 1279251"/>
                <a:gd name="connsiteX1" fmla="*/ 165650 w 198781"/>
                <a:gd name="connsiteY1" fmla="*/ 0 h 1279251"/>
                <a:gd name="connsiteX2" fmla="*/ 198781 w 198781"/>
                <a:gd name="connsiteY2" fmla="*/ 33131 h 1279251"/>
                <a:gd name="connsiteX3" fmla="*/ 198781 w 198781"/>
                <a:gd name="connsiteY3" fmla="*/ 1279251 h 1279251"/>
                <a:gd name="connsiteX4" fmla="*/ 158738 w 198781"/>
                <a:gd name="connsiteY4" fmla="*/ 1162638 h 1279251"/>
                <a:gd name="connsiteX5" fmla="*/ 0 w 198781"/>
                <a:gd name="connsiteY5" fmla="*/ 1279251 h 1279251"/>
                <a:gd name="connsiteX6" fmla="*/ 0 w 198781"/>
                <a:gd name="connsiteY6" fmla="*/ 1279251 h 1279251"/>
                <a:gd name="connsiteX7" fmla="*/ 0 w 198781"/>
                <a:gd name="connsiteY7" fmla="*/ 33131 h 1279251"/>
                <a:gd name="connsiteX8" fmla="*/ 33131 w 198781"/>
                <a:gd name="connsiteY8" fmla="*/ 0 h 1279251"/>
                <a:gd name="connsiteX0" fmla="*/ 33131 w 198781"/>
                <a:gd name="connsiteY0" fmla="*/ 0 h 1279251"/>
                <a:gd name="connsiteX1" fmla="*/ 165650 w 198781"/>
                <a:gd name="connsiteY1" fmla="*/ 0 h 1279251"/>
                <a:gd name="connsiteX2" fmla="*/ 198781 w 198781"/>
                <a:gd name="connsiteY2" fmla="*/ 33131 h 1279251"/>
                <a:gd name="connsiteX3" fmla="*/ 158738 w 198781"/>
                <a:gd name="connsiteY3" fmla="*/ 1162638 h 1279251"/>
                <a:gd name="connsiteX4" fmla="*/ 0 w 198781"/>
                <a:gd name="connsiteY4" fmla="*/ 1279251 h 1279251"/>
                <a:gd name="connsiteX5" fmla="*/ 0 w 198781"/>
                <a:gd name="connsiteY5" fmla="*/ 1279251 h 1279251"/>
                <a:gd name="connsiteX6" fmla="*/ 0 w 198781"/>
                <a:gd name="connsiteY6" fmla="*/ 33131 h 1279251"/>
                <a:gd name="connsiteX7" fmla="*/ 33131 w 198781"/>
                <a:gd name="connsiteY7" fmla="*/ 0 h 127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781" h="1279251">
                  <a:moveTo>
                    <a:pt x="33131" y="0"/>
                  </a:moveTo>
                  <a:lnTo>
                    <a:pt x="165650" y="0"/>
                  </a:lnTo>
                  <a:cubicBezTo>
                    <a:pt x="183948" y="0"/>
                    <a:pt x="198781" y="14833"/>
                    <a:pt x="198781" y="33131"/>
                  </a:cubicBezTo>
                  <a:lnTo>
                    <a:pt x="158738" y="1162638"/>
                  </a:lnTo>
                  <a:lnTo>
                    <a:pt x="0" y="1279251"/>
                  </a:lnTo>
                  <a:lnTo>
                    <a:pt x="0" y="1279251"/>
                  </a:lnTo>
                  <a:lnTo>
                    <a:pt x="0" y="33131"/>
                  </a:lnTo>
                  <a:cubicBezTo>
                    <a:pt x="0" y="14833"/>
                    <a:pt x="14833" y="0"/>
                    <a:pt x="3313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52BE309A-5765-4DBA-8016-FA0D86F1E416}"/>
                </a:ext>
              </a:extLst>
            </p:cNvPr>
            <p:cNvSpPr/>
            <p:nvPr/>
          </p:nvSpPr>
          <p:spPr>
            <a:xfrm>
              <a:off x="2769079" y="2570547"/>
              <a:ext cx="190211" cy="19021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8F22F1B3-5ED8-4D33-9286-50B261FD9E06}"/>
                </a:ext>
              </a:extLst>
            </p:cNvPr>
            <p:cNvSpPr/>
            <p:nvPr/>
          </p:nvSpPr>
          <p:spPr>
            <a:xfrm>
              <a:off x="4501746" y="1710787"/>
              <a:ext cx="94771" cy="189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281C202A-E229-4CDD-BBE4-F748D232EBC0}"/>
                </a:ext>
              </a:extLst>
            </p:cNvPr>
            <p:cNvSpPr/>
            <p:nvPr/>
          </p:nvSpPr>
          <p:spPr>
            <a:xfrm rot="20700000">
              <a:off x="4477889" y="1660389"/>
              <a:ext cx="185334" cy="6648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0445C70-CCD7-4269-A7A3-FCED3ACA65AE}"/>
              </a:ext>
            </a:extLst>
          </p:cNvPr>
          <p:cNvGrpSpPr/>
          <p:nvPr/>
        </p:nvGrpSpPr>
        <p:grpSpPr>
          <a:xfrm>
            <a:off x="759990" y="1396283"/>
            <a:ext cx="2589886" cy="1708165"/>
            <a:chOff x="5175973" y="1256033"/>
            <a:chExt cx="3615257" cy="2384450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655DD524-4AC2-4354-AF67-274C3D71FB09}"/>
                </a:ext>
              </a:extLst>
            </p:cNvPr>
            <p:cNvGrpSpPr/>
            <p:nvPr/>
          </p:nvGrpSpPr>
          <p:grpSpPr>
            <a:xfrm>
              <a:off x="5175973" y="1256033"/>
              <a:ext cx="1367357" cy="2038765"/>
              <a:chOff x="1062474" y="1353670"/>
              <a:chExt cx="1533718" cy="2286813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133D17A4-3602-445F-8076-997C23F3E3DF}"/>
                  </a:ext>
                </a:extLst>
              </p:cNvPr>
              <p:cNvGrpSpPr/>
              <p:nvPr/>
            </p:nvGrpSpPr>
            <p:grpSpPr>
              <a:xfrm>
                <a:off x="1062474" y="1353670"/>
                <a:ext cx="1533718" cy="2286813"/>
                <a:chOff x="1062474" y="1353670"/>
                <a:chExt cx="1533718" cy="2286813"/>
              </a:xfrm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90C32653-34A0-4BC2-A795-1D4E804F68B0}"/>
                    </a:ext>
                  </a:extLst>
                </p:cNvPr>
                <p:cNvSpPr/>
                <p:nvPr/>
              </p:nvSpPr>
              <p:spPr>
                <a:xfrm rot="1800000">
                  <a:off x="1873392" y="2907452"/>
                  <a:ext cx="722800" cy="604816"/>
                </a:xfrm>
                <a:custGeom>
                  <a:avLst/>
                  <a:gdLst>
                    <a:gd name="connsiteX0" fmla="*/ 119340 w 722800"/>
                    <a:gd name="connsiteY0" fmla="*/ 0 h 604816"/>
                    <a:gd name="connsiteX1" fmla="*/ 550722 w 722800"/>
                    <a:gd name="connsiteY1" fmla="*/ 490474 h 604816"/>
                    <a:gd name="connsiteX2" fmla="*/ 623167 w 722800"/>
                    <a:gd name="connsiteY2" fmla="*/ 490474 h 604816"/>
                    <a:gd name="connsiteX3" fmla="*/ 653048 w 722800"/>
                    <a:gd name="connsiteY3" fmla="*/ 499601 h 604816"/>
                    <a:gd name="connsiteX4" fmla="*/ 665901 w 722800"/>
                    <a:gd name="connsiteY4" fmla="*/ 497909 h 604816"/>
                    <a:gd name="connsiteX5" fmla="*/ 679782 w 722800"/>
                    <a:gd name="connsiteY5" fmla="*/ 508560 h 604816"/>
                    <a:gd name="connsiteX6" fmla="*/ 682188 w 722800"/>
                    <a:gd name="connsiteY6" fmla="*/ 512729 h 604816"/>
                    <a:gd name="connsiteX7" fmla="*/ 682507 w 722800"/>
                    <a:gd name="connsiteY7" fmla="*/ 515155 h 604816"/>
                    <a:gd name="connsiteX8" fmla="*/ 683994 w 722800"/>
                    <a:gd name="connsiteY8" fmla="*/ 514959 h 604816"/>
                    <a:gd name="connsiteX9" fmla="*/ 697875 w 722800"/>
                    <a:gd name="connsiteY9" fmla="*/ 525610 h 604816"/>
                    <a:gd name="connsiteX10" fmla="*/ 700281 w 722800"/>
                    <a:gd name="connsiteY10" fmla="*/ 529779 h 604816"/>
                    <a:gd name="connsiteX11" fmla="*/ 700926 w 722800"/>
                    <a:gd name="connsiteY11" fmla="*/ 534676 h 604816"/>
                    <a:gd name="connsiteX12" fmla="*/ 703028 w 722800"/>
                    <a:gd name="connsiteY12" fmla="*/ 534399 h 604816"/>
                    <a:gd name="connsiteX13" fmla="*/ 717699 w 722800"/>
                    <a:gd name="connsiteY13" fmla="*/ 545657 h 604816"/>
                    <a:gd name="connsiteX14" fmla="*/ 720242 w 722800"/>
                    <a:gd name="connsiteY14" fmla="*/ 550063 h 604816"/>
                    <a:gd name="connsiteX15" fmla="*/ 713261 w 722800"/>
                    <a:gd name="connsiteY15" fmla="*/ 576118 h 604816"/>
                    <a:gd name="connsiteX16" fmla="*/ 684323 w 722800"/>
                    <a:gd name="connsiteY16" fmla="*/ 592825 h 604816"/>
                    <a:gd name="connsiteX17" fmla="*/ 669849 w 722800"/>
                    <a:gd name="connsiteY17" fmla="*/ 594731 h 604816"/>
                    <a:gd name="connsiteX18" fmla="*/ 666240 w 722800"/>
                    <a:gd name="connsiteY18" fmla="*/ 591961 h 604816"/>
                    <a:gd name="connsiteX19" fmla="*/ 635205 w 722800"/>
                    <a:gd name="connsiteY19" fmla="*/ 604816 h 604816"/>
                    <a:gd name="connsiteX20" fmla="*/ 525446 w 722800"/>
                    <a:gd name="connsiteY20" fmla="*/ 604816 h 604816"/>
                    <a:gd name="connsiteX21" fmla="*/ 480313 w 722800"/>
                    <a:gd name="connsiteY21" fmla="*/ 559683 h 604816"/>
                    <a:gd name="connsiteX22" fmla="*/ 480313 w 722800"/>
                    <a:gd name="connsiteY22" fmla="*/ 547645 h 604816"/>
                    <a:gd name="connsiteX23" fmla="*/ 482093 w 722800"/>
                    <a:gd name="connsiteY23" fmla="*/ 543349 h 604816"/>
                    <a:gd name="connsiteX24" fmla="*/ 0 w 722800"/>
                    <a:gd name="connsiteY24" fmla="*/ 119339 h 604816"/>
                    <a:gd name="connsiteX0" fmla="*/ 119340 w 722800"/>
                    <a:gd name="connsiteY0" fmla="*/ 0 h 604816"/>
                    <a:gd name="connsiteX1" fmla="*/ 550722 w 722800"/>
                    <a:gd name="connsiteY1" fmla="*/ 490474 h 604816"/>
                    <a:gd name="connsiteX2" fmla="*/ 623167 w 722800"/>
                    <a:gd name="connsiteY2" fmla="*/ 490474 h 604816"/>
                    <a:gd name="connsiteX3" fmla="*/ 653048 w 722800"/>
                    <a:gd name="connsiteY3" fmla="*/ 499601 h 604816"/>
                    <a:gd name="connsiteX4" fmla="*/ 665901 w 722800"/>
                    <a:gd name="connsiteY4" fmla="*/ 497909 h 604816"/>
                    <a:gd name="connsiteX5" fmla="*/ 679782 w 722800"/>
                    <a:gd name="connsiteY5" fmla="*/ 508560 h 604816"/>
                    <a:gd name="connsiteX6" fmla="*/ 682188 w 722800"/>
                    <a:gd name="connsiteY6" fmla="*/ 512729 h 604816"/>
                    <a:gd name="connsiteX7" fmla="*/ 682507 w 722800"/>
                    <a:gd name="connsiteY7" fmla="*/ 515155 h 604816"/>
                    <a:gd name="connsiteX8" fmla="*/ 683994 w 722800"/>
                    <a:gd name="connsiteY8" fmla="*/ 514959 h 604816"/>
                    <a:gd name="connsiteX9" fmla="*/ 697875 w 722800"/>
                    <a:gd name="connsiteY9" fmla="*/ 525610 h 604816"/>
                    <a:gd name="connsiteX10" fmla="*/ 700281 w 722800"/>
                    <a:gd name="connsiteY10" fmla="*/ 529779 h 604816"/>
                    <a:gd name="connsiteX11" fmla="*/ 700926 w 722800"/>
                    <a:gd name="connsiteY11" fmla="*/ 534676 h 604816"/>
                    <a:gd name="connsiteX12" fmla="*/ 703028 w 722800"/>
                    <a:gd name="connsiteY12" fmla="*/ 534399 h 604816"/>
                    <a:gd name="connsiteX13" fmla="*/ 717699 w 722800"/>
                    <a:gd name="connsiteY13" fmla="*/ 545657 h 604816"/>
                    <a:gd name="connsiteX14" fmla="*/ 720242 w 722800"/>
                    <a:gd name="connsiteY14" fmla="*/ 550063 h 604816"/>
                    <a:gd name="connsiteX15" fmla="*/ 713261 w 722800"/>
                    <a:gd name="connsiteY15" fmla="*/ 576118 h 604816"/>
                    <a:gd name="connsiteX16" fmla="*/ 684323 w 722800"/>
                    <a:gd name="connsiteY16" fmla="*/ 592825 h 604816"/>
                    <a:gd name="connsiteX17" fmla="*/ 669849 w 722800"/>
                    <a:gd name="connsiteY17" fmla="*/ 594731 h 604816"/>
                    <a:gd name="connsiteX18" fmla="*/ 666240 w 722800"/>
                    <a:gd name="connsiteY18" fmla="*/ 591961 h 604816"/>
                    <a:gd name="connsiteX19" fmla="*/ 610607 w 722800"/>
                    <a:gd name="connsiteY19" fmla="*/ 586021 h 604816"/>
                    <a:gd name="connsiteX20" fmla="*/ 525446 w 722800"/>
                    <a:gd name="connsiteY20" fmla="*/ 604816 h 604816"/>
                    <a:gd name="connsiteX21" fmla="*/ 480313 w 722800"/>
                    <a:gd name="connsiteY21" fmla="*/ 559683 h 604816"/>
                    <a:gd name="connsiteX22" fmla="*/ 480313 w 722800"/>
                    <a:gd name="connsiteY22" fmla="*/ 547645 h 604816"/>
                    <a:gd name="connsiteX23" fmla="*/ 482093 w 722800"/>
                    <a:gd name="connsiteY23" fmla="*/ 543349 h 604816"/>
                    <a:gd name="connsiteX24" fmla="*/ 0 w 722800"/>
                    <a:gd name="connsiteY24" fmla="*/ 119339 h 604816"/>
                    <a:gd name="connsiteX25" fmla="*/ 119340 w 722800"/>
                    <a:gd name="connsiteY25" fmla="*/ 0 h 604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22800" h="604816">
                      <a:moveTo>
                        <a:pt x="119340" y="0"/>
                      </a:moveTo>
                      <a:lnTo>
                        <a:pt x="550722" y="490474"/>
                      </a:lnTo>
                      <a:lnTo>
                        <a:pt x="623167" y="490474"/>
                      </a:lnTo>
                      <a:lnTo>
                        <a:pt x="653048" y="499601"/>
                      </a:lnTo>
                      <a:lnTo>
                        <a:pt x="665901" y="497909"/>
                      </a:lnTo>
                      <a:cubicBezTo>
                        <a:pt x="671553" y="499423"/>
                        <a:pt x="676626" y="503093"/>
                        <a:pt x="679782" y="508560"/>
                      </a:cubicBezTo>
                      <a:lnTo>
                        <a:pt x="682188" y="512729"/>
                      </a:lnTo>
                      <a:cubicBezTo>
                        <a:pt x="682294" y="513538"/>
                        <a:pt x="682401" y="514346"/>
                        <a:pt x="682507" y="515155"/>
                      </a:cubicBezTo>
                      <a:lnTo>
                        <a:pt x="683994" y="514959"/>
                      </a:lnTo>
                      <a:cubicBezTo>
                        <a:pt x="689645" y="516473"/>
                        <a:pt x="694719" y="520143"/>
                        <a:pt x="697875" y="525610"/>
                      </a:cubicBezTo>
                      <a:lnTo>
                        <a:pt x="700281" y="529779"/>
                      </a:lnTo>
                      <a:lnTo>
                        <a:pt x="700926" y="534676"/>
                      </a:lnTo>
                      <a:lnTo>
                        <a:pt x="703028" y="534399"/>
                      </a:lnTo>
                      <a:cubicBezTo>
                        <a:pt x="709001" y="536000"/>
                        <a:pt x="714363" y="539879"/>
                        <a:pt x="717699" y="545657"/>
                      </a:cubicBezTo>
                      <a:lnTo>
                        <a:pt x="720242" y="550063"/>
                      </a:lnTo>
                      <a:cubicBezTo>
                        <a:pt x="725509" y="559185"/>
                        <a:pt x="722383" y="570851"/>
                        <a:pt x="713261" y="576118"/>
                      </a:cubicBezTo>
                      <a:lnTo>
                        <a:pt x="684323" y="592825"/>
                      </a:lnTo>
                      <a:cubicBezTo>
                        <a:pt x="679762" y="595459"/>
                        <a:pt x="674565" y="595994"/>
                        <a:pt x="669849" y="594731"/>
                      </a:cubicBezTo>
                      <a:lnTo>
                        <a:pt x="666240" y="591961"/>
                      </a:lnTo>
                      <a:lnTo>
                        <a:pt x="610607" y="586021"/>
                      </a:lnTo>
                      <a:cubicBezTo>
                        <a:pt x="574021" y="586021"/>
                        <a:pt x="562032" y="604816"/>
                        <a:pt x="525446" y="604816"/>
                      </a:cubicBezTo>
                      <a:cubicBezTo>
                        <a:pt x="500520" y="604816"/>
                        <a:pt x="480313" y="584609"/>
                        <a:pt x="480313" y="559683"/>
                      </a:cubicBezTo>
                      <a:lnTo>
                        <a:pt x="480313" y="547645"/>
                      </a:lnTo>
                      <a:lnTo>
                        <a:pt x="482093" y="543349"/>
                      </a:lnTo>
                      <a:lnTo>
                        <a:pt x="0" y="119339"/>
                      </a:lnTo>
                      <a:lnTo>
                        <a:pt x="11934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11015BF9-9533-49D5-99B2-B04AD5C3ED4C}"/>
                    </a:ext>
                  </a:extLst>
                </p:cNvPr>
                <p:cNvSpPr/>
                <p:nvPr/>
              </p:nvSpPr>
              <p:spPr>
                <a:xfrm>
                  <a:off x="1835950" y="2889360"/>
                  <a:ext cx="185731" cy="751123"/>
                </a:xfrm>
                <a:custGeom>
                  <a:avLst/>
                  <a:gdLst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53950 w 185731"/>
                    <a:gd name="connsiteY3" fmla="*/ 634102 h 751123"/>
                    <a:gd name="connsiteX4" fmla="*/ 170999 w 185731"/>
                    <a:gd name="connsiteY4" fmla="*/ 675261 h 751123"/>
                    <a:gd name="connsiteX5" fmla="*/ 170999 w 185731"/>
                    <a:gd name="connsiteY5" fmla="*/ 693195 h 751123"/>
                    <a:gd name="connsiteX6" fmla="*/ 175618 w 185731"/>
                    <a:gd name="connsiteY6" fmla="*/ 694911 h 751123"/>
                    <a:gd name="connsiteX7" fmla="*/ 185731 w 185731"/>
                    <a:gd name="connsiteY7" fmla="*/ 716800 h 751123"/>
                    <a:gd name="connsiteX8" fmla="*/ 151203 w 185731"/>
                    <a:gd name="connsiteY8" fmla="*/ 747756 h 751123"/>
                    <a:gd name="connsiteX9" fmla="*/ 139676 w 185731"/>
                    <a:gd name="connsiteY9" fmla="*/ 743475 h 751123"/>
                    <a:gd name="connsiteX10" fmla="*/ 139423 w 185731"/>
                    <a:gd name="connsiteY10" fmla="*/ 744004 h 751123"/>
                    <a:gd name="connsiteX11" fmla="*/ 119589 w 185731"/>
                    <a:gd name="connsiteY11" fmla="*/ 751123 h 751123"/>
                    <a:gd name="connsiteX12" fmla="*/ 103882 w 185731"/>
                    <a:gd name="connsiteY12" fmla="*/ 745485 h 751123"/>
                    <a:gd name="connsiteX13" fmla="*/ 88175 w 185731"/>
                    <a:gd name="connsiteY13" fmla="*/ 751123 h 751123"/>
                    <a:gd name="connsiteX14" fmla="*/ 68342 w 185731"/>
                    <a:gd name="connsiteY14" fmla="*/ 744004 h 751123"/>
                    <a:gd name="connsiteX15" fmla="*/ 66674 w 185731"/>
                    <a:gd name="connsiteY15" fmla="*/ 740517 h 751123"/>
                    <a:gd name="connsiteX16" fmla="*/ 55250 w 185731"/>
                    <a:gd name="connsiteY16" fmla="*/ 744617 h 751123"/>
                    <a:gd name="connsiteX17" fmla="*/ 39772 w 185731"/>
                    <a:gd name="connsiteY17" fmla="*/ 739062 h 751123"/>
                    <a:gd name="connsiteX18" fmla="*/ 24294 w 185731"/>
                    <a:gd name="connsiteY18" fmla="*/ 744617 h 751123"/>
                    <a:gd name="connsiteX19" fmla="*/ 0 w 185731"/>
                    <a:gd name="connsiteY19" fmla="*/ 723565 h 751123"/>
                    <a:gd name="connsiteX20" fmla="*/ 7116 w 185731"/>
                    <a:gd name="connsiteY20" fmla="*/ 708679 h 751123"/>
                    <a:gd name="connsiteX21" fmla="*/ 10160 w 185731"/>
                    <a:gd name="connsiteY21" fmla="*/ 707586 h 751123"/>
                    <a:gd name="connsiteX22" fmla="*/ 9518 w 185731"/>
                    <a:gd name="connsiteY22" fmla="*/ 706037 h 751123"/>
                    <a:gd name="connsiteX23" fmla="*/ 9518 w 185731"/>
                    <a:gd name="connsiteY23" fmla="*/ 675261 h 751123"/>
                    <a:gd name="connsiteX24" fmla="*/ 26567 w 185731"/>
                    <a:gd name="connsiteY24" fmla="*/ 634102 h 751123"/>
                    <a:gd name="connsiteX25" fmla="*/ 47738 w 185731"/>
                    <a:gd name="connsiteY25" fmla="*/ 625332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53950 w 185731"/>
                    <a:gd name="connsiteY3" fmla="*/ 634102 h 751123"/>
                    <a:gd name="connsiteX4" fmla="*/ 170999 w 185731"/>
                    <a:gd name="connsiteY4" fmla="*/ 675261 h 751123"/>
                    <a:gd name="connsiteX5" fmla="*/ 170999 w 185731"/>
                    <a:gd name="connsiteY5" fmla="*/ 693195 h 751123"/>
                    <a:gd name="connsiteX6" fmla="*/ 175618 w 185731"/>
                    <a:gd name="connsiteY6" fmla="*/ 694911 h 751123"/>
                    <a:gd name="connsiteX7" fmla="*/ 185731 w 185731"/>
                    <a:gd name="connsiteY7" fmla="*/ 716800 h 751123"/>
                    <a:gd name="connsiteX8" fmla="*/ 151203 w 185731"/>
                    <a:gd name="connsiteY8" fmla="*/ 747756 h 751123"/>
                    <a:gd name="connsiteX9" fmla="*/ 139676 w 185731"/>
                    <a:gd name="connsiteY9" fmla="*/ 743475 h 751123"/>
                    <a:gd name="connsiteX10" fmla="*/ 139423 w 185731"/>
                    <a:gd name="connsiteY10" fmla="*/ 744004 h 751123"/>
                    <a:gd name="connsiteX11" fmla="*/ 119589 w 185731"/>
                    <a:gd name="connsiteY11" fmla="*/ 751123 h 751123"/>
                    <a:gd name="connsiteX12" fmla="*/ 103882 w 185731"/>
                    <a:gd name="connsiteY12" fmla="*/ 745485 h 751123"/>
                    <a:gd name="connsiteX13" fmla="*/ 88175 w 185731"/>
                    <a:gd name="connsiteY13" fmla="*/ 751123 h 751123"/>
                    <a:gd name="connsiteX14" fmla="*/ 68342 w 185731"/>
                    <a:gd name="connsiteY14" fmla="*/ 744004 h 751123"/>
                    <a:gd name="connsiteX15" fmla="*/ 66674 w 185731"/>
                    <a:gd name="connsiteY15" fmla="*/ 740517 h 751123"/>
                    <a:gd name="connsiteX16" fmla="*/ 55250 w 185731"/>
                    <a:gd name="connsiteY16" fmla="*/ 744617 h 751123"/>
                    <a:gd name="connsiteX17" fmla="*/ 39772 w 185731"/>
                    <a:gd name="connsiteY17" fmla="*/ 739062 h 751123"/>
                    <a:gd name="connsiteX18" fmla="*/ 24294 w 185731"/>
                    <a:gd name="connsiteY18" fmla="*/ 744617 h 751123"/>
                    <a:gd name="connsiteX19" fmla="*/ 0 w 185731"/>
                    <a:gd name="connsiteY19" fmla="*/ 723565 h 751123"/>
                    <a:gd name="connsiteX20" fmla="*/ 7116 w 185731"/>
                    <a:gd name="connsiteY20" fmla="*/ 708679 h 751123"/>
                    <a:gd name="connsiteX21" fmla="*/ 10160 w 185731"/>
                    <a:gd name="connsiteY21" fmla="*/ 707586 h 751123"/>
                    <a:gd name="connsiteX22" fmla="*/ 9518 w 185731"/>
                    <a:gd name="connsiteY22" fmla="*/ 706037 h 751123"/>
                    <a:gd name="connsiteX23" fmla="*/ 9518 w 185731"/>
                    <a:gd name="connsiteY23" fmla="*/ 675261 h 751123"/>
                    <a:gd name="connsiteX24" fmla="*/ 26567 w 185731"/>
                    <a:gd name="connsiteY24" fmla="*/ 634102 h 751123"/>
                    <a:gd name="connsiteX25" fmla="*/ 4755 w 185731"/>
                    <a:gd name="connsiteY25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53950 w 185731"/>
                    <a:gd name="connsiteY3" fmla="*/ 634102 h 751123"/>
                    <a:gd name="connsiteX4" fmla="*/ 170999 w 185731"/>
                    <a:gd name="connsiteY4" fmla="*/ 675261 h 751123"/>
                    <a:gd name="connsiteX5" fmla="*/ 170999 w 185731"/>
                    <a:gd name="connsiteY5" fmla="*/ 693195 h 751123"/>
                    <a:gd name="connsiteX6" fmla="*/ 175618 w 185731"/>
                    <a:gd name="connsiteY6" fmla="*/ 694911 h 751123"/>
                    <a:gd name="connsiteX7" fmla="*/ 185731 w 185731"/>
                    <a:gd name="connsiteY7" fmla="*/ 716800 h 751123"/>
                    <a:gd name="connsiteX8" fmla="*/ 151203 w 185731"/>
                    <a:gd name="connsiteY8" fmla="*/ 747756 h 751123"/>
                    <a:gd name="connsiteX9" fmla="*/ 139676 w 185731"/>
                    <a:gd name="connsiteY9" fmla="*/ 743475 h 751123"/>
                    <a:gd name="connsiteX10" fmla="*/ 139423 w 185731"/>
                    <a:gd name="connsiteY10" fmla="*/ 744004 h 751123"/>
                    <a:gd name="connsiteX11" fmla="*/ 119589 w 185731"/>
                    <a:gd name="connsiteY11" fmla="*/ 751123 h 751123"/>
                    <a:gd name="connsiteX12" fmla="*/ 103882 w 185731"/>
                    <a:gd name="connsiteY12" fmla="*/ 745485 h 751123"/>
                    <a:gd name="connsiteX13" fmla="*/ 88175 w 185731"/>
                    <a:gd name="connsiteY13" fmla="*/ 751123 h 751123"/>
                    <a:gd name="connsiteX14" fmla="*/ 68342 w 185731"/>
                    <a:gd name="connsiteY14" fmla="*/ 744004 h 751123"/>
                    <a:gd name="connsiteX15" fmla="*/ 66674 w 185731"/>
                    <a:gd name="connsiteY15" fmla="*/ 740517 h 751123"/>
                    <a:gd name="connsiteX16" fmla="*/ 55250 w 185731"/>
                    <a:gd name="connsiteY16" fmla="*/ 744617 h 751123"/>
                    <a:gd name="connsiteX17" fmla="*/ 39772 w 185731"/>
                    <a:gd name="connsiteY17" fmla="*/ 739062 h 751123"/>
                    <a:gd name="connsiteX18" fmla="*/ 24294 w 185731"/>
                    <a:gd name="connsiteY18" fmla="*/ 744617 h 751123"/>
                    <a:gd name="connsiteX19" fmla="*/ 0 w 185731"/>
                    <a:gd name="connsiteY19" fmla="*/ 723565 h 751123"/>
                    <a:gd name="connsiteX20" fmla="*/ 7116 w 185731"/>
                    <a:gd name="connsiteY20" fmla="*/ 708679 h 751123"/>
                    <a:gd name="connsiteX21" fmla="*/ 10160 w 185731"/>
                    <a:gd name="connsiteY21" fmla="*/ 707586 h 751123"/>
                    <a:gd name="connsiteX22" fmla="*/ 9518 w 185731"/>
                    <a:gd name="connsiteY22" fmla="*/ 706037 h 751123"/>
                    <a:gd name="connsiteX23" fmla="*/ 9518 w 185731"/>
                    <a:gd name="connsiteY23" fmla="*/ 675261 h 751123"/>
                    <a:gd name="connsiteX24" fmla="*/ 52761 w 185731"/>
                    <a:gd name="connsiteY24" fmla="*/ 624577 h 751123"/>
                    <a:gd name="connsiteX25" fmla="*/ 4755 w 185731"/>
                    <a:gd name="connsiteY25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70999 w 185731"/>
                    <a:gd name="connsiteY3" fmla="*/ 675261 h 751123"/>
                    <a:gd name="connsiteX4" fmla="*/ 170999 w 185731"/>
                    <a:gd name="connsiteY4" fmla="*/ 693195 h 751123"/>
                    <a:gd name="connsiteX5" fmla="*/ 175618 w 185731"/>
                    <a:gd name="connsiteY5" fmla="*/ 694911 h 751123"/>
                    <a:gd name="connsiteX6" fmla="*/ 185731 w 185731"/>
                    <a:gd name="connsiteY6" fmla="*/ 716800 h 751123"/>
                    <a:gd name="connsiteX7" fmla="*/ 151203 w 185731"/>
                    <a:gd name="connsiteY7" fmla="*/ 747756 h 751123"/>
                    <a:gd name="connsiteX8" fmla="*/ 139676 w 185731"/>
                    <a:gd name="connsiteY8" fmla="*/ 743475 h 751123"/>
                    <a:gd name="connsiteX9" fmla="*/ 139423 w 185731"/>
                    <a:gd name="connsiteY9" fmla="*/ 744004 h 751123"/>
                    <a:gd name="connsiteX10" fmla="*/ 119589 w 185731"/>
                    <a:gd name="connsiteY10" fmla="*/ 751123 h 751123"/>
                    <a:gd name="connsiteX11" fmla="*/ 103882 w 185731"/>
                    <a:gd name="connsiteY11" fmla="*/ 745485 h 751123"/>
                    <a:gd name="connsiteX12" fmla="*/ 88175 w 185731"/>
                    <a:gd name="connsiteY12" fmla="*/ 751123 h 751123"/>
                    <a:gd name="connsiteX13" fmla="*/ 68342 w 185731"/>
                    <a:gd name="connsiteY13" fmla="*/ 744004 h 751123"/>
                    <a:gd name="connsiteX14" fmla="*/ 66674 w 185731"/>
                    <a:gd name="connsiteY14" fmla="*/ 740517 h 751123"/>
                    <a:gd name="connsiteX15" fmla="*/ 55250 w 185731"/>
                    <a:gd name="connsiteY15" fmla="*/ 744617 h 751123"/>
                    <a:gd name="connsiteX16" fmla="*/ 39772 w 185731"/>
                    <a:gd name="connsiteY16" fmla="*/ 739062 h 751123"/>
                    <a:gd name="connsiteX17" fmla="*/ 24294 w 185731"/>
                    <a:gd name="connsiteY17" fmla="*/ 744617 h 751123"/>
                    <a:gd name="connsiteX18" fmla="*/ 0 w 185731"/>
                    <a:gd name="connsiteY18" fmla="*/ 723565 h 751123"/>
                    <a:gd name="connsiteX19" fmla="*/ 7116 w 185731"/>
                    <a:gd name="connsiteY19" fmla="*/ 708679 h 751123"/>
                    <a:gd name="connsiteX20" fmla="*/ 10160 w 185731"/>
                    <a:gd name="connsiteY20" fmla="*/ 707586 h 751123"/>
                    <a:gd name="connsiteX21" fmla="*/ 9518 w 185731"/>
                    <a:gd name="connsiteY21" fmla="*/ 706037 h 751123"/>
                    <a:gd name="connsiteX22" fmla="*/ 9518 w 185731"/>
                    <a:gd name="connsiteY22" fmla="*/ 675261 h 751123"/>
                    <a:gd name="connsiteX23" fmla="*/ 52761 w 185731"/>
                    <a:gd name="connsiteY23" fmla="*/ 624577 h 751123"/>
                    <a:gd name="connsiteX24" fmla="*/ 4755 w 185731"/>
                    <a:gd name="connsiteY24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70999 w 185731"/>
                    <a:gd name="connsiteY3" fmla="*/ 675261 h 751123"/>
                    <a:gd name="connsiteX4" fmla="*/ 170999 w 185731"/>
                    <a:gd name="connsiteY4" fmla="*/ 693195 h 751123"/>
                    <a:gd name="connsiteX5" fmla="*/ 175618 w 185731"/>
                    <a:gd name="connsiteY5" fmla="*/ 694911 h 751123"/>
                    <a:gd name="connsiteX6" fmla="*/ 185731 w 185731"/>
                    <a:gd name="connsiteY6" fmla="*/ 716800 h 751123"/>
                    <a:gd name="connsiteX7" fmla="*/ 151203 w 185731"/>
                    <a:gd name="connsiteY7" fmla="*/ 747756 h 751123"/>
                    <a:gd name="connsiteX8" fmla="*/ 139676 w 185731"/>
                    <a:gd name="connsiteY8" fmla="*/ 743475 h 751123"/>
                    <a:gd name="connsiteX9" fmla="*/ 139423 w 185731"/>
                    <a:gd name="connsiteY9" fmla="*/ 744004 h 751123"/>
                    <a:gd name="connsiteX10" fmla="*/ 119589 w 185731"/>
                    <a:gd name="connsiteY10" fmla="*/ 751123 h 751123"/>
                    <a:gd name="connsiteX11" fmla="*/ 103882 w 185731"/>
                    <a:gd name="connsiteY11" fmla="*/ 745485 h 751123"/>
                    <a:gd name="connsiteX12" fmla="*/ 88175 w 185731"/>
                    <a:gd name="connsiteY12" fmla="*/ 751123 h 751123"/>
                    <a:gd name="connsiteX13" fmla="*/ 68342 w 185731"/>
                    <a:gd name="connsiteY13" fmla="*/ 744004 h 751123"/>
                    <a:gd name="connsiteX14" fmla="*/ 66674 w 185731"/>
                    <a:gd name="connsiteY14" fmla="*/ 740517 h 751123"/>
                    <a:gd name="connsiteX15" fmla="*/ 55250 w 185731"/>
                    <a:gd name="connsiteY15" fmla="*/ 744617 h 751123"/>
                    <a:gd name="connsiteX16" fmla="*/ 39772 w 185731"/>
                    <a:gd name="connsiteY16" fmla="*/ 739062 h 751123"/>
                    <a:gd name="connsiteX17" fmla="*/ 24294 w 185731"/>
                    <a:gd name="connsiteY17" fmla="*/ 744617 h 751123"/>
                    <a:gd name="connsiteX18" fmla="*/ 0 w 185731"/>
                    <a:gd name="connsiteY18" fmla="*/ 723565 h 751123"/>
                    <a:gd name="connsiteX19" fmla="*/ 7116 w 185731"/>
                    <a:gd name="connsiteY19" fmla="*/ 708679 h 751123"/>
                    <a:gd name="connsiteX20" fmla="*/ 10160 w 185731"/>
                    <a:gd name="connsiteY20" fmla="*/ 707586 h 751123"/>
                    <a:gd name="connsiteX21" fmla="*/ 9518 w 185731"/>
                    <a:gd name="connsiteY21" fmla="*/ 706037 h 751123"/>
                    <a:gd name="connsiteX22" fmla="*/ 52761 w 185731"/>
                    <a:gd name="connsiteY22" fmla="*/ 624577 h 751123"/>
                    <a:gd name="connsiteX23" fmla="*/ 4755 w 185731"/>
                    <a:gd name="connsiteY23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70999 w 185731"/>
                    <a:gd name="connsiteY3" fmla="*/ 693195 h 751123"/>
                    <a:gd name="connsiteX4" fmla="*/ 175618 w 185731"/>
                    <a:gd name="connsiteY4" fmla="*/ 694911 h 751123"/>
                    <a:gd name="connsiteX5" fmla="*/ 185731 w 185731"/>
                    <a:gd name="connsiteY5" fmla="*/ 716800 h 751123"/>
                    <a:gd name="connsiteX6" fmla="*/ 151203 w 185731"/>
                    <a:gd name="connsiteY6" fmla="*/ 747756 h 751123"/>
                    <a:gd name="connsiteX7" fmla="*/ 139676 w 185731"/>
                    <a:gd name="connsiteY7" fmla="*/ 743475 h 751123"/>
                    <a:gd name="connsiteX8" fmla="*/ 139423 w 185731"/>
                    <a:gd name="connsiteY8" fmla="*/ 744004 h 751123"/>
                    <a:gd name="connsiteX9" fmla="*/ 119589 w 185731"/>
                    <a:gd name="connsiteY9" fmla="*/ 751123 h 751123"/>
                    <a:gd name="connsiteX10" fmla="*/ 103882 w 185731"/>
                    <a:gd name="connsiteY10" fmla="*/ 745485 h 751123"/>
                    <a:gd name="connsiteX11" fmla="*/ 88175 w 185731"/>
                    <a:gd name="connsiteY11" fmla="*/ 751123 h 751123"/>
                    <a:gd name="connsiteX12" fmla="*/ 68342 w 185731"/>
                    <a:gd name="connsiteY12" fmla="*/ 744004 h 751123"/>
                    <a:gd name="connsiteX13" fmla="*/ 66674 w 185731"/>
                    <a:gd name="connsiteY13" fmla="*/ 740517 h 751123"/>
                    <a:gd name="connsiteX14" fmla="*/ 55250 w 185731"/>
                    <a:gd name="connsiteY14" fmla="*/ 744617 h 751123"/>
                    <a:gd name="connsiteX15" fmla="*/ 39772 w 185731"/>
                    <a:gd name="connsiteY15" fmla="*/ 739062 h 751123"/>
                    <a:gd name="connsiteX16" fmla="*/ 24294 w 185731"/>
                    <a:gd name="connsiteY16" fmla="*/ 744617 h 751123"/>
                    <a:gd name="connsiteX17" fmla="*/ 0 w 185731"/>
                    <a:gd name="connsiteY17" fmla="*/ 723565 h 751123"/>
                    <a:gd name="connsiteX18" fmla="*/ 7116 w 185731"/>
                    <a:gd name="connsiteY18" fmla="*/ 708679 h 751123"/>
                    <a:gd name="connsiteX19" fmla="*/ 10160 w 185731"/>
                    <a:gd name="connsiteY19" fmla="*/ 707586 h 751123"/>
                    <a:gd name="connsiteX20" fmla="*/ 9518 w 185731"/>
                    <a:gd name="connsiteY20" fmla="*/ 706037 h 751123"/>
                    <a:gd name="connsiteX21" fmla="*/ 52761 w 185731"/>
                    <a:gd name="connsiteY21" fmla="*/ 624577 h 751123"/>
                    <a:gd name="connsiteX22" fmla="*/ 4755 w 185731"/>
                    <a:gd name="connsiteY22" fmla="*/ 0 h 7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5731" h="751123">
                      <a:moveTo>
                        <a:pt x="4755" y="0"/>
                      </a:moveTo>
                      <a:lnTo>
                        <a:pt x="185730" y="0"/>
                      </a:lnTo>
                      <a:lnTo>
                        <a:pt x="142471" y="629347"/>
                      </a:lnTo>
                      <a:lnTo>
                        <a:pt x="170999" y="693195"/>
                      </a:lnTo>
                      <a:lnTo>
                        <a:pt x="175618" y="694911"/>
                      </a:lnTo>
                      <a:cubicBezTo>
                        <a:pt x="181866" y="700512"/>
                        <a:pt x="185731" y="708252"/>
                        <a:pt x="185731" y="716800"/>
                      </a:cubicBezTo>
                      <a:cubicBezTo>
                        <a:pt x="185731" y="733897"/>
                        <a:pt x="170272" y="747756"/>
                        <a:pt x="151203" y="747756"/>
                      </a:cubicBezTo>
                      <a:lnTo>
                        <a:pt x="139676" y="743475"/>
                      </a:lnTo>
                      <a:lnTo>
                        <a:pt x="139423" y="744004"/>
                      </a:lnTo>
                      <a:cubicBezTo>
                        <a:pt x="134347" y="748403"/>
                        <a:pt x="127335" y="751123"/>
                        <a:pt x="119589" y="751123"/>
                      </a:cubicBezTo>
                      <a:lnTo>
                        <a:pt x="103882" y="745485"/>
                      </a:lnTo>
                      <a:lnTo>
                        <a:pt x="88175" y="751123"/>
                      </a:lnTo>
                      <a:cubicBezTo>
                        <a:pt x="80430" y="751123"/>
                        <a:pt x="73417" y="748403"/>
                        <a:pt x="68342" y="744004"/>
                      </a:cubicBezTo>
                      <a:lnTo>
                        <a:pt x="66674" y="740517"/>
                      </a:lnTo>
                      <a:lnTo>
                        <a:pt x="55250" y="744617"/>
                      </a:lnTo>
                      <a:lnTo>
                        <a:pt x="39772" y="739062"/>
                      </a:lnTo>
                      <a:lnTo>
                        <a:pt x="24294" y="744617"/>
                      </a:lnTo>
                      <a:cubicBezTo>
                        <a:pt x="10877" y="744617"/>
                        <a:pt x="0" y="735192"/>
                        <a:pt x="0" y="723565"/>
                      </a:cubicBezTo>
                      <a:cubicBezTo>
                        <a:pt x="0" y="717752"/>
                        <a:pt x="2719" y="712489"/>
                        <a:pt x="7116" y="708679"/>
                      </a:cubicBezTo>
                      <a:lnTo>
                        <a:pt x="10160" y="707586"/>
                      </a:lnTo>
                      <a:lnTo>
                        <a:pt x="9518" y="706037"/>
                      </a:lnTo>
                      <a:lnTo>
                        <a:pt x="52761" y="624577"/>
                      </a:lnTo>
                      <a:lnTo>
                        <a:pt x="4755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B4658E97-CBBD-400D-B783-68341B307EAF}"/>
                    </a:ext>
                  </a:extLst>
                </p:cNvPr>
                <p:cNvSpPr/>
                <p:nvPr/>
              </p:nvSpPr>
              <p:spPr>
                <a:xfrm rot="10800000" flipV="1">
                  <a:off x="1642596" y="2540795"/>
                  <a:ext cx="771991" cy="687992"/>
                </a:xfrm>
                <a:custGeom>
                  <a:avLst/>
                  <a:gdLst>
                    <a:gd name="connsiteX0" fmla="*/ 546117 w 764146"/>
                    <a:gd name="connsiteY0" fmla="*/ 0 h 681038"/>
                    <a:gd name="connsiteX1" fmla="*/ 250467 w 764146"/>
                    <a:gd name="connsiteY1" fmla="*/ 0 h 681038"/>
                    <a:gd name="connsiteX2" fmla="*/ 39914 w 764146"/>
                    <a:gd name="connsiteY2" fmla="*/ 588169 h 681038"/>
                    <a:gd name="connsiteX3" fmla="*/ 155239 w 764146"/>
                    <a:gd name="connsiteY3" fmla="*/ 588169 h 681038"/>
                    <a:gd name="connsiteX4" fmla="*/ 108411 w 764146"/>
                    <a:gd name="connsiteY4" fmla="*/ 597463 h 681038"/>
                    <a:gd name="connsiteX5" fmla="*/ 23 w 764146"/>
                    <a:gd name="connsiteY5" fmla="*/ 645757 h 681038"/>
                    <a:gd name="connsiteX6" fmla="*/ 384329 w 764146"/>
                    <a:gd name="connsiteY6" fmla="*/ 674503 h 681038"/>
                    <a:gd name="connsiteX7" fmla="*/ 760289 w 764146"/>
                    <a:gd name="connsiteY7" fmla="*/ 589821 h 681038"/>
                    <a:gd name="connsiteX8" fmla="*/ 756897 w 764146"/>
                    <a:gd name="connsiteY8" fmla="*/ 585519 h 681038"/>
                    <a:gd name="connsiteX9" fmla="*/ 757592 w 764146"/>
                    <a:gd name="connsiteY9" fmla="*/ 583361 h 681038"/>
                    <a:gd name="connsiteX10" fmla="*/ 711559 w 764146"/>
                    <a:gd name="connsiteY10" fmla="*/ 266901 h 681038"/>
                    <a:gd name="connsiteX11" fmla="*/ 567944 w 764146"/>
                    <a:gd name="connsiteY11" fmla="*/ 38485 h 681038"/>
                    <a:gd name="connsiteX12" fmla="*/ 556460 w 764146"/>
                    <a:gd name="connsiteY12" fmla="*/ 28894 h 681038"/>
                    <a:gd name="connsiteX0" fmla="*/ 546117 w 764146"/>
                    <a:gd name="connsiteY0" fmla="*/ 0 h 681038"/>
                    <a:gd name="connsiteX1" fmla="*/ 250467 w 764146"/>
                    <a:gd name="connsiteY1" fmla="*/ 0 h 681038"/>
                    <a:gd name="connsiteX2" fmla="*/ 39914 w 764146"/>
                    <a:gd name="connsiteY2" fmla="*/ 588169 h 681038"/>
                    <a:gd name="connsiteX3" fmla="*/ 108411 w 764146"/>
                    <a:gd name="connsiteY3" fmla="*/ 597463 h 681038"/>
                    <a:gd name="connsiteX4" fmla="*/ 23 w 764146"/>
                    <a:gd name="connsiteY4" fmla="*/ 645757 h 681038"/>
                    <a:gd name="connsiteX5" fmla="*/ 384329 w 764146"/>
                    <a:gd name="connsiteY5" fmla="*/ 674503 h 681038"/>
                    <a:gd name="connsiteX6" fmla="*/ 760289 w 764146"/>
                    <a:gd name="connsiteY6" fmla="*/ 589821 h 681038"/>
                    <a:gd name="connsiteX7" fmla="*/ 756897 w 764146"/>
                    <a:gd name="connsiteY7" fmla="*/ 585519 h 681038"/>
                    <a:gd name="connsiteX8" fmla="*/ 757592 w 764146"/>
                    <a:gd name="connsiteY8" fmla="*/ 583361 h 681038"/>
                    <a:gd name="connsiteX9" fmla="*/ 711559 w 764146"/>
                    <a:gd name="connsiteY9" fmla="*/ 266901 h 681038"/>
                    <a:gd name="connsiteX10" fmla="*/ 567944 w 764146"/>
                    <a:gd name="connsiteY10" fmla="*/ 38485 h 681038"/>
                    <a:gd name="connsiteX11" fmla="*/ 556460 w 764146"/>
                    <a:gd name="connsiteY11" fmla="*/ 28894 h 681038"/>
                    <a:gd name="connsiteX12" fmla="*/ 546117 w 764146"/>
                    <a:gd name="connsiteY12" fmla="*/ 0 h 681038"/>
                    <a:gd name="connsiteX0" fmla="*/ 546094 w 764123"/>
                    <a:gd name="connsiteY0" fmla="*/ 0 h 681038"/>
                    <a:gd name="connsiteX1" fmla="*/ 250444 w 764123"/>
                    <a:gd name="connsiteY1" fmla="*/ 0 h 681038"/>
                    <a:gd name="connsiteX2" fmla="*/ 39891 w 764123"/>
                    <a:gd name="connsiteY2" fmla="*/ 588169 h 681038"/>
                    <a:gd name="connsiteX3" fmla="*/ 0 w 764123"/>
                    <a:gd name="connsiteY3" fmla="*/ 645757 h 681038"/>
                    <a:gd name="connsiteX4" fmla="*/ 384306 w 764123"/>
                    <a:gd name="connsiteY4" fmla="*/ 674503 h 681038"/>
                    <a:gd name="connsiteX5" fmla="*/ 760266 w 764123"/>
                    <a:gd name="connsiteY5" fmla="*/ 589821 h 681038"/>
                    <a:gd name="connsiteX6" fmla="*/ 756874 w 764123"/>
                    <a:gd name="connsiteY6" fmla="*/ 585519 h 681038"/>
                    <a:gd name="connsiteX7" fmla="*/ 757569 w 764123"/>
                    <a:gd name="connsiteY7" fmla="*/ 583361 h 681038"/>
                    <a:gd name="connsiteX8" fmla="*/ 711536 w 764123"/>
                    <a:gd name="connsiteY8" fmla="*/ 266901 h 681038"/>
                    <a:gd name="connsiteX9" fmla="*/ 567921 w 764123"/>
                    <a:gd name="connsiteY9" fmla="*/ 38485 h 681038"/>
                    <a:gd name="connsiteX10" fmla="*/ 556437 w 764123"/>
                    <a:gd name="connsiteY10" fmla="*/ 28894 h 681038"/>
                    <a:gd name="connsiteX11" fmla="*/ 546094 w 764123"/>
                    <a:gd name="connsiteY11" fmla="*/ 0 h 681038"/>
                    <a:gd name="connsiteX0" fmla="*/ 546094 w 764123"/>
                    <a:gd name="connsiteY0" fmla="*/ 0 h 681038"/>
                    <a:gd name="connsiteX1" fmla="*/ 250444 w 764123"/>
                    <a:gd name="connsiteY1" fmla="*/ 0 h 681038"/>
                    <a:gd name="connsiteX2" fmla="*/ 161334 w 764123"/>
                    <a:gd name="connsiteY2" fmla="*/ 326231 h 681038"/>
                    <a:gd name="connsiteX3" fmla="*/ 39891 w 764123"/>
                    <a:gd name="connsiteY3" fmla="*/ 588169 h 681038"/>
                    <a:gd name="connsiteX4" fmla="*/ 0 w 764123"/>
                    <a:gd name="connsiteY4" fmla="*/ 645757 h 681038"/>
                    <a:gd name="connsiteX5" fmla="*/ 384306 w 764123"/>
                    <a:gd name="connsiteY5" fmla="*/ 674503 h 681038"/>
                    <a:gd name="connsiteX6" fmla="*/ 760266 w 764123"/>
                    <a:gd name="connsiteY6" fmla="*/ 589821 h 681038"/>
                    <a:gd name="connsiteX7" fmla="*/ 756874 w 764123"/>
                    <a:gd name="connsiteY7" fmla="*/ 585519 h 681038"/>
                    <a:gd name="connsiteX8" fmla="*/ 757569 w 764123"/>
                    <a:gd name="connsiteY8" fmla="*/ 583361 h 681038"/>
                    <a:gd name="connsiteX9" fmla="*/ 711536 w 764123"/>
                    <a:gd name="connsiteY9" fmla="*/ 266901 h 681038"/>
                    <a:gd name="connsiteX10" fmla="*/ 567921 w 764123"/>
                    <a:gd name="connsiteY10" fmla="*/ 38485 h 681038"/>
                    <a:gd name="connsiteX11" fmla="*/ 556437 w 764123"/>
                    <a:gd name="connsiteY11" fmla="*/ 28894 h 681038"/>
                    <a:gd name="connsiteX12" fmla="*/ 546094 w 764123"/>
                    <a:gd name="connsiteY12" fmla="*/ 0 h 681038"/>
                    <a:gd name="connsiteX0" fmla="*/ 546094 w 764123"/>
                    <a:gd name="connsiteY0" fmla="*/ 0 h 681038"/>
                    <a:gd name="connsiteX1" fmla="*/ 250444 w 764123"/>
                    <a:gd name="connsiteY1" fmla="*/ 0 h 681038"/>
                    <a:gd name="connsiteX2" fmla="*/ 161334 w 764123"/>
                    <a:gd name="connsiteY2" fmla="*/ 326231 h 681038"/>
                    <a:gd name="connsiteX3" fmla="*/ 39891 w 764123"/>
                    <a:gd name="connsiteY3" fmla="*/ 588169 h 681038"/>
                    <a:gd name="connsiteX4" fmla="*/ 0 w 764123"/>
                    <a:gd name="connsiteY4" fmla="*/ 645757 h 681038"/>
                    <a:gd name="connsiteX5" fmla="*/ 384306 w 764123"/>
                    <a:gd name="connsiteY5" fmla="*/ 674503 h 681038"/>
                    <a:gd name="connsiteX6" fmla="*/ 760266 w 764123"/>
                    <a:gd name="connsiteY6" fmla="*/ 589821 h 681038"/>
                    <a:gd name="connsiteX7" fmla="*/ 756874 w 764123"/>
                    <a:gd name="connsiteY7" fmla="*/ 585519 h 681038"/>
                    <a:gd name="connsiteX8" fmla="*/ 757569 w 764123"/>
                    <a:gd name="connsiteY8" fmla="*/ 583361 h 681038"/>
                    <a:gd name="connsiteX9" fmla="*/ 711536 w 764123"/>
                    <a:gd name="connsiteY9" fmla="*/ 266901 h 681038"/>
                    <a:gd name="connsiteX10" fmla="*/ 567921 w 764123"/>
                    <a:gd name="connsiteY10" fmla="*/ 38485 h 681038"/>
                    <a:gd name="connsiteX11" fmla="*/ 556437 w 764123"/>
                    <a:gd name="connsiteY11" fmla="*/ 28894 h 681038"/>
                    <a:gd name="connsiteX12" fmla="*/ 546094 w 764123"/>
                    <a:gd name="connsiteY12" fmla="*/ 0 h 681038"/>
                    <a:gd name="connsiteX0" fmla="*/ 546094 w 764123"/>
                    <a:gd name="connsiteY0" fmla="*/ 2381 h 683419"/>
                    <a:gd name="connsiteX1" fmla="*/ 233775 w 764123"/>
                    <a:gd name="connsiteY1" fmla="*/ 0 h 683419"/>
                    <a:gd name="connsiteX2" fmla="*/ 161334 w 764123"/>
                    <a:gd name="connsiteY2" fmla="*/ 328612 h 683419"/>
                    <a:gd name="connsiteX3" fmla="*/ 39891 w 764123"/>
                    <a:gd name="connsiteY3" fmla="*/ 590550 h 683419"/>
                    <a:gd name="connsiteX4" fmla="*/ 0 w 764123"/>
                    <a:gd name="connsiteY4" fmla="*/ 648138 h 683419"/>
                    <a:gd name="connsiteX5" fmla="*/ 384306 w 764123"/>
                    <a:gd name="connsiteY5" fmla="*/ 676884 h 683419"/>
                    <a:gd name="connsiteX6" fmla="*/ 760266 w 764123"/>
                    <a:gd name="connsiteY6" fmla="*/ 592202 h 683419"/>
                    <a:gd name="connsiteX7" fmla="*/ 756874 w 764123"/>
                    <a:gd name="connsiteY7" fmla="*/ 587900 h 683419"/>
                    <a:gd name="connsiteX8" fmla="*/ 757569 w 764123"/>
                    <a:gd name="connsiteY8" fmla="*/ 585742 h 683419"/>
                    <a:gd name="connsiteX9" fmla="*/ 711536 w 764123"/>
                    <a:gd name="connsiteY9" fmla="*/ 269282 h 683419"/>
                    <a:gd name="connsiteX10" fmla="*/ 567921 w 764123"/>
                    <a:gd name="connsiteY10" fmla="*/ 40866 h 683419"/>
                    <a:gd name="connsiteX11" fmla="*/ 556437 w 764123"/>
                    <a:gd name="connsiteY11" fmla="*/ 31275 h 683419"/>
                    <a:gd name="connsiteX12" fmla="*/ 546094 w 764123"/>
                    <a:gd name="connsiteY12" fmla="*/ 2381 h 683419"/>
                    <a:gd name="connsiteX0" fmla="*/ 546094 w 764123"/>
                    <a:gd name="connsiteY0" fmla="*/ 2381 h 683419"/>
                    <a:gd name="connsiteX1" fmla="*/ 233775 w 764123"/>
                    <a:gd name="connsiteY1" fmla="*/ 0 h 683419"/>
                    <a:gd name="connsiteX2" fmla="*/ 161334 w 764123"/>
                    <a:gd name="connsiteY2" fmla="*/ 328612 h 683419"/>
                    <a:gd name="connsiteX3" fmla="*/ 39891 w 764123"/>
                    <a:gd name="connsiteY3" fmla="*/ 590550 h 683419"/>
                    <a:gd name="connsiteX4" fmla="*/ 0 w 764123"/>
                    <a:gd name="connsiteY4" fmla="*/ 648138 h 683419"/>
                    <a:gd name="connsiteX5" fmla="*/ 384306 w 764123"/>
                    <a:gd name="connsiteY5" fmla="*/ 676884 h 683419"/>
                    <a:gd name="connsiteX6" fmla="*/ 760266 w 764123"/>
                    <a:gd name="connsiteY6" fmla="*/ 592202 h 683419"/>
                    <a:gd name="connsiteX7" fmla="*/ 756874 w 764123"/>
                    <a:gd name="connsiteY7" fmla="*/ 587900 h 683419"/>
                    <a:gd name="connsiteX8" fmla="*/ 757569 w 764123"/>
                    <a:gd name="connsiteY8" fmla="*/ 585742 h 683419"/>
                    <a:gd name="connsiteX9" fmla="*/ 711536 w 764123"/>
                    <a:gd name="connsiteY9" fmla="*/ 269282 h 683419"/>
                    <a:gd name="connsiteX10" fmla="*/ 567921 w 764123"/>
                    <a:gd name="connsiteY10" fmla="*/ 40866 h 683419"/>
                    <a:gd name="connsiteX11" fmla="*/ 556437 w 764123"/>
                    <a:gd name="connsiteY11" fmla="*/ 31275 h 683419"/>
                    <a:gd name="connsiteX12" fmla="*/ 546094 w 764123"/>
                    <a:gd name="connsiteY12" fmla="*/ 2381 h 683419"/>
                    <a:gd name="connsiteX0" fmla="*/ 546094 w 764123"/>
                    <a:gd name="connsiteY0" fmla="*/ 2381 h 683419"/>
                    <a:gd name="connsiteX1" fmla="*/ 233775 w 764123"/>
                    <a:gd name="connsiteY1" fmla="*/ 0 h 683419"/>
                    <a:gd name="connsiteX2" fmla="*/ 161334 w 764123"/>
                    <a:gd name="connsiteY2" fmla="*/ 328612 h 683419"/>
                    <a:gd name="connsiteX3" fmla="*/ 39891 w 764123"/>
                    <a:gd name="connsiteY3" fmla="*/ 590550 h 683419"/>
                    <a:gd name="connsiteX4" fmla="*/ 0 w 764123"/>
                    <a:gd name="connsiteY4" fmla="*/ 648138 h 683419"/>
                    <a:gd name="connsiteX5" fmla="*/ 384306 w 764123"/>
                    <a:gd name="connsiteY5" fmla="*/ 676884 h 683419"/>
                    <a:gd name="connsiteX6" fmla="*/ 760266 w 764123"/>
                    <a:gd name="connsiteY6" fmla="*/ 592202 h 683419"/>
                    <a:gd name="connsiteX7" fmla="*/ 756874 w 764123"/>
                    <a:gd name="connsiteY7" fmla="*/ 587900 h 683419"/>
                    <a:gd name="connsiteX8" fmla="*/ 757569 w 764123"/>
                    <a:gd name="connsiteY8" fmla="*/ 585742 h 683419"/>
                    <a:gd name="connsiteX9" fmla="*/ 711536 w 764123"/>
                    <a:gd name="connsiteY9" fmla="*/ 269282 h 683419"/>
                    <a:gd name="connsiteX10" fmla="*/ 567921 w 764123"/>
                    <a:gd name="connsiteY10" fmla="*/ 40866 h 683419"/>
                    <a:gd name="connsiteX11" fmla="*/ 546094 w 764123"/>
                    <a:gd name="connsiteY11" fmla="*/ 2381 h 683419"/>
                    <a:gd name="connsiteX0" fmla="*/ 546094 w 769019"/>
                    <a:gd name="connsiteY0" fmla="*/ 2381 h 683419"/>
                    <a:gd name="connsiteX1" fmla="*/ 233775 w 769019"/>
                    <a:gd name="connsiteY1" fmla="*/ 0 h 683419"/>
                    <a:gd name="connsiteX2" fmla="*/ 161334 w 769019"/>
                    <a:gd name="connsiteY2" fmla="*/ 328612 h 683419"/>
                    <a:gd name="connsiteX3" fmla="*/ 39891 w 769019"/>
                    <a:gd name="connsiteY3" fmla="*/ 590550 h 683419"/>
                    <a:gd name="connsiteX4" fmla="*/ 0 w 769019"/>
                    <a:gd name="connsiteY4" fmla="*/ 648138 h 683419"/>
                    <a:gd name="connsiteX5" fmla="*/ 384306 w 769019"/>
                    <a:gd name="connsiteY5" fmla="*/ 676884 h 683419"/>
                    <a:gd name="connsiteX6" fmla="*/ 760266 w 769019"/>
                    <a:gd name="connsiteY6" fmla="*/ 592202 h 683419"/>
                    <a:gd name="connsiteX7" fmla="*/ 756874 w 769019"/>
                    <a:gd name="connsiteY7" fmla="*/ 587900 h 683419"/>
                    <a:gd name="connsiteX8" fmla="*/ 757569 w 769019"/>
                    <a:gd name="connsiteY8" fmla="*/ 585742 h 683419"/>
                    <a:gd name="connsiteX9" fmla="*/ 730586 w 769019"/>
                    <a:gd name="connsiteY9" fmla="*/ 257375 h 683419"/>
                    <a:gd name="connsiteX10" fmla="*/ 567921 w 769019"/>
                    <a:gd name="connsiteY10" fmla="*/ 40866 h 683419"/>
                    <a:gd name="connsiteX11" fmla="*/ 546094 w 769019"/>
                    <a:gd name="connsiteY11" fmla="*/ 2381 h 683419"/>
                    <a:gd name="connsiteX0" fmla="*/ 546094 w 769019"/>
                    <a:gd name="connsiteY0" fmla="*/ 2381 h 683419"/>
                    <a:gd name="connsiteX1" fmla="*/ 233775 w 769019"/>
                    <a:gd name="connsiteY1" fmla="*/ 0 h 683419"/>
                    <a:gd name="connsiteX2" fmla="*/ 161334 w 769019"/>
                    <a:gd name="connsiteY2" fmla="*/ 328612 h 683419"/>
                    <a:gd name="connsiteX3" fmla="*/ 39891 w 769019"/>
                    <a:gd name="connsiteY3" fmla="*/ 590550 h 683419"/>
                    <a:gd name="connsiteX4" fmla="*/ 0 w 769019"/>
                    <a:gd name="connsiteY4" fmla="*/ 648138 h 683419"/>
                    <a:gd name="connsiteX5" fmla="*/ 384306 w 769019"/>
                    <a:gd name="connsiteY5" fmla="*/ 676884 h 683419"/>
                    <a:gd name="connsiteX6" fmla="*/ 760266 w 769019"/>
                    <a:gd name="connsiteY6" fmla="*/ 592202 h 683419"/>
                    <a:gd name="connsiteX7" fmla="*/ 756874 w 769019"/>
                    <a:gd name="connsiteY7" fmla="*/ 587900 h 683419"/>
                    <a:gd name="connsiteX8" fmla="*/ 757569 w 769019"/>
                    <a:gd name="connsiteY8" fmla="*/ 585742 h 683419"/>
                    <a:gd name="connsiteX9" fmla="*/ 730586 w 769019"/>
                    <a:gd name="connsiteY9" fmla="*/ 252612 h 683419"/>
                    <a:gd name="connsiteX10" fmla="*/ 567921 w 769019"/>
                    <a:gd name="connsiteY10" fmla="*/ 40866 h 683419"/>
                    <a:gd name="connsiteX11" fmla="*/ 546094 w 769019"/>
                    <a:gd name="connsiteY11" fmla="*/ 2381 h 683419"/>
                    <a:gd name="connsiteX0" fmla="*/ 546094 w 769019"/>
                    <a:gd name="connsiteY0" fmla="*/ 2381 h 681063"/>
                    <a:gd name="connsiteX1" fmla="*/ 233775 w 769019"/>
                    <a:gd name="connsiteY1" fmla="*/ 0 h 681063"/>
                    <a:gd name="connsiteX2" fmla="*/ 161334 w 769019"/>
                    <a:gd name="connsiteY2" fmla="*/ 328612 h 681063"/>
                    <a:gd name="connsiteX3" fmla="*/ 39891 w 769019"/>
                    <a:gd name="connsiteY3" fmla="*/ 590550 h 681063"/>
                    <a:gd name="connsiteX4" fmla="*/ 0 w 769019"/>
                    <a:gd name="connsiteY4" fmla="*/ 648138 h 681063"/>
                    <a:gd name="connsiteX5" fmla="*/ 384306 w 769019"/>
                    <a:gd name="connsiteY5" fmla="*/ 676884 h 681063"/>
                    <a:gd name="connsiteX6" fmla="*/ 756874 w 769019"/>
                    <a:gd name="connsiteY6" fmla="*/ 587900 h 681063"/>
                    <a:gd name="connsiteX7" fmla="*/ 757569 w 769019"/>
                    <a:gd name="connsiteY7" fmla="*/ 585742 h 681063"/>
                    <a:gd name="connsiteX8" fmla="*/ 730586 w 769019"/>
                    <a:gd name="connsiteY8" fmla="*/ 252612 h 681063"/>
                    <a:gd name="connsiteX9" fmla="*/ 567921 w 769019"/>
                    <a:gd name="connsiteY9" fmla="*/ 40866 h 681063"/>
                    <a:gd name="connsiteX10" fmla="*/ 546094 w 769019"/>
                    <a:gd name="connsiteY10" fmla="*/ 2381 h 681063"/>
                    <a:gd name="connsiteX0" fmla="*/ 546094 w 769019"/>
                    <a:gd name="connsiteY0" fmla="*/ 2381 h 689425"/>
                    <a:gd name="connsiteX1" fmla="*/ 233775 w 769019"/>
                    <a:gd name="connsiteY1" fmla="*/ 0 h 689425"/>
                    <a:gd name="connsiteX2" fmla="*/ 161334 w 769019"/>
                    <a:gd name="connsiteY2" fmla="*/ 328612 h 689425"/>
                    <a:gd name="connsiteX3" fmla="*/ 39891 w 769019"/>
                    <a:gd name="connsiteY3" fmla="*/ 590550 h 689425"/>
                    <a:gd name="connsiteX4" fmla="*/ 0 w 769019"/>
                    <a:gd name="connsiteY4" fmla="*/ 648138 h 689425"/>
                    <a:gd name="connsiteX5" fmla="*/ 384306 w 769019"/>
                    <a:gd name="connsiteY5" fmla="*/ 676884 h 689425"/>
                    <a:gd name="connsiteX6" fmla="*/ 756874 w 769019"/>
                    <a:gd name="connsiteY6" fmla="*/ 587900 h 689425"/>
                    <a:gd name="connsiteX7" fmla="*/ 757569 w 769019"/>
                    <a:gd name="connsiteY7" fmla="*/ 585742 h 689425"/>
                    <a:gd name="connsiteX8" fmla="*/ 730586 w 769019"/>
                    <a:gd name="connsiteY8" fmla="*/ 252612 h 689425"/>
                    <a:gd name="connsiteX9" fmla="*/ 567921 w 769019"/>
                    <a:gd name="connsiteY9" fmla="*/ 40866 h 689425"/>
                    <a:gd name="connsiteX10" fmla="*/ 546094 w 769019"/>
                    <a:gd name="connsiteY10" fmla="*/ 2381 h 689425"/>
                    <a:gd name="connsiteX0" fmla="*/ 506203 w 729128"/>
                    <a:gd name="connsiteY0" fmla="*/ 2381 h 676884"/>
                    <a:gd name="connsiteX1" fmla="*/ 193884 w 729128"/>
                    <a:gd name="connsiteY1" fmla="*/ 0 h 676884"/>
                    <a:gd name="connsiteX2" fmla="*/ 121443 w 729128"/>
                    <a:gd name="connsiteY2" fmla="*/ 328612 h 676884"/>
                    <a:gd name="connsiteX3" fmla="*/ 0 w 729128"/>
                    <a:gd name="connsiteY3" fmla="*/ 590550 h 676884"/>
                    <a:gd name="connsiteX4" fmla="*/ 344415 w 729128"/>
                    <a:gd name="connsiteY4" fmla="*/ 676884 h 676884"/>
                    <a:gd name="connsiteX5" fmla="*/ 716983 w 729128"/>
                    <a:gd name="connsiteY5" fmla="*/ 587900 h 676884"/>
                    <a:gd name="connsiteX6" fmla="*/ 717678 w 729128"/>
                    <a:gd name="connsiteY6" fmla="*/ 585742 h 676884"/>
                    <a:gd name="connsiteX7" fmla="*/ 690695 w 729128"/>
                    <a:gd name="connsiteY7" fmla="*/ 252612 h 676884"/>
                    <a:gd name="connsiteX8" fmla="*/ 528030 w 729128"/>
                    <a:gd name="connsiteY8" fmla="*/ 40866 h 676884"/>
                    <a:gd name="connsiteX9" fmla="*/ 506203 w 729128"/>
                    <a:gd name="connsiteY9" fmla="*/ 2381 h 676884"/>
                    <a:gd name="connsiteX0" fmla="*/ 549066 w 771991"/>
                    <a:gd name="connsiteY0" fmla="*/ 2381 h 680229"/>
                    <a:gd name="connsiteX1" fmla="*/ 236747 w 771991"/>
                    <a:gd name="connsiteY1" fmla="*/ 0 h 680229"/>
                    <a:gd name="connsiteX2" fmla="*/ 164306 w 771991"/>
                    <a:gd name="connsiteY2" fmla="*/ 328612 h 680229"/>
                    <a:gd name="connsiteX3" fmla="*/ 0 w 771991"/>
                    <a:gd name="connsiteY3" fmla="*/ 659606 h 680229"/>
                    <a:gd name="connsiteX4" fmla="*/ 387278 w 771991"/>
                    <a:gd name="connsiteY4" fmla="*/ 676884 h 680229"/>
                    <a:gd name="connsiteX5" fmla="*/ 759846 w 771991"/>
                    <a:gd name="connsiteY5" fmla="*/ 587900 h 680229"/>
                    <a:gd name="connsiteX6" fmla="*/ 760541 w 771991"/>
                    <a:gd name="connsiteY6" fmla="*/ 585742 h 680229"/>
                    <a:gd name="connsiteX7" fmla="*/ 733558 w 771991"/>
                    <a:gd name="connsiteY7" fmla="*/ 252612 h 680229"/>
                    <a:gd name="connsiteX8" fmla="*/ 570893 w 771991"/>
                    <a:gd name="connsiteY8" fmla="*/ 40866 h 680229"/>
                    <a:gd name="connsiteX9" fmla="*/ 549066 w 771991"/>
                    <a:gd name="connsiteY9" fmla="*/ 2381 h 680229"/>
                    <a:gd name="connsiteX0" fmla="*/ 549066 w 771991"/>
                    <a:gd name="connsiteY0" fmla="*/ 2381 h 685060"/>
                    <a:gd name="connsiteX1" fmla="*/ 236747 w 771991"/>
                    <a:gd name="connsiteY1" fmla="*/ 0 h 685060"/>
                    <a:gd name="connsiteX2" fmla="*/ 164306 w 771991"/>
                    <a:gd name="connsiteY2" fmla="*/ 328612 h 685060"/>
                    <a:gd name="connsiteX3" fmla="*/ 0 w 771991"/>
                    <a:gd name="connsiteY3" fmla="*/ 659606 h 685060"/>
                    <a:gd name="connsiteX4" fmla="*/ 387278 w 771991"/>
                    <a:gd name="connsiteY4" fmla="*/ 676884 h 685060"/>
                    <a:gd name="connsiteX5" fmla="*/ 759846 w 771991"/>
                    <a:gd name="connsiteY5" fmla="*/ 587900 h 685060"/>
                    <a:gd name="connsiteX6" fmla="*/ 760541 w 771991"/>
                    <a:gd name="connsiteY6" fmla="*/ 585742 h 685060"/>
                    <a:gd name="connsiteX7" fmla="*/ 733558 w 771991"/>
                    <a:gd name="connsiteY7" fmla="*/ 252612 h 685060"/>
                    <a:gd name="connsiteX8" fmla="*/ 570893 w 771991"/>
                    <a:gd name="connsiteY8" fmla="*/ 40866 h 685060"/>
                    <a:gd name="connsiteX9" fmla="*/ 549066 w 771991"/>
                    <a:gd name="connsiteY9" fmla="*/ 2381 h 685060"/>
                    <a:gd name="connsiteX0" fmla="*/ 549066 w 771991"/>
                    <a:gd name="connsiteY0" fmla="*/ 2381 h 685060"/>
                    <a:gd name="connsiteX1" fmla="*/ 236747 w 771991"/>
                    <a:gd name="connsiteY1" fmla="*/ 0 h 685060"/>
                    <a:gd name="connsiteX2" fmla="*/ 164306 w 771991"/>
                    <a:gd name="connsiteY2" fmla="*/ 328612 h 685060"/>
                    <a:gd name="connsiteX3" fmla="*/ 0 w 771991"/>
                    <a:gd name="connsiteY3" fmla="*/ 659606 h 685060"/>
                    <a:gd name="connsiteX4" fmla="*/ 387278 w 771991"/>
                    <a:gd name="connsiteY4" fmla="*/ 676884 h 685060"/>
                    <a:gd name="connsiteX5" fmla="*/ 759846 w 771991"/>
                    <a:gd name="connsiteY5" fmla="*/ 587900 h 685060"/>
                    <a:gd name="connsiteX6" fmla="*/ 760541 w 771991"/>
                    <a:gd name="connsiteY6" fmla="*/ 585742 h 685060"/>
                    <a:gd name="connsiteX7" fmla="*/ 733558 w 771991"/>
                    <a:gd name="connsiteY7" fmla="*/ 252612 h 685060"/>
                    <a:gd name="connsiteX8" fmla="*/ 570893 w 771991"/>
                    <a:gd name="connsiteY8" fmla="*/ 40866 h 685060"/>
                    <a:gd name="connsiteX9" fmla="*/ 549066 w 771991"/>
                    <a:gd name="connsiteY9" fmla="*/ 2381 h 685060"/>
                    <a:gd name="connsiteX0" fmla="*/ 549066 w 771991"/>
                    <a:gd name="connsiteY0" fmla="*/ 2381 h 687487"/>
                    <a:gd name="connsiteX1" fmla="*/ 236747 w 771991"/>
                    <a:gd name="connsiteY1" fmla="*/ 0 h 687487"/>
                    <a:gd name="connsiteX2" fmla="*/ 164306 w 771991"/>
                    <a:gd name="connsiteY2" fmla="*/ 328612 h 687487"/>
                    <a:gd name="connsiteX3" fmla="*/ 0 w 771991"/>
                    <a:gd name="connsiteY3" fmla="*/ 659606 h 687487"/>
                    <a:gd name="connsiteX4" fmla="*/ 387278 w 771991"/>
                    <a:gd name="connsiteY4" fmla="*/ 676884 h 687487"/>
                    <a:gd name="connsiteX5" fmla="*/ 759846 w 771991"/>
                    <a:gd name="connsiteY5" fmla="*/ 587900 h 687487"/>
                    <a:gd name="connsiteX6" fmla="*/ 760541 w 771991"/>
                    <a:gd name="connsiteY6" fmla="*/ 585742 h 687487"/>
                    <a:gd name="connsiteX7" fmla="*/ 733558 w 771991"/>
                    <a:gd name="connsiteY7" fmla="*/ 252612 h 687487"/>
                    <a:gd name="connsiteX8" fmla="*/ 570893 w 771991"/>
                    <a:gd name="connsiteY8" fmla="*/ 40866 h 687487"/>
                    <a:gd name="connsiteX9" fmla="*/ 549066 w 771991"/>
                    <a:gd name="connsiteY9" fmla="*/ 2381 h 687487"/>
                    <a:gd name="connsiteX0" fmla="*/ 549066 w 771991"/>
                    <a:gd name="connsiteY0" fmla="*/ 2381 h 687487"/>
                    <a:gd name="connsiteX1" fmla="*/ 236747 w 771991"/>
                    <a:gd name="connsiteY1" fmla="*/ 0 h 687487"/>
                    <a:gd name="connsiteX2" fmla="*/ 164306 w 771991"/>
                    <a:gd name="connsiteY2" fmla="*/ 328612 h 687487"/>
                    <a:gd name="connsiteX3" fmla="*/ 0 w 771991"/>
                    <a:gd name="connsiteY3" fmla="*/ 659606 h 687487"/>
                    <a:gd name="connsiteX4" fmla="*/ 387278 w 771991"/>
                    <a:gd name="connsiteY4" fmla="*/ 676884 h 687487"/>
                    <a:gd name="connsiteX5" fmla="*/ 759846 w 771991"/>
                    <a:gd name="connsiteY5" fmla="*/ 587900 h 687487"/>
                    <a:gd name="connsiteX6" fmla="*/ 760541 w 771991"/>
                    <a:gd name="connsiteY6" fmla="*/ 585742 h 687487"/>
                    <a:gd name="connsiteX7" fmla="*/ 733558 w 771991"/>
                    <a:gd name="connsiteY7" fmla="*/ 252612 h 687487"/>
                    <a:gd name="connsiteX8" fmla="*/ 570893 w 771991"/>
                    <a:gd name="connsiteY8" fmla="*/ 40866 h 687487"/>
                    <a:gd name="connsiteX9" fmla="*/ 549066 w 771991"/>
                    <a:gd name="connsiteY9" fmla="*/ 2381 h 687487"/>
                    <a:gd name="connsiteX0" fmla="*/ 549066 w 771991"/>
                    <a:gd name="connsiteY0" fmla="*/ 2381 h 687992"/>
                    <a:gd name="connsiteX1" fmla="*/ 236747 w 771991"/>
                    <a:gd name="connsiteY1" fmla="*/ 0 h 687992"/>
                    <a:gd name="connsiteX2" fmla="*/ 164306 w 771991"/>
                    <a:gd name="connsiteY2" fmla="*/ 328612 h 687992"/>
                    <a:gd name="connsiteX3" fmla="*/ 0 w 771991"/>
                    <a:gd name="connsiteY3" fmla="*/ 659606 h 687992"/>
                    <a:gd name="connsiteX4" fmla="*/ 387278 w 771991"/>
                    <a:gd name="connsiteY4" fmla="*/ 676884 h 687992"/>
                    <a:gd name="connsiteX5" fmla="*/ 759846 w 771991"/>
                    <a:gd name="connsiteY5" fmla="*/ 587900 h 687992"/>
                    <a:gd name="connsiteX6" fmla="*/ 760541 w 771991"/>
                    <a:gd name="connsiteY6" fmla="*/ 585742 h 687992"/>
                    <a:gd name="connsiteX7" fmla="*/ 733558 w 771991"/>
                    <a:gd name="connsiteY7" fmla="*/ 252612 h 687992"/>
                    <a:gd name="connsiteX8" fmla="*/ 570893 w 771991"/>
                    <a:gd name="connsiteY8" fmla="*/ 40866 h 687992"/>
                    <a:gd name="connsiteX9" fmla="*/ 549066 w 771991"/>
                    <a:gd name="connsiteY9" fmla="*/ 2381 h 687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1991" h="687992">
                      <a:moveTo>
                        <a:pt x="549066" y="2381"/>
                      </a:moveTo>
                      <a:lnTo>
                        <a:pt x="236747" y="0"/>
                      </a:lnTo>
                      <a:cubicBezTo>
                        <a:pt x="242763" y="130176"/>
                        <a:pt x="203764" y="218678"/>
                        <a:pt x="164306" y="328612"/>
                      </a:cubicBezTo>
                      <a:cubicBezTo>
                        <a:pt x="124848" y="438546"/>
                        <a:pt x="40481" y="572293"/>
                        <a:pt x="0" y="659606"/>
                      </a:cubicBezTo>
                      <a:cubicBezTo>
                        <a:pt x="52893" y="682033"/>
                        <a:pt x="172532" y="700742"/>
                        <a:pt x="387278" y="676884"/>
                      </a:cubicBezTo>
                      <a:cubicBezTo>
                        <a:pt x="602024" y="653026"/>
                        <a:pt x="697636" y="603090"/>
                        <a:pt x="759846" y="587900"/>
                      </a:cubicBezTo>
                      <a:lnTo>
                        <a:pt x="760541" y="585742"/>
                      </a:lnTo>
                      <a:cubicBezTo>
                        <a:pt x="777160" y="506597"/>
                        <a:pt x="781355" y="372972"/>
                        <a:pt x="733558" y="252612"/>
                      </a:cubicBezTo>
                      <a:cubicBezTo>
                        <a:pt x="695320" y="156323"/>
                        <a:pt x="624187" y="92755"/>
                        <a:pt x="570893" y="40866"/>
                      </a:cubicBezTo>
                      <a:lnTo>
                        <a:pt x="549066" y="2381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月 257">
                  <a:extLst>
                    <a:ext uri="{FF2B5EF4-FFF2-40B4-BE49-F238E27FC236}">
                      <a16:creationId xmlns:a16="http://schemas.microsoft.com/office/drawing/2014/main" id="{E67362CD-DC3F-4C84-B59B-E024AD79F235}"/>
                    </a:ext>
                  </a:extLst>
                </p:cNvPr>
                <p:cNvSpPr/>
                <p:nvPr/>
              </p:nvSpPr>
              <p:spPr>
                <a:xfrm rot="20518801">
                  <a:off x="1994418" y="1629143"/>
                  <a:ext cx="359516" cy="614885"/>
                </a:xfrm>
                <a:prstGeom prst="moon">
                  <a:avLst>
                    <a:gd name="adj" fmla="val 6565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月 258">
                  <a:extLst>
                    <a:ext uri="{FF2B5EF4-FFF2-40B4-BE49-F238E27FC236}">
                      <a16:creationId xmlns:a16="http://schemas.microsoft.com/office/drawing/2014/main" id="{BD61663D-36FE-4E21-98B7-29DEB744F352}"/>
                    </a:ext>
                  </a:extLst>
                </p:cNvPr>
                <p:cNvSpPr/>
                <p:nvPr/>
              </p:nvSpPr>
              <p:spPr>
                <a:xfrm rot="20806041">
                  <a:off x="1805761" y="1695450"/>
                  <a:ext cx="315912" cy="54031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月 259">
                  <a:extLst>
                    <a:ext uri="{FF2B5EF4-FFF2-40B4-BE49-F238E27FC236}">
                      <a16:creationId xmlns:a16="http://schemas.microsoft.com/office/drawing/2014/main" id="{CB83ED82-77A8-411F-8728-5C747998410E}"/>
                    </a:ext>
                  </a:extLst>
                </p:cNvPr>
                <p:cNvSpPr/>
                <p:nvPr/>
              </p:nvSpPr>
              <p:spPr>
                <a:xfrm rot="20806041">
                  <a:off x="1994418" y="1689469"/>
                  <a:ext cx="359516" cy="614885"/>
                </a:xfrm>
                <a:prstGeom prst="moon">
                  <a:avLst>
                    <a:gd name="adj" fmla="val 6565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8480E4E-976A-4AA7-A44C-ED128FAD8E90}"/>
                    </a:ext>
                  </a:extLst>
                </p:cNvPr>
                <p:cNvSpPr/>
                <p:nvPr/>
              </p:nvSpPr>
              <p:spPr>
                <a:xfrm>
                  <a:off x="1702112" y="1373303"/>
                  <a:ext cx="612463" cy="551278"/>
                </a:xfrm>
                <a:custGeom>
                  <a:avLst/>
                  <a:gdLst>
                    <a:gd name="connsiteX0" fmla="*/ 279797 w 612463"/>
                    <a:gd name="connsiteY0" fmla="*/ 0 h 551278"/>
                    <a:gd name="connsiteX1" fmla="*/ 306232 w 612463"/>
                    <a:gd name="connsiteY1" fmla="*/ 2625 h 551278"/>
                    <a:gd name="connsiteX2" fmla="*/ 332666 w 612463"/>
                    <a:gd name="connsiteY2" fmla="*/ 0 h 551278"/>
                    <a:gd name="connsiteX3" fmla="*/ 612463 w 612463"/>
                    <a:gd name="connsiteY3" fmla="*/ 275639 h 551278"/>
                    <a:gd name="connsiteX4" fmla="*/ 332666 w 612463"/>
                    <a:gd name="connsiteY4" fmla="*/ 551278 h 551278"/>
                    <a:gd name="connsiteX5" fmla="*/ 306232 w 612463"/>
                    <a:gd name="connsiteY5" fmla="*/ 548653 h 551278"/>
                    <a:gd name="connsiteX6" fmla="*/ 279797 w 612463"/>
                    <a:gd name="connsiteY6" fmla="*/ 551278 h 551278"/>
                    <a:gd name="connsiteX7" fmla="*/ 0 w 612463"/>
                    <a:gd name="connsiteY7" fmla="*/ 275639 h 551278"/>
                    <a:gd name="connsiteX8" fmla="*/ 279797 w 612463"/>
                    <a:gd name="connsiteY8" fmla="*/ 0 h 55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2463" h="551278">
                      <a:moveTo>
                        <a:pt x="279797" y="0"/>
                      </a:moveTo>
                      <a:lnTo>
                        <a:pt x="306232" y="2625"/>
                      </a:lnTo>
                      <a:lnTo>
                        <a:pt x="332666" y="0"/>
                      </a:lnTo>
                      <a:cubicBezTo>
                        <a:pt x="487194" y="0"/>
                        <a:pt x="612463" y="123408"/>
                        <a:pt x="612463" y="275639"/>
                      </a:cubicBezTo>
                      <a:cubicBezTo>
                        <a:pt x="612463" y="427870"/>
                        <a:pt x="487194" y="551278"/>
                        <a:pt x="332666" y="551278"/>
                      </a:cubicBezTo>
                      <a:lnTo>
                        <a:pt x="306232" y="548653"/>
                      </a:lnTo>
                      <a:lnTo>
                        <a:pt x="279797" y="551278"/>
                      </a:lnTo>
                      <a:cubicBezTo>
                        <a:pt x="125269" y="551278"/>
                        <a:pt x="0" y="427870"/>
                        <a:pt x="0" y="275639"/>
                      </a:cubicBezTo>
                      <a:cubicBezTo>
                        <a:pt x="0" y="123408"/>
                        <a:pt x="125269" y="0"/>
                        <a:pt x="2797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072A57F4-5148-4E4F-B786-4EAF7F331CB7}"/>
                    </a:ext>
                  </a:extLst>
                </p:cNvPr>
                <p:cNvSpPr/>
                <p:nvPr/>
              </p:nvSpPr>
              <p:spPr>
                <a:xfrm rot="900000" flipH="1">
                  <a:off x="2191379" y="1663466"/>
                  <a:ext cx="135732" cy="17859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E4885657-6ADD-43D7-BD91-560E4DB5DE38}"/>
                    </a:ext>
                  </a:extLst>
                </p:cNvPr>
                <p:cNvSpPr/>
                <p:nvPr/>
              </p:nvSpPr>
              <p:spPr>
                <a:xfrm rot="20700000">
                  <a:off x="1702739" y="1663465"/>
                  <a:ext cx="135732" cy="17859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7502A79E-0AC9-4C00-8AA9-0406BB6A1584}"/>
                    </a:ext>
                  </a:extLst>
                </p:cNvPr>
                <p:cNvSpPr/>
                <p:nvPr/>
              </p:nvSpPr>
              <p:spPr>
                <a:xfrm>
                  <a:off x="1726407" y="1864519"/>
                  <a:ext cx="573881" cy="447676"/>
                </a:xfrm>
                <a:custGeom>
                  <a:avLst/>
                  <a:gdLst>
                    <a:gd name="connsiteX0" fmla="*/ 0 w 573881"/>
                    <a:gd name="connsiteY0" fmla="*/ 339724 h 447676"/>
                    <a:gd name="connsiteX1" fmla="*/ 0 w 573881"/>
                    <a:gd name="connsiteY1" fmla="*/ 339725 h 447676"/>
                    <a:gd name="connsiteX2" fmla="*/ 0 w 573881"/>
                    <a:gd name="connsiteY2" fmla="*/ 339725 h 447676"/>
                    <a:gd name="connsiteX3" fmla="*/ 241078 w 573881"/>
                    <a:gd name="connsiteY3" fmla="*/ 0 h 447676"/>
                    <a:gd name="connsiteX4" fmla="*/ 335182 w 573881"/>
                    <a:gd name="connsiteY4" fmla="*/ 0 h 447676"/>
                    <a:gd name="connsiteX5" fmla="*/ 357014 w 573881"/>
                    <a:gd name="connsiteY5" fmla="*/ 231774 h 447676"/>
                    <a:gd name="connsiteX6" fmla="*/ 465930 w 573881"/>
                    <a:gd name="connsiteY6" fmla="*/ 231774 h 447676"/>
                    <a:gd name="connsiteX7" fmla="*/ 573881 w 573881"/>
                    <a:gd name="connsiteY7" fmla="*/ 339725 h 447676"/>
                    <a:gd name="connsiteX8" fmla="*/ 573880 w 573881"/>
                    <a:gd name="connsiteY8" fmla="*/ 339725 h 447676"/>
                    <a:gd name="connsiteX9" fmla="*/ 465929 w 573881"/>
                    <a:gd name="connsiteY9" fmla="*/ 447676 h 447676"/>
                    <a:gd name="connsiteX10" fmla="*/ 107951 w 573881"/>
                    <a:gd name="connsiteY10" fmla="*/ 447675 h 447676"/>
                    <a:gd name="connsiteX11" fmla="*/ 8483 w 573881"/>
                    <a:gd name="connsiteY11" fmla="*/ 381744 h 447676"/>
                    <a:gd name="connsiteX12" fmla="*/ 0 w 573881"/>
                    <a:gd name="connsiteY12" fmla="*/ 339725 h 447676"/>
                    <a:gd name="connsiteX13" fmla="*/ 8483 w 573881"/>
                    <a:gd name="connsiteY13" fmla="*/ 297706 h 447676"/>
                    <a:gd name="connsiteX14" fmla="*/ 107951 w 573881"/>
                    <a:gd name="connsiteY14" fmla="*/ 231774 h 447676"/>
                    <a:gd name="connsiteX15" fmla="*/ 219246 w 573881"/>
                    <a:gd name="connsiteY15" fmla="*/ 231774 h 44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3881" h="447676">
                      <a:moveTo>
                        <a:pt x="0" y="339724"/>
                      </a:moveTo>
                      <a:lnTo>
                        <a:pt x="0" y="339725"/>
                      </a:lnTo>
                      <a:lnTo>
                        <a:pt x="0" y="339725"/>
                      </a:lnTo>
                      <a:close/>
                      <a:moveTo>
                        <a:pt x="241078" y="0"/>
                      </a:moveTo>
                      <a:lnTo>
                        <a:pt x="335182" y="0"/>
                      </a:lnTo>
                      <a:lnTo>
                        <a:pt x="357014" y="231774"/>
                      </a:lnTo>
                      <a:lnTo>
                        <a:pt x="465930" y="231774"/>
                      </a:lnTo>
                      <a:cubicBezTo>
                        <a:pt x="525550" y="231774"/>
                        <a:pt x="573881" y="280105"/>
                        <a:pt x="573881" y="339725"/>
                      </a:cubicBezTo>
                      <a:lnTo>
                        <a:pt x="573880" y="339725"/>
                      </a:lnTo>
                      <a:cubicBezTo>
                        <a:pt x="573880" y="399345"/>
                        <a:pt x="525549" y="447676"/>
                        <a:pt x="465929" y="447676"/>
                      </a:cubicBezTo>
                      <a:lnTo>
                        <a:pt x="107951" y="447675"/>
                      </a:lnTo>
                      <a:cubicBezTo>
                        <a:pt x="63236" y="447675"/>
                        <a:pt x="24871" y="420489"/>
                        <a:pt x="8483" y="381744"/>
                      </a:cubicBezTo>
                      <a:lnTo>
                        <a:pt x="0" y="339725"/>
                      </a:lnTo>
                      <a:lnTo>
                        <a:pt x="8483" y="297706"/>
                      </a:lnTo>
                      <a:cubicBezTo>
                        <a:pt x="24871" y="258960"/>
                        <a:pt x="63236" y="231774"/>
                        <a:pt x="107951" y="231774"/>
                      </a:cubicBezTo>
                      <a:lnTo>
                        <a:pt x="219246" y="23177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四角形: 上の 2 つの角を丸める 264">
                  <a:extLst>
                    <a:ext uri="{FF2B5EF4-FFF2-40B4-BE49-F238E27FC236}">
                      <a16:creationId xmlns:a16="http://schemas.microsoft.com/office/drawing/2014/main" id="{E98F7E47-7C06-4261-86B8-F39BC46F1AB6}"/>
                    </a:ext>
                  </a:extLst>
                </p:cNvPr>
                <p:cNvSpPr/>
                <p:nvPr/>
              </p:nvSpPr>
              <p:spPr>
                <a:xfrm>
                  <a:off x="1762124" y="1477400"/>
                  <a:ext cx="504826" cy="529762"/>
                </a:xfrm>
                <a:prstGeom prst="round2SameRect">
                  <a:avLst>
                    <a:gd name="adj1" fmla="val 38043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台形 265">
                  <a:extLst>
                    <a:ext uri="{FF2B5EF4-FFF2-40B4-BE49-F238E27FC236}">
                      <a16:creationId xmlns:a16="http://schemas.microsoft.com/office/drawing/2014/main" id="{913CF96A-71FC-45A2-B545-9C5625108CE3}"/>
                    </a:ext>
                  </a:extLst>
                </p:cNvPr>
                <p:cNvSpPr/>
                <p:nvPr/>
              </p:nvSpPr>
              <p:spPr>
                <a:xfrm rot="10800000">
                  <a:off x="1733551" y="2255044"/>
                  <a:ext cx="559592" cy="308766"/>
                </a:xfrm>
                <a:prstGeom prst="trapezoid">
                  <a:avLst>
                    <a:gd name="adj" fmla="val 35798"/>
                  </a:avLst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40207CFB-F0CF-4339-8BDA-F0EF27E9318A}"/>
                    </a:ext>
                  </a:extLst>
                </p:cNvPr>
                <p:cNvGrpSpPr/>
                <p:nvPr/>
              </p:nvGrpSpPr>
              <p:grpSpPr>
                <a:xfrm>
                  <a:off x="2090668" y="1353670"/>
                  <a:ext cx="250031" cy="250031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320" name="星: 12 pt 319">
                    <a:extLst>
                      <a:ext uri="{FF2B5EF4-FFF2-40B4-BE49-F238E27FC236}">
                        <a16:creationId xmlns:a16="http://schemas.microsoft.com/office/drawing/2014/main" id="{B15AA125-80CB-4C51-A268-7429523E2A23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1" name="星: 12 pt 320">
                    <a:extLst>
                      <a:ext uri="{FF2B5EF4-FFF2-40B4-BE49-F238E27FC236}">
                        <a16:creationId xmlns:a16="http://schemas.microsoft.com/office/drawing/2014/main" id="{66C7EA06-EE38-4FC9-9E6B-03601CA3B2F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2" name="星: 12 pt 321">
                    <a:extLst>
                      <a:ext uri="{FF2B5EF4-FFF2-40B4-BE49-F238E27FC236}">
                        <a16:creationId xmlns:a16="http://schemas.microsoft.com/office/drawing/2014/main" id="{02549085-E4B1-49F2-80AC-943BD443195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98399" y="1633013"/>
                    <a:ext cx="203749" cy="203746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3" name="星: 12 pt 322">
                    <a:extLst>
                      <a:ext uri="{FF2B5EF4-FFF2-40B4-BE49-F238E27FC236}">
                        <a16:creationId xmlns:a16="http://schemas.microsoft.com/office/drawing/2014/main" id="{2B534776-7353-4C2A-8B5F-95C7D1DF752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52031" y="1686081"/>
                    <a:ext cx="97612" cy="97609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7D4BED6A-82BE-48D4-88D6-BFE3BC5C2640}"/>
                    </a:ext>
                  </a:extLst>
                </p:cNvPr>
                <p:cNvSpPr/>
                <p:nvPr/>
              </p:nvSpPr>
              <p:spPr>
                <a:xfrm rot="18000000">
                  <a:off x="1379801" y="1960384"/>
                  <a:ext cx="341677" cy="475588"/>
                </a:xfrm>
                <a:custGeom>
                  <a:avLst/>
                  <a:gdLst>
                    <a:gd name="connsiteX0" fmla="*/ 344966 w 344966"/>
                    <a:gd name="connsiteY0" fmla="*/ 384879 h 498187"/>
                    <a:gd name="connsiteX1" fmla="*/ 276143 w 344966"/>
                    <a:gd name="connsiteY1" fmla="*/ 498187 h 498187"/>
                    <a:gd name="connsiteX2" fmla="*/ 3289 w 344966"/>
                    <a:gd name="connsiteY2" fmla="*/ 308983 h 498187"/>
                    <a:gd name="connsiteX3" fmla="*/ 6614 w 344966"/>
                    <a:gd name="connsiteY3" fmla="*/ 303508 h 498187"/>
                    <a:gd name="connsiteX4" fmla="*/ 0 w 344966"/>
                    <a:gd name="connsiteY4" fmla="*/ 303508 h 498187"/>
                    <a:gd name="connsiteX5" fmla="*/ 24489 w 344966"/>
                    <a:gd name="connsiteY5" fmla="*/ 0 h 498187"/>
                    <a:gd name="connsiteX6" fmla="*/ 103413 w 344966"/>
                    <a:gd name="connsiteY6" fmla="*/ 0 h 498187"/>
                    <a:gd name="connsiteX7" fmla="*/ 125111 w 344966"/>
                    <a:gd name="connsiteY7" fmla="*/ 268912 h 498187"/>
                    <a:gd name="connsiteX0" fmla="*/ 341677 w 341677"/>
                    <a:gd name="connsiteY0" fmla="*/ 384879 h 498187"/>
                    <a:gd name="connsiteX1" fmla="*/ 272854 w 341677"/>
                    <a:gd name="connsiteY1" fmla="*/ 498187 h 498187"/>
                    <a:gd name="connsiteX2" fmla="*/ 0 w 341677"/>
                    <a:gd name="connsiteY2" fmla="*/ 308983 h 498187"/>
                    <a:gd name="connsiteX3" fmla="*/ 3325 w 341677"/>
                    <a:gd name="connsiteY3" fmla="*/ 303508 h 498187"/>
                    <a:gd name="connsiteX4" fmla="*/ 21200 w 341677"/>
                    <a:gd name="connsiteY4" fmla="*/ 0 h 498187"/>
                    <a:gd name="connsiteX5" fmla="*/ 100124 w 341677"/>
                    <a:gd name="connsiteY5" fmla="*/ 0 h 498187"/>
                    <a:gd name="connsiteX6" fmla="*/ 121822 w 341677"/>
                    <a:gd name="connsiteY6" fmla="*/ 268912 h 498187"/>
                    <a:gd name="connsiteX7" fmla="*/ 341677 w 341677"/>
                    <a:gd name="connsiteY7" fmla="*/ 384879 h 498187"/>
                    <a:gd name="connsiteX0" fmla="*/ 341677 w 341677"/>
                    <a:gd name="connsiteY0" fmla="*/ 384879 h 498187"/>
                    <a:gd name="connsiteX1" fmla="*/ 272854 w 341677"/>
                    <a:gd name="connsiteY1" fmla="*/ 498187 h 498187"/>
                    <a:gd name="connsiteX2" fmla="*/ 0 w 341677"/>
                    <a:gd name="connsiteY2" fmla="*/ 308983 h 498187"/>
                    <a:gd name="connsiteX3" fmla="*/ 21200 w 341677"/>
                    <a:gd name="connsiteY3" fmla="*/ 0 h 498187"/>
                    <a:gd name="connsiteX4" fmla="*/ 100124 w 341677"/>
                    <a:gd name="connsiteY4" fmla="*/ 0 h 498187"/>
                    <a:gd name="connsiteX5" fmla="*/ 121822 w 341677"/>
                    <a:gd name="connsiteY5" fmla="*/ 268912 h 498187"/>
                    <a:gd name="connsiteX6" fmla="*/ 341677 w 341677"/>
                    <a:gd name="connsiteY6" fmla="*/ 384879 h 498187"/>
                    <a:gd name="connsiteX0" fmla="*/ 341677 w 369924"/>
                    <a:gd name="connsiteY0" fmla="*/ 384879 h 498187"/>
                    <a:gd name="connsiteX1" fmla="*/ 368949 w 369924"/>
                    <a:gd name="connsiteY1" fmla="*/ 480352 h 498187"/>
                    <a:gd name="connsiteX2" fmla="*/ 272854 w 369924"/>
                    <a:gd name="connsiteY2" fmla="*/ 498187 h 498187"/>
                    <a:gd name="connsiteX3" fmla="*/ 0 w 369924"/>
                    <a:gd name="connsiteY3" fmla="*/ 308983 h 498187"/>
                    <a:gd name="connsiteX4" fmla="*/ 21200 w 369924"/>
                    <a:gd name="connsiteY4" fmla="*/ 0 h 498187"/>
                    <a:gd name="connsiteX5" fmla="*/ 100124 w 369924"/>
                    <a:gd name="connsiteY5" fmla="*/ 0 h 498187"/>
                    <a:gd name="connsiteX6" fmla="*/ 121822 w 369924"/>
                    <a:gd name="connsiteY6" fmla="*/ 268912 h 498187"/>
                    <a:gd name="connsiteX7" fmla="*/ 341677 w 369924"/>
                    <a:gd name="connsiteY7" fmla="*/ 384879 h 498187"/>
                    <a:gd name="connsiteX0" fmla="*/ 368949 w 460389"/>
                    <a:gd name="connsiteY0" fmla="*/ 480352 h 571792"/>
                    <a:gd name="connsiteX1" fmla="*/ 272854 w 460389"/>
                    <a:gd name="connsiteY1" fmla="*/ 498187 h 571792"/>
                    <a:gd name="connsiteX2" fmla="*/ 0 w 460389"/>
                    <a:gd name="connsiteY2" fmla="*/ 308983 h 571792"/>
                    <a:gd name="connsiteX3" fmla="*/ 21200 w 460389"/>
                    <a:gd name="connsiteY3" fmla="*/ 0 h 571792"/>
                    <a:gd name="connsiteX4" fmla="*/ 100124 w 460389"/>
                    <a:gd name="connsiteY4" fmla="*/ 0 h 571792"/>
                    <a:gd name="connsiteX5" fmla="*/ 121822 w 460389"/>
                    <a:gd name="connsiteY5" fmla="*/ 268912 h 571792"/>
                    <a:gd name="connsiteX6" fmla="*/ 341677 w 460389"/>
                    <a:gd name="connsiteY6" fmla="*/ 384879 h 571792"/>
                    <a:gd name="connsiteX7" fmla="*/ 460389 w 460389"/>
                    <a:gd name="connsiteY7" fmla="*/ 571792 h 571792"/>
                    <a:gd name="connsiteX0" fmla="*/ 368949 w 368949"/>
                    <a:gd name="connsiteY0" fmla="*/ 480352 h 498187"/>
                    <a:gd name="connsiteX1" fmla="*/ 272854 w 368949"/>
                    <a:gd name="connsiteY1" fmla="*/ 498187 h 498187"/>
                    <a:gd name="connsiteX2" fmla="*/ 0 w 368949"/>
                    <a:gd name="connsiteY2" fmla="*/ 308983 h 498187"/>
                    <a:gd name="connsiteX3" fmla="*/ 21200 w 368949"/>
                    <a:gd name="connsiteY3" fmla="*/ 0 h 498187"/>
                    <a:gd name="connsiteX4" fmla="*/ 100124 w 368949"/>
                    <a:gd name="connsiteY4" fmla="*/ 0 h 498187"/>
                    <a:gd name="connsiteX5" fmla="*/ 121822 w 368949"/>
                    <a:gd name="connsiteY5" fmla="*/ 268912 h 498187"/>
                    <a:gd name="connsiteX6" fmla="*/ 341677 w 368949"/>
                    <a:gd name="connsiteY6" fmla="*/ 384879 h 498187"/>
                    <a:gd name="connsiteX0" fmla="*/ 272854 w 341677"/>
                    <a:gd name="connsiteY0" fmla="*/ 498187 h 498187"/>
                    <a:gd name="connsiteX1" fmla="*/ 0 w 341677"/>
                    <a:gd name="connsiteY1" fmla="*/ 308983 h 498187"/>
                    <a:gd name="connsiteX2" fmla="*/ 21200 w 341677"/>
                    <a:gd name="connsiteY2" fmla="*/ 0 h 498187"/>
                    <a:gd name="connsiteX3" fmla="*/ 100124 w 341677"/>
                    <a:gd name="connsiteY3" fmla="*/ 0 h 498187"/>
                    <a:gd name="connsiteX4" fmla="*/ 121822 w 341677"/>
                    <a:gd name="connsiteY4" fmla="*/ 268912 h 498187"/>
                    <a:gd name="connsiteX5" fmla="*/ 341677 w 341677"/>
                    <a:gd name="connsiteY5" fmla="*/ 384879 h 498187"/>
                    <a:gd name="connsiteX0" fmla="*/ 240559 w 341677"/>
                    <a:gd name="connsiteY0" fmla="*/ 475588 h 475588"/>
                    <a:gd name="connsiteX1" fmla="*/ 0 w 341677"/>
                    <a:gd name="connsiteY1" fmla="*/ 308983 h 475588"/>
                    <a:gd name="connsiteX2" fmla="*/ 21200 w 341677"/>
                    <a:gd name="connsiteY2" fmla="*/ 0 h 475588"/>
                    <a:gd name="connsiteX3" fmla="*/ 100124 w 341677"/>
                    <a:gd name="connsiteY3" fmla="*/ 0 h 475588"/>
                    <a:gd name="connsiteX4" fmla="*/ 121822 w 341677"/>
                    <a:gd name="connsiteY4" fmla="*/ 268912 h 475588"/>
                    <a:gd name="connsiteX5" fmla="*/ 341677 w 341677"/>
                    <a:gd name="connsiteY5" fmla="*/ 384879 h 475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77" h="475588">
                      <a:moveTo>
                        <a:pt x="240559" y="475588"/>
                      </a:moveTo>
                      <a:lnTo>
                        <a:pt x="0" y="308983"/>
                      </a:lnTo>
                      <a:lnTo>
                        <a:pt x="21200" y="0"/>
                      </a:lnTo>
                      <a:lnTo>
                        <a:pt x="100124" y="0"/>
                      </a:lnTo>
                      <a:lnTo>
                        <a:pt x="121822" y="268912"/>
                      </a:lnTo>
                      <a:lnTo>
                        <a:pt x="341677" y="384879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6CCB8FA8-300C-4808-81EF-D12909AB95E3}"/>
                    </a:ext>
                  </a:extLst>
                </p:cNvPr>
                <p:cNvGrpSpPr/>
                <p:nvPr/>
              </p:nvGrpSpPr>
              <p:grpSpPr>
                <a:xfrm>
                  <a:off x="1867127" y="205992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317" name="星: 12 pt 316">
                    <a:extLst>
                      <a:ext uri="{FF2B5EF4-FFF2-40B4-BE49-F238E27FC236}">
                        <a16:creationId xmlns:a16="http://schemas.microsoft.com/office/drawing/2014/main" id="{67783B19-4706-4A66-9542-60A0DE3A0BFF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8" name="星: 12 pt 317">
                    <a:extLst>
                      <a:ext uri="{FF2B5EF4-FFF2-40B4-BE49-F238E27FC236}">
                        <a16:creationId xmlns:a16="http://schemas.microsoft.com/office/drawing/2014/main" id="{AA02FAC3-DF4F-4551-96F1-4997348B242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9" name="星: 12 pt 318">
                    <a:extLst>
                      <a:ext uri="{FF2B5EF4-FFF2-40B4-BE49-F238E27FC236}">
                        <a16:creationId xmlns:a16="http://schemas.microsoft.com/office/drawing/2014/main" id="{B8034AAA-C20B-4B54-AA00-B72442FB134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8FA07BBC-ABB3-4B61-B8C4-52415820964C}"/>
                    </a:ext>
                  </a:extLst>
                </p:cNvPr>
                <p:cNvGrpSpPr/>
                <p:nvPr/>
              </p:nvGrpSpPr>
              <p:grpSpPr>
                <a:xfrm>
                  <a:off x="2086412" y="2061466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314" name="星: 12 pt 313">
                    <a:extLst>
                      <a:ext uri="{FF2B5EF4-FFF2-40B4-BE49-F238E27FC236}">
                        <a16:creationId xmlns:a16="http://schemas.microsoft.com/office/drawing/2014/main" id="{6EC45F54-AD68-46A4-A40A-BB469BF1E5AC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5" name="星: 12 pt 314">
                    <a:extLst>
                      <a:ext uri="{FF2B5EF4-FFF2-40B4-BE49-F238E27FC236}">
                        <a16:creationId xmlns:a16="http://schemas.microsoft.com/office/drawing/2014/main" id="{1C927896-5762-4350-90EA-4F314D77B8B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6" name="星: 12 pt 315">
                    <a:extLst>
                      <a:ext uri="{FF2B5EF4-FFF2-40B4-BE49-F238E27FC236}">
                        <a16:creationId xmlns:a16="http://schemas.microsoft.com/office/drawing/2014/main" id="{C11DF249-BBF6-4055-8EC4-90593428DB7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419C5F95-487C-4F9D-A9B2-2CE254359343}"/>
                    </a:ext>
                  </a:extLst>
                </p:cNvPr>
                <p:cNvGrpSpPr/>
                <p:nvPr/>
              </p:nvGrpSpPr>
              <p:grpSpPr>
                <a:xfrm rot="497380">
                  <a:off x="1062474" y="1982968"/>
                  <a:ext cx="259123" cy="185948"/>
                  <a:chOff x="921101" y="1004912"/>
                  <a:chExt cx="1830135" cy="1313316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989229AD-D3E9-4602-947F-9DEB875B66D8}"/>
                      </a:ext>
                    </a:extLst>
                  </p:cNvPr>
                  <p:cNvSpPr/>
                  <p:nvPr/>
                </p:nvSpPr>
                <p:spPr>
                  <a:xfrm rot="1065509">
                    <a:off x="921101" y="1004912"/>
                    <a:ext cx="1830135" cy="1313316"/>
                  </a:xfrm>
                  <a:custGeom>
                    <a:avLst/>
                    <a:gdLst>
                      <a:gd name="connsiteX0" fmla="*/ 464483 w 1830135"/>
                      <a:gd name="connsiteY0" fmla="*/ 10149 h 1313316"/>
                      <a:gd name="connsiteX1" fmla="*/ 524032 w 1830135"/>
                      <a:gd name="connsiteY1" fmla="*/ 0 h 1313316"/>
                      <a:gd name="connsiteX2" fmla="*/ 552862 w 1830135"/>
                      <a:gd name="connsiteY2" fmla="*/ 4913 h 1313316"/>
                      <a:gd name="connsiteX3" fmla="*/ 553229 w 1830135"/>
                      <a:gd name="connsiteY3" fmla="*/ 3232 h 1313316"/>
                      <a:gd name="connsiteX4" fmla="*/ 1249514 w 1830135"/>
                      <a:gd name="connsiteY4" fmla="*/ 364857 h 1313316"/>
                      <a:gd name="connsiteX5" fmla="*/ 1636686 w 1830135"/>
                      <a:gd name="connsiteY5" fmla="*/ 639573 h 1313316"/>
                      <a:gd name="connsiteX6" fmla="*/ 1790507 w 1830135"/>
                      <a:gd name="connsiteY6" fmla="*/ 1119867 h 1313316"/>
                      <a:gd name="connsiteX7" fmla="*/ 1310212 w 1830135"/>
                      <a:gd name="connsiteY7" fmla="*/ 1273688 h 1313316"/>
                      <a:gd name="connsiteX8" fmla="*/ 903789 w 1830135"/>
                      <a:gd name="connsiteY8" fmla="*/ 1064442 h 1313316"/>
                      <a:gd name="connsiteX9" fmla="*/ 822112 w 1830135"/>
                      <a:gd name="connsiteY9" fmla="*/ 1046781 h 1313316"/>
                      <a:gd name="connsiteX10" fmla="*/ 602376 w 1830135"/>
                      <a:gd name="connsiteY10" fmla="*/ 1072847 h 1313316"/>
                      <a:gd name="connsiteX11" fmla="*/ 475849 w 1830135"/>
                      <a:gd name="connsiteY11" fmla="*/ 1129966 h 1313316"/>
                      <a:gd name="connsiteX12" fmla="*/ 472115 w 1830135"/>
                      <a:gd name="connsiteY12" fmla="*/ 1133737 h 1313316"/>
                      <a:gd name="connsiteX13" fmla="*/ 319438 w 1830135"/>
                      <a:gd name="connsiteY13" fmla="*/ 1138911 h 1313316"/>
                      <a:gd name="connsiteX14" fmla="*/ 365697 w 1830135"/>
                      <a:gd name="connsiteY14" fmla="*/ 993319 h 1313316"/>
                      <a:gd name="connsiteX15" fmla="*/ 386465 w 1830135"/>
                      <a:gd name="connsiteY15" fmla="*/ 981783 h 1313316"/>
                      <a:gd name="connsiteX16" fmla="*/ 386011 w 1830135"/>
                      <a:gd name="connsiteY16" fmla="*/ 980689 h 1313316"/>
                      <a:gd name="connsiteX17" fmla="*/ 691584 w 1830135"/>
                      <a:gd name="connsiteY17" fmla="*/ 870538 h 1313316"/>
                      <a:gd name="connsiteX18" fmla="*/ 733818 w 1830135"/>
                      <a:gd name="connsiteY18" fmla="*/ 866575 h 1313316"/>
                      <a:gd name="connsiteX19" fmla="*/ 718160 w 1830135"/>
                      <a:gd name="connsiteY19" fmla="*/ 835996 h 1313316"/>
                      <a:gd name="connsiteX20" fmla="*/ 712731 w 1830135"/>
                      <a:gd name="connsiteY20" fmla="*/ 834646 h 1313316"/>
                      <a:gd name="connsiteX21" fmla="*/ 416337 w 1830135"/>
                      <a:gd name="connsiteY21" fmla="*/ 862277 h 1313316"/>
                      <a:gd name="connsiteX22" fmla="*/ 263545 w 1830135"/>
                      <a:gd name="connsiteY22" fmla="*/ 931253 h 1313316"/>
                      <a:gd name="connsiteX23" fmla="*/ 259035 w 1830135"/>
                      <a:gd name="connsiteY23" fmla="*/ 935806 h 1313316"/>
                      <a:gd name="connsiteX24" fmla="*/ 74663 w 1830135"/>
                      <a:gd name="connsiteY24" fmla="*/ 942055 h 1313316"/>
                      <a:gd name="connsiteX25" fmla="*/ 130524 w 1830135"/>
                      <a:gd name="connsiteY25" fmla="*/ 766238 h 1313316"/>
                      <a:gd name="connsiteX26" fmla="*/ 155603 w 1830135"/>
                      <a:gd name="connsiteY26" fmla="*/ 752309 h 1313316"/>
                      <a:gd name="connsiteX27" fmla="*/ 155055 w 1830135"/>
                      <a:gd name="connsiteY27" fmla="*/ 750987 h 1313316"/>
                      <a:gd name="connsiteX28" fmla="*/ 524066 w 1830135"/>
                      <a:gd name="connsiteY28" fmla="*/ 617969 h 1313316"/>
                      <a:gd name="connsiteX29" fmla="*/ 679593 w 1830135"/>
                      <a:gd name="connsiteY29" fmla="*/ 629024 h 1313316"/>
                      <a:gd name="connsiteX30" fmla="*/ 685562 w 1830135"/>
                      <a:gd name="connsiteY30" fmla="*/ 607291 h 1313316"/>
                      <a:gd name="connsiteX31" fmla="*/ 686197 w 1830135"/>
                      <a:gd name="connsiteY31" fmla="*/ 606179 h 1313316"/>
                      <a:gd name="connsiteX32" fmla="*/ 573217 w 1830135"/>
                      <a:gd name="connsiteY32" fmla="*/ 567153 h 1313316"/>
                      <a:gd name="connsiteX33" fmla="*/ 410687 w 1830135"/>
                      <a:gd name="connsiteY33" fmla="*/ 587784 h 1313316"/>
                      <a:gd name="connsiteX34" fmla="*/ 226388 w 1830135"/>
                      <a:gd name="connsiteY34" fmla="*/ 613650 h 1313316"/>
                      <a:gd name="connsiteX35" fmla="*/ 19661 w 1830135"/>
                      <a:gd name="connsiteY35" fmla="*/ 589267 h 1313316"/>
                      <a:gd name="connsiteX36" fmla="*/ 108416 w 1830135"/>
                      <a:gd name="connsiteY36" fmla="*/ 399322 h 1313316"/>
                      <a:gd name="connsiteX37" fmla="*/ 138350 w 1830135"/>
                      <a:gd name="connsiteY37" fmla="*/ 389805 h 1313316"/>
                      <a:gd name="connsiteX38" fmla="*/ 137942 w 1830135"/>
                      <a:gd name="connsiteY38" fmla="*/ 388118 h 1313316"/>
                      <a:gd name="connsiteX39" fmla="*/ 831979 w 1830135"/>
                      <a:gd name="connsiteY39" fmla="*/ 388431 h 1313316"/>
                      <a:gd name="connsiteX40" fmla="*/ 851687 w 1830135"/>
                      <a:gd name="connsiteY40" fmla="*/ 397519 h 1313316"/>
                      <a:gd name="connsiteX41" fmla="*/ 824083 w 1830135"/>
                      <a:gd name="connsiteY41" fmla="*/ 373273 h 1313316"/>
                      <a:gd name="connsiteX42" fmla="*/ 696372 w 1830135"/>
                      <a:gd name="connsiteY42" fmla="*/ 302492 h 1313316"/>
                      <a:gd name="connsiteX43" fmla="*/ 530473 w 1830135"/>
                      <a:gd name="connsiteY43" fmla="*/ 257193 h 1313316"/>
                      <a:gd name="connsiteX44" fmla="*/ 524032 w 1830135"/>
                      <a:gd name="connsiteY44" fmla="*/ 258291 h 1313316"/>
                      <a:gd name="connsiteX45" fmla="*/ 371044 w 1830135"/>
                      <a:gd name="connsiteY45" fmla="*/ 129146 h 1313316"/>
                      <a:gd name="connsiteX46" fmla="*/ 464483 w 1830135"/>
                      <a:gd name="connsiteY46" fmla="*/ 10149 h 1313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1830135" h="1313316">
                        <a:moveTo>
                          <a:pt x="464483" y="10149"/>
                        </a:moveTo>
                        <a:cubicBezTo>
                          <a:pt x="482786" y="3614"/>
                          <a:pt x="502909" y="0"/>
                          <a:pt x="524032" y="0"/>
                        </a:cubicBezTo>
                        <a:lnTo>
                          <a:pt x="552862" y="4913"/>
                        </a:lnTo>
                        <a:lnTo>
                          <a:pt x="553229" y="3232"/>
                        </a:lnTo>
                        <a:cubicBezTo>
                          <a:pt x="833306" y="46924"/>
                          <a:pt x="1062668" y="165384"/>
                          <a:pt x="1249514" y="364857"/>
                        </a:cubicBezTo>
                        <a:lnTo>
                          <a:pt x="1636686" y="639573"/>
                        </a:lnTo>
                        <a:cubicBezTo>
                          <a:pt x="1811793" y="729725"/>
                          <a:pt x="1880660" y="944760"/>
                          <a:pt x="1790507" y="1119867"/>
                        </a:cubicBezTo>
                        <a:cubicBezTo>
                          <a:pt x="1700354" y="1294974"/>
                          <a:pt x="1485319" y="1363841"/>
                          <a:pt x="1310212" y="1273688"/>
                        </a:cubicBezTo>
                        <a:lnTo>
                          <a:pt x="903789" y="1064442"/>
                        </a:lnTo>
                        <a:lnTo>
                          <a:pt x="822112" y="1046781"/>
                        </a:lnTo>
                        <a:cubicBezTo>
                          <a:pt x="752832" y="1040205"/>
                          <a:pt x="677863" y="1048980"/>
                          <a:pt x="602376" y="1072847"/>
                        </a:cubicBezTo>
                        <a:lnTo>
                          <a:pt x="475849" y="1129966"/>
                        </a:lnTo>
                        <a:lnTo>
                          <a:pt x="472115" y="1133737"/>
                        </a:lnTo>
                        <a:cubicBezTo>
                          <a:pt x="417181" y="1175369"/>
                          <a:pt x="348825" y="1177685"/>
                          <a:pt x="319438" y="1138911"/>
                        </a:cubicBezTo>
                        <a:cubicBezTo>
                          <a:pt x="290051" y="1100134"/>
                          <a:pt x="310761" y="1034951"/>
                          <a:pt x="365697" y="993319"/>
                        </a:cubicBezTo>
                        <a:lnTo>
                          <a:pt x="386465" y="981783"/>
                        </a:lnTo>
                        <a:lnTo>
                          <a:pt x="386011" y="980689"/>
                        </a:lnTo>
                        <a:cubicBezTo>
                          <a:pt x="486060" y="923563"/>
                          <a:pt x="590230" y="886787"/>
                          <a:pt x="691584" y="870538"/>
                        </a:cubicBezTo>
                        <a:lnTo>
                          <a:pt x="733818" y="866575"/>
                        </a:lnTo>
                        <a:lnTo>
                          <a:pt x="718160" y="835996"/>
                        </a:lnTo>
                        <a:lnTo>
                          <a:pt x="712731" y="834646"/>
                        </a:lnTo>
                        <a:cubicBezTo>
                          <a:pt x="620650" y="820494"/>
                          <a:pt x="518891" y="829853"/>
                          <a:pt x="416337" y="862277"/>
                        </a:cubicBezTo>
                        <a:lnTo>
                          <a:pt x="263545" y="931253"/>
                        </a:lnTo>
                        <a:lnTo>
                          <a:pt x="259035" y="935806"/>
                        </a:lnTo>
                        <a:cubicBezTo>
                          <a:pt x="192695" y="986082"/>
                          <a:pt x="110149" y="988879"/>
                          <a:pt x="74663" y="942055"/>
                        </a:cubicBezTo>
                        <a:cubicBezTo>
                          <a:pt x="39174" y="895230"/>
                          <a:pt x="64184" y="816514"/>
                          <a:pt x="130524" y="766238"/>
                        </a:cubicBezTo>
                        <a:lnTo>
                          <a:pt x="155603" y="752309"/>
                        </a:lnTo>
                        <a:lnTo>
                          <a:pt x="155055" y="750987"/>
                        </a:lnTo>
                        <a:cubicBezTo>
                          <a:pt x="275874" y="682002"/>
                          <a:pt x="401671" y="637590"/>
                          <a:pt x="524066" y="617969"/>
                        </a:cubicBezTo>
                        <a:lnTo>
                          <a:pt x="679593" y="629024"/>
                        </a:lnTo>
                        <a:lnTo>
                          <a:pt x="685562" y="607291"/>
                        </a:lnTo>
                        <a:lnTo>
                          <a:pt x="686197" y="606179"/>
                        </a:lnTo>
                        <a:lnTo>
                          <a:pt x="573217" y="567153"/>
                        </a:lnTo>
                        <a:cubicBezTo>
                          <a:pt x="523088" y="561372"/>
                          <a:pt x="463424" y="583193"/>
                          <a:pt x="410687" y="587784"/>
                        </a:cubicBezTo>
                        <a:lnTo>
                          <a:pt x="226388" y="613650"/>
                        </a:lnTo>
                        <a:cubicBezTo>
                          <a:pt x="157479" y="605523"/>
                          <a:pt x="71991" y="664533"/>
                          <a:pt x="19661" y="589267"/>
                        </a:cubicBezTo>
                        <a:cubicBezTo>
                          <a:pt x="-32668" y="514000"/>
                          <a:pt x="27190" y="440151"/>
                          <a:pt x="108416" y="399322"/>
                        </a:cubicBezTo>
                        <a:lnTo>
                          <a:pt x="138350" y="389805"/>
                        </a:lnTo>
                        <a:cubicBezTo>
                          <a:pt x="138214" y="389242"/>
                          <a:pt x="138077" y="388681"/>
                          <a:pt x="137942" y="388118"/>
                        </a:cubicBezTo>
                        <a:cubicBezTo>
                          <a:pt x="378756" y="308042"/>
                          <a:pt x="624491" y="311221"/>
                          <a:pt x="831979" y="388431"/>
                        </a:cubicBezTo>
                        <a:lnTo>
                          <a:pt x="851687" y="397519"/>
                        </a:lnTo>
                        <a:lnTo>
                          <a:pt x="824083" y="373273"/>
                        </a:lnTo>
                        <a:cubicBezTo>
                          <a:pt x="784870" y="345743"/>
                          <a:pt x="742081" y="321971"/>
                          <a:pt x="696372" y="302492"/>
                        </a:cubicBezTo>
                        <a:lnTo>
                          <a:pt x="530473" y="257193"/>
                        </a:lnTo>
                        <a:lnTo>
                          <a:pt x="524032" y="258291"/>
                        </a:lnTo>
                        <a:cubicBezTo>
                          <a:pt x="439539" y="258291"/>
                          <a:pt x="371044" y="200471"/>
                          <a:pt x="371044" y="129146"/>
                        </a:cubicBezTo>
                        <a:cubicBezTo>
                          <a:pt x="371044" y="75652"/>
                          <a:pt x="409572" y="29755"/>
                          <a:pt x="464483" y="10149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1045F79D-1868-4BD3-93FC-75D7A3F55C43}"/>
                      </a:ext>
                    </a:extLst>
                  </p:cNvPr>
                  <p:cNvSpPr/>
                  <p:nvPr/>
                </p:nvSpPr>
                <p:spPr>
                  <a:xfrm rot="871576" flipV="1">
                    <a:off x="1370020" y="1209803"/>
                    <a:ext cx="889365" cy="741114"/>
                  </a:xfrm>
                  <a:custGeom>
                    <a:avLst/>
                    <a:gdLst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7650 w 491349"/>
                      <a:gd name="connsiteY3" fmla="*/ 242944 h 254989"/>
                      <a:gd name="connsiteX4" fmla="*/ 91855 w 491349"/>
                      <a:gd name="connsiteY4" fmla="*/ 243970 h 254989"/>
                      <a:gd name="connsiteX5" fmla="*/ 0 w 491349"/>
                      <a:gd name="connsiteY5" fmla="*/ 163435 h 254989"/>
                      <a:gd name="connsiteX6" fmla="*/ 91855 w 491349"/>
                      <a:gd name="connsiteY6" fmla="*/ 82900 h 254989"/>
                      <a:gd name="connsiteX7" fmla="*/ 127609 w 491349"/>
                      <a:gd name="connsiteY7" fmla="*/ 89229 h 254989"/>
                      <a:gd name="connsiteX8" fmla="*/ 132312 w 491349"/>
                      <a:gd name="connsiteY8" fmla="*/ 92009 h 254989"/>
                      <a:gd name="connsiteX9" fmla="*/ 185698 w 491349"/>
                      <a:gd name="connsiteY9" fmla="*/ 100982 h 254989"/>
                      <a:gd name="connsiteX10" fmla="*/ 357716 w 491349"/>
                      <a:gd name="connsiteY10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7650 w 491349"/>
                      <a:gd name="connsiteY3" fmla="*/ 242944 h 254989"/>
                      <a:gd name="connsiteX4" fmla="*/ 91855 w 491349"/>
                      <a:gd name="connsiteY4" fmla="*/ 243970 h 254989"/>
                      <a:gd name="connsiteX5" fmla="*/ 0 w 491349"/>
                      <a:gd name="connsiteY5" fmla="*/ 163435 h 254989"/>
                      <a:gd name="connsiteX6" fmla="*/ 91855 w 491349"/>
                      <a:gd name="connsiteY6" fmla="*/ 82900 h 254989"/>
                      <a:gd name="connsiteX7" fmla="*/ 127609 w 491349"/>
                      <a:gd name="connsiteY7" fmla="*/ 89229 h 254989"/>
                      <a:gd name="connsiteX8" fmla="*/ 132312 w 491349"/>
                      <a:gd name="connsiteY8" fmla="*/ 92009 h 254989"/>
                      <a:gd name="connsiteX9" fmla="*/ 185698 w 491349"/>
                      <a:gd name="connsiteY9" fmla="*/ 100982 h 254989"/>
                      <a:gd name="connsiteX10" fmla="*/ 357716 w 491349"/>
                      <a:gd name="connsiteY10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112387 w 491349"/>
                      <a:gd name="connsiteY3" fmla="*/ 213112 h 254989"/>
                      <a:gd name="connsiteX4" fmla="*/ 91855 w 491349"/>
                      <a:gd name="connsiteY4" fmla="*/ 243970 h 254989"/>
                      <a:gd name="connsiteX5" fmla="*/ 0 w 491349"/>
                      <a:gd name="connsiteY5" fmla="*/ 163435 h 254989"/>
                      <a:gd name="connsiteX6" fmla="*/ 91855 w 491349"/>
                      <a:gd name="connsiteY6" fmla="*/ 82900 h 254989"/>
                      <a:gd name="connsiteX7" fmla="*/ 127609 w 491349"/>
                      <a:gd name="connsiteY7" fmla="*/ 89229 h 254989"/>
                      <a:gd name="connsiteX8" fmla="*/ 132312 w 491349"/>
                      <a:gd name="connsiteY8" fmla="*/ 92009 h 254989"/>
                      <a:gd name="connsiteX9" fmla="*/ 185698 w 491349"/>
                      <a:gd name="connsiteY9" fmla="*/ 100982 h 254989"/>
                      <a:gd name="connsiteX10" fmla="*/ 357716 w 491349"/>
                      <a:gd name="connsiteY10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1855 w 491349"/>
                      <a:gd name="connsiteY3" fmla="*/ 243970 h 254989"/>
                      <a:gd name="connsiteX4" fmla="*/ 0 w 491349"/>
                      <a:gd name="connsiteY4" fmla="*/ 163435 h 254989"/>
                      <a:gd name="connsiteX5" fmla="*/ 91855 w 491349"/>
                      <a:gd name="connsiteY5" fmla="*/ 82900 h 254989"/>
                      <a:gd name="connsiteX6" fmla="*/ 127609 w 491349"/>
                      <a:gd name="connsiteY6" fmla="*/ 89229 h 254989"/>
                      <a:gd name="connsiteX7" fmla="*/ 132312 w 491349"/>
                      <a:gd name="connsiteY7" fmla="*/ 92009 h 254989"/>
                      <a:gd name="connsiteX8" fmla="*/ 185698 w 491349"/>
                      <a:gd name="connsiteY8" fmla="*/ 100982 h 254989"/>
                      <a:gd name="connsiteX9" fmla="*/ 357716 w 491349"/>
                      <a:gd name="connsiteY9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1855 w 491349"/>
                      <a:gd name="connsiteY3" fmla="*/ 243970 h 254989"/>
                      <a:gd name="connsiteX4" fmla="*/ 0 w 491349"/>
                      <a:gd name="connsiteY4" fmla="*/ 163435 h 254989"/>
                      <a:gd name="connsiteX5" fmla="*/ 91855 w 491349"/>
                      <a:gd name="connsiteY5" fmla="*/ 82900 h 254989"/>
                      <a:gd name="connsiteX6" fmla="*/ 127609 w 491349"/>
                      <a:gd name="connsiteY6" fmla="*/ 89229 h 254989"/>
                      <a:gd name="connsiteX7" fmla="*/ 138431 w 491349"/>
                      <a:gd name="connsiteY7" fmla="*/ 60862 h 254989"/>
                      <a:gd name="connsiteX8" fmla="*/ 185698 w 491349"/>
                      <a:gd name="connsiteY8" fmla="*/ 100982 h 254989"/>
                      <a:gd name="connsiteX9" fmla="*/ 357716 w 491349"/>
                      <a:gd name="connsiteY9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1855 w 491349"/>
                      <a:gd name="connsiteY3" fmla="*/ 243970 h 254989"/>
                      <a:gd name="connsiteX4" fmla="*/ 0 w 491349"/>
                      <a:gd name="connsiteY4" fmla="*/ 163435 h 254989"/>
                      <a:gd name="connsiteX5" fmla="*/ 91855 w 491349"/>
                      <a:gd name="connsiteY5" fmla="*/ 82900 h 254989"/>
                      <a:gd name="connsiteX6" fmla="*/ 127609 w 491349"/>
                      <a:gd name="connsiteY6" fmla="*/ 89229 h 254989"/>
                      <a:gd name="connsiteX7" fmla="*/ 185698 w 491349"/>
                      <a:gd name="connsiteY7" fmla="*/ 100982 h 254989"/>
                      <a:gd name="connsiteX8" fmla="*/ 357716 w 491349"/>
                      <a:gd name="connsiteY8" fmla="*/ 0 h 254989"/>
                      <a:gd name="connsiteX0" fmla="*/ 470658 w 491349"/>
                      <a:gd name="connsiteY0" fmla="*/ 0 h 381661"/>
                      <a:gd name="connsiteX1" fmla="*/ 491349 w 491349"/>
                      <a:gd name="connsiteY1" fmla="*/ 203164 h 381661"/>
                      <a:gd name="connsiteX2" fmla="*/ 125649 w 491349"/>
                      <a:gd name="connsiteY2" fmla="*/ 376886 h 381661"/>
                      <a:gd name="connsiteX3" fmla="*/ 91855 w 491349"/>
                      <a:gd name="connsiteY3" fmla="*/ 370642 h 381661"/>
                      <a:gd name="connsiteX4" fmla="*/ 0 w 491349"/>
                      <a:gd name="connsiteY4" fmla="*/ 290107 h 381661"/>
                      <a:gd name="connsiteX5" fmla="*/ 91855 w 491349"/>
                      <a:gd name="connsiteY5" fmla="*/ 209572 h 381661"/>
                      <a:gd name="connsiteX6" fmla="*/ 127609 w 491349"/>
                      <a:gd name="connsiteY6" fmla="*/ 215901 h 381661"/>
                      <a:gd name="connsiteX7" fmla="*/ 185698 w 491349"/>
                      <a:gd name="connsiteY7" fmla="*/ 227654 h 381661"/>
                      <a:gd name="connsiteX8" fmla="*/ 470658 w 491349"/>
                      <a:gd name="connsiteY8" fmla="*/ 0 h 381661"/>
                      <a:gd name="connsiteX0" fmla="*/ 470658 w 491349"/>
                      <a:gd name="connsiteY0" fmla="*/ 0 h 381661"/>
                      <a:gd name="connsiteX1" fmla="*/ 491349 w 491349"/>
                      <a:gd name="connsiteY1" fmla="*/ 203164 h 381661"/>
                      <a:gd name="connsiteX2" fmla="*/ 125649 w 491349"/>
                      <a:gd name="connsiteY2" fmla="*/ 376886 h 381661"/>
                      <a:gd name="connsiteX3" fmla="*/ 91855 w 491349"/>
                      <a:gd name="connsiteY3" fmla="*/ 370642 h 381661"/>
                      <a:gd name="connsiteX4" fmla="*/ 0 w 491349"/>
                      <a:gd name="connsiteY4" fmla="*/ 290107 h 381661"/>
                      <a:gd name="connsiteX5" fmla="*/ 91855 w 491349"/>
                      <a:gd name="connsiteY5" fmla="*/ 209572 h 381661"/>
                      <a:gd name="connsiteX6" fmla="*/ 127609 w 491349"/>
                      <a:gd name="connsiteY6" fmla="*/ 215901 h 381661"/>
                      <a:gd name="connsiteX7" fmla="*/ 185698 w 491349"/>
                      <a:gd name="connsiteY7" fmla="*/ 227654 h 381661"/>
                      <a:gd name="connsiteX8" fmla="*/ 470658 w 491349"/>
                      <a:gd name="connsiteY8" fmla="*/ 0 h 381661"/>
                      <a:gd name="connsiteX0" fmla="*/ 470658 w 491349"/>
                      <a:gd name="connsiteY0" fmla="*/ 0 h 381661"/>
                      <a:gd name="connsiteX1" fmla="*/ 491349 w 491349"/>
                      <a:gd name="connsiteY1" fmla="*/ 203164 h 381661"/>
                      <a:gd name="connsiteX2" fmla="*/ 125649 w 491349"/>
                      <a:gd name="connsiteY2" fmla="*/ 376886 h 381661"/>
                      <a:gd name="connsiteX3" fmla="*/ 91855 w 491349"/>
                      <a:gd name="connsiteY3" fmla="*/ 370642 h 381661"/>
                      <a:gd name="connsiteX4" fmla="*/ 0 w 491349"/>
                      <a:gd name="connsiteY4" fmla="*/ 290107 h 381661"/>
                      <a:gd name="connsiteX5" fmla="*/ 91855 w 491349"/>
                      <a:gd name="connsiteY5" fmla="*/ 209572 h 381661"/>
                      <a:gd name="connsiteX6" fmla="*/ 127609 w 491349"/>
                      <a:gd name="connsiteY6" fmla="*/ 215901 h 381661"/>
                      <a:gd name="connsiteX7" fmla="*/ 185698 w 491349"/>
                      <a:gd name="connsiteY7" fmla="*/ 227654 h 381661"/>
                      <a:gd name="connsiteX8" fmla="*/ 470658 w 491349"/>
                      <a:gd name="connsiteY8" fmla="*/ 0 h 381661"/>
                      <a:gd name="connsiteX0" fmla="*/ 470658 w 576453"/>
                      <a:gd name="connsiteY0" fmla="*/ 3674 h 385335"/>
                      <a:gd name="connsiteX1" fmla="*/ 576181 w 576453"/>
                      <a:gd name="connsiteY1" fmla="*/ 97555 h 385335"/>
                      <a:gd name="connsiteX2" fmla="*/ 491349 w 576453"/>
                      <a:gd name="connsiteY2" fmla="*/ 206838 h 385335"/>
                      <a:gd name="connsiteX3" fmla="*/ 125649 w 576453"/>
                      <a:gd name="connsiteY3" fmla="*/ 380560 h 385335"/>
                      <a:gd name="connsiteX4" fmla="*/ 91855 w 576453"/>
                      <a:gd name="connsiteY4" fmla="*/ 374316 h 385335"/>
                      <a:gd name="connsiteX5" fmla="*/ 0 w 576453"/>
                      <a:gd name="connsiteY5" fmla="*/ 293781 h 385335"/>
                      <a:gd name="connsiteX6" fmla="*/ 91855 w 576453"/>
                      <a:gd name="connsiteY6" fmla="*/ 213246 h 385335"/>
                      <a:gd name="connsiteX7" fmla="*/ 127609 w 576453"/>
                      <a:gd name="connsiteY7" fmla="*/ 219575 h 385335"/>
                      <a:gd name="connsiteX8" fmla="*/ 185698 w 576453"/>
                      <a:gd name="connsiteY8" fmla="*/ 231328 h 385335"/>
                      <a:gd name="connsiteX9" fmla="*/ 470658 w 576453"/>
                      <a:gd name="connsiteY9" fmla="*/ 3674 h 385335"/>
                      <a:gd name="connsiteX0" fmla="*/ 576181 w 671120"/>
                      <a:gd name="connsiteY0" fmla="*/ 97412 h 385192"/>
                      <a:gd name="connsiteX1" fmla="*/ 491349 w 671120"/>
                      <a:gd name="connsiteY1" fmla="*/ 206695 h 385192"/>
                      <a:gd name="connsiteX2" fmla="*/ 125649 w 671120"/>
                      <a:gd name="connsiteY2" fmla="*/ 380417 h 385192"/>
                      <a:gd name="connsiteX3" fmla="*/ 91855 w 671120"/>
                      <a:gd name="connsiteY3" fmla="*/ 374173 h 385192"/>
                      <a:gd name="connsiteX4" fmla="*/ 0 w 671120"/>
                      <a:gd name="connsiteY4" fmla="*/ 293638 h 385192"/>
                      <a:gd name="connsiteX5" fmla="*/ 91855 w 671120"/>
                      <a:gd name="connsiteY5" fmla="*/ 213103 h 385192"/>
                      <a:gd name="connsiteX6" fmla="*/ 127609 w 671120"/>
                      <a:gd name="connsiteY6" fmla="*/ 219432 h 385192"/>
                      <a:gd name="connsiteX7" fmla="*/ 185698 w 671120"/>
                      <a:gd name="connsiteY7" fmla="*/ 231185 h 385192"/>
                      <a:gd name="connsiteX8" fmla="*/ 470658 w 671120"/>
                      <a:gd name="connsiteY8" fmla="*/ 3531 h 385192"/>
                      <a:gd name="connsiteX9" fmla="*/ 671120 w 671120"/>
                      <a:gd name="connsiteY9" fmla="*/ 200995 h 385192"/>
                      <a:gd name="connsiteX0" fmla="*/ 576181 w 576453"/>
                      <a:gd name="connsiteY0" fmla="*/ 93881 h 381661"/>
                      <a:gd name="connsiteX1" fmla="*/ 491349 w 576453"/>
                      <a:gd name="connsiteY1" fmla="*/ 203164 h 381661"/>
                      <a:gd name="connsiteX2" fmla="*/ 125649 w 576453"/>
                      <a:gd name="connsiteY2" fmla="*/ 376886 h 381661"/>
                      <a:gd name="connsiteX3" fmla="*/ 91855 w 576453"/>
                      <a:gd name="connsiteY3" fmla="*/ 370642 h 381661"/>
                      <a:gd name="connsiteX4" fmla="*/ 0 w 576453"/>
                      <a:gd name="connsiteY4" fmla="*/ 290107 h 381661"/>
                      <a:gd name="connsiteX5" fmla="*/ 91855 w 576453"/>
                      <a:gd name="connsiteY5" fmla="*/ 209572 h 381661"/>
                      <a:gd name="connsiteX6" fmla="*/ 127609 w 576453"/>
                      <a:gd name="connsiteY6" fmla="*/ 215901 h 381661"/>
                      <a:gd name="connsiteX7" fmla="*/ 185698 w 576453"/>
                      <a:gd name="connsiteY7" fmla="*/ 227654 h 381661"/>
                      <a:gd name="connsiteX8" fmla="*/ 470658 w 576453"/>
                      <a:gd name="connsiteY8" fmla="*/ 0 h 381661"/>
                      <a:gd name="connsiteX0" fmla="*/ 491349 w 491349"/>
                      <a:gd name="connsiteY0" fmla="*/ 203164 h 381661"/>
                      <a:gd name="connsiteX1" fmla="*/ 125649 w 491349"/>
                      <a:gd name="connsiteY1" fmla="*/ 376886 h 381661"/>
                      <a:gd name="connsiteX2" fmla="*/ 91855 w 491349"/>
                      <a:gd name="connsiteY2" fmla="*/ 370642 h 381661"/>
                      <a:gd name="connsiteX3" fmla="*/ 0 w 491349"/>
                      <a:gd name="connsiteY3" fmla="*/ 290107 h 381661"/>
                      <a:gd name="connsiteX4" fmla="*/ 91855 w 491349"/>
                      <a:gd name="connsiteY4" fmla="*/ 209572 h 381661"/>
                      <a:gd name="connsiteX5" fmla="*/ 127609 w 491349"/>
                      <a:gd name="connsiteY5" fmla="*/ 215901 h 381661"/>
                      <a:gd name="connsiteX6" fmla="*/ 185698 w 491349"/>
                      <a:gd name="connsiteY6" fmla="*/ 227654 h 381661"/>
                      <a:gd name="connsiteX7" fmla="*/ 470658 w 491349"/>
                      <a:gd name="connsiteY7" fmla="*/ 0 h 381661"/>
                      <a:gd name="connsiteX0" fmla="*/ 498791 w 498791"/>
                      <a:gd name="connsiteY0" fmla="*/ 234499 h 383807"/>
                      <a:gd name="connsiteX1" fmla="*/ 125649 w 498791"/>
                      <a:gd name="connsiteY1" fmla="*/ 376886 h 383807"/>
                      <a:gd name="connsiteX2" fmla="*/ 91855 w 498791"/>
                      <a:gd name="connsiteY2" fmla="*/ 370642 h 383807"/>
                      <a:gd name="connsiteX3" fmla="*/ 0 w 498791"/>
                      <a:gd name="connsiteY3" fmla="*/ 290107 h 383807"/>
                      <a:gd name="connsiteX4" fmla="*/ 91855 w 498791"/>
                      <a:gd name="connsiteY4" fmla="*/ 209572 h 383807"/>
                      <a:gd name="connsiteX5" fmla="*/ 127609 w 498791"/>
                      <a:gd name="connsiteY5" fmla="*/ 215901 h 383807"/>
                      <a:gd name="connsiteX6" fmla="*/ 185698 w 498791"/>
                      <a:gd name="connsiteY6" fmla="*/ 227654 h 383807"/>
                      <a:gd name="connsiteX7" fmla="*/ 470658 w 498791"/>
                      <a:gd name="connsiteY7" fmla="*/ 0 h 3838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8791" h="383807">
                        <a:moveTo>
                          <a:pt x="498791" y="234499"/>
                        </a:moveTo>
                        <a:cubicBezTo>
                          <a:pt x="424127" y="364935"/>
                          <a:pt x="269619" y="400809"/>
                          <a:pt x="125649" y="376886"/>
                        </a:cubicBezTo>
                        <a:lnTo>
                          <a:pt x="91855" y="370642"/>
                        </a:lnTo>
                        <a:cubicBezTo>
                          <a:pt x="41125" y="370642"/>
                          <a:pt x="0" y="334585"/>
                          <a:pt x="0" y="290107"/>
                        </a:cubicBezTo>
                        <a:cubicBezTo>
                          <a:pt x="0" y="245629"/>
                          <a:pt x="41125" y="209572"/>
                          <a:pt x="91855" y="209572"/>
                        </a:cubicBezTo>
                        <a:cubicBezTo>
                          <a:pt x="104538" y="209572"/>
                          <a:pt x="116620" y="211826"/>
                          <a:pt x="127609" y="215901"/>
                        </a:cubicBezTo>
                        <a:lnTo>
                          <a:pt x="185698" y="227654"/>
                        </a:lnTo>
                        <a:cubicBezTo>
                          <a:pt x="362802" y="260578"/>
                          <a:pt x="315498" y="35581"/>
                          <a:pt x="470658" y="0"/>
                        </a:cubicBez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2" name="グループ化 271">
                  <a:extLst>
                    <a:ext uri="{FF2B5EF4-FFF2-40B4-BE49-F238E27FC236}">
                      <a16:creationId xmlns:a16="http://schemas.microsoft.com/office/drawing/2014/main" id="{951A7E3D-11F6-470E-BEA6-E74B0C3DEF64}"/>
                    </a:ext>
                  </a:extLst>
                </p:cNvPr>
                <p:cNvGrpSpPr/>
                <p:nvPr/>
              </p:nvGrpSpPr>
              <p:grpSpPr>
                <a:xfrm rot="20162484">
                  <a:off x="1208268" y="2122873"/>
                  <a:ext cx="120080" cy="103409"/>
                  <a:chOff x="3299408" y="2057413"/>
                  <a:chExt cx="120080" cy="103409"/>
                </a:xfrm>
              </p:grpSpPr>
              <p:sp>
                <p:nvSpPr>
                  <p:cNvPr id="309" name="星: 12 pt 308">
                    <a:extLst>
                      <a:ext uri="{FF2B5EF4-FFF2-40B4-BE49-F238E27FC236}">
                        <a16:creationId xmlns:a16="http://schemas.microsoft.com/office/drawing/2014/main" id="{C5D0C864-AA5A-40B8-99C0-9FB1FCC2445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58940" y="205741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0" name="星: 12 pt 309">
                    <a:extLst>
                      <a:ext uri="{FF2B5EF4-FFF2-40B4-BE49-F238E27FC236}">
                        <a16:creationId xmlns:a16="http://schemas.microsoft.com/office/drawing/2014/main" id="{9C6D2F4E-CBBD-48BC-8D5D-B05DDCAFC19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30365" y="207884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1" name="星: 12 pt 310">
                    <a:extLst>
                      <a:ext uri="{FF2B5EF4-FFF2-40B4-BE49-F238E27FC236}">
                        <a16:creationId xmlns:a16="http://schemas.microsoft.com/office/drawing/2014/main" id="{52467AC9-4F34-4AA3-ABC8-6C499DB0212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299408" y="2100274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885AE24D-D30D-4F52-96EB-E31833D38B71}"/>
                    </a:ext>
                  </a:extLst>
                </p:cNvPr>
                <p:cNvGrpSpPr/>
                <p:nvPr/>
              </p:nvGrpSpPr>
              <p:grpSpPr>
                <a:xfrm>
                  <a:off x="1867127" y="2133744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306" name="星: 12 pt 305">
                    <a:extLst>
                      <a:ext uri="{FF2B5EF4-FFF2-40B4-BE49-F238E27FC236}">
                        <a16:creationId xmlns:a16="http://schemas.microsoft.com/office/drawing/2014/main" id="{3F76DC92-0CC0-4766-B522-F3AC327B01E5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7" name="星: 12 pt 306">
                    <a:extLst>
                      <a:ext uri="{FF2B5EF4-FFF2-40B4-BE49-F238E27FC236}">
                        <a16:creationId xmlns:a16="http://schemas.microsoft.com/office/drawing/2014/main" id="{CD4AC570-4C62-4598-9A2A-B83A582AA2E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8" name="星: 12 pt 307">
                    <a:extLst>
                      <a:ext uri="{FF2B5EF4-FFF2-40B4-BE49-F238E27FC236}">
                        <a16:creationId xmlns:a16="http://schemas.microsoft.com/office/drawing/2014/main" id="{E150DE93-E9AB-477F-B4C3-33DF70A3509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9CD5933A-3A01-4786-85B0-9C13246D3F6E}"/>
                    </a:ext>
                  </a:extLst>
                </p:cNvPr>
                <p:cNvGrpSpPr/>
                <p:nvPr/>
              </p:nvGrpSpPr>
              <p:grpSpPr>
                <a:xfrm>
                  <a:off x="2086412" y="213528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303" name="星: 12 pt 302">
                    <a:extLst>
                      <a:ext uri="{FF2B5EF4-FFF2-40B4-BE49-F238E27FC236}">
                        <a16:creationId xmlns:a16="http://schemas.microsoft.com/office/drawing/2014/main" id="{A0FE271B-7C9B-4E36-BB93-DB17B8E08966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4" name="星: 12 pt 303">
                    <a:extLst>
                      <a:ext uri="{FF2B5EF4-FFF2-40B4-BE49-F238E27FC236}">
                        <a16:creationId xmlns:a16="http://schemas.microsoft.com/office/drawing/2014/main" id="{5F126638-F948-4D86-93F1-373FE51102A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5" name="星: 12 pt 304">
                    <a:extLst>
                      <a:ext uri="{FF2B5EF4-FFF2-40B4-BE49-F238E27FC236}">
                        <a16:creationId xmlns:a16="http://schemas.microsoft.com/office/drawing/2014/main" id="{606F76EB-C76B-4AC0-8CBF-AE4B700273C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67DF574F-5CD8-4913-A9B3-F889FF39BFE8}"/>
                    </a:ext>
                  </a:extLst>
                </p:cNvPr>
                <p:cNvGrpSpPr/>
                <p:nvPr/>
              </p:nvGrpSpPr>
              <p:grpSpPr>
                <a:xfrm>
                  <a:off x="1867127" y="221232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300" name="星: 12 pt 299">
                    <a:extLst>
                      <a:ext uri="{FF2B5EF4-FFF2-40B4-BE49-F238E27FC236}">
                        <a16:creationId xmlns:a16="http://schemas.microsoft.com/office/drawing/2014/main" id="{3E4C8CCC-7214-4E44-97B7-B7E557AE41F7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1" name="星: 12 pt 300">
                    <a:extLst>
                      <a:ext uri="{FF2B5EF4-FFF2-40B4-BE49-F238E27FC236}">
                        <a16:creationId xmlns:a16="http://schemas.microsoft.com/office/drawing/2014/main" id="{E45AFD8C-0B84-48DC-8845-71AAB0FD163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2" name="星: 12 pt 301">
                    <a:extLst>
                      <a:ext uri="{FF2B5EF4-FFF2-40B4-BE49-F238E27FC236}">
                        <a16:creationId xmlns:a16="http://schemas.microsoft.com/office/drawing/2014/main" id="{D487A68F-33A8-49A5-A4F2-25B1240AC43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C0732828-0A23-47E2-85AB-1379929F70F3}"/>
                    </a:ext>
                  </a:extLst>
                </p:cNvPr>
                <p:cNvGrpSpPr/>
                <p:nvPr/>
              </p:nvGrpSpPr>
              <p:grpSpPr>
                <a:xfrm>
                  <a:off x="2086412" y="2213866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97" name="星: 12 pt 296">
                    <a:extLst>
                      <a:ext uri="{FF2B5EF4-FFF2-40B4-BE49-F238E27FC236}">
                        <a16:creationId xmlns:a16="http://schemas.microsoft.com/office/drawing/2014/main" id="{850980E4-56E3-4104-A054-42EC4275906E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" name="星: 12 pt 297">
                    <a:extLst>
                      <a:ext uri="{FF2B5EF4-FFF2-40B4-BE49-F238E27FC236}">
                        <a16:creationId xmlns:a16="http://schemas.microsoft.com/office/drawing/2014/main" id="{76086680-A625-4B70-8E3D-2C798247ABD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" name="星: 12 pt 298">
                    <a:extLst>
                      <a:ext uri="{FF2B5EF4-FFF2-40B4-BE49-F238E27FC236}">
                        <a16:creationId xmlns:a16="http://schemas.microsoft.com/office/drawing/2014/main" id="{33A99278-E562-4939-B026-46C93A3F67C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5ACDA313-CE1E-47EA-9F9C-87D4A820D3F8}"/>
                    </a:ext>
                  </a:extLst>
                </p:cNvPr>
                <p:cNvGrpSpPr/>
                <p:nvPr/>
              </p:nvGrpSpPr>
              <p:grpSpPr>
                <a:xfrm>
                  <a:off x="1905911" y="2283544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94" name="星: 12 pt 293">
                    <a:extLst>
                      <a:ext uri="{FF2B5EF4-FFF2-40B4-BE49-F238E27FC236}">
                        <a16:creationId xmlns:a16="http://schemas.microsoft.com/office/drawing/2014/main" id="{393EA7BF-BFDF-48CF-AB75-10FDE907995F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5" name="星: 12 pt 294">
                    <a:extLst>
                      <a:ext uri="{FF2B5EF4-FFF2-40B4-BE49-F238E27FC236}">
                        <a16:creationId xmlns:a16="http://schemas.microsoft.com/office/drawing/2014/main" id="{AA6BCCE8-4257-46E7-BBCB-33186A0740A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" name="星: 12 pt 295">
                    <a:extLst>
                      <a:ext uri="{FF2B5EF4-FFF2-40B4-BE49-F238E27FC236}">
                        <a16:creationId xmlns:a16="http://schemas.microsoft.com/office/drawing/2014/main" id="{78307796-9DAF-4D57-BBC9-DE4AD021F5A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7FD6EC82-9642-4360-AF5A-879D49B798C8}"/>
                    </a:ext>
                  </a:extLst>
                </p:cNvPr>
                <p:cNvGrpSpPr/>
                <p:nvPr/>
              </p:nvGrpSpPr>
              <p:grpSpPr>
                <a:xfrm>
                  <a:off x="2048306" y="228508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91" name="星: 12 pt 290">
                    <a:extLst>
                      <a:ext uri="{FF2B5EF4-FFF2-40B4-BE49-F238E27FC236}">
                        <a16:creationId xmlns:a16="http://schemas.microsoft.com/office/drawing/2014/main" id="{23F7288F-DDCE-4406-862E-7953A6A596EC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2" name="星: 12 pt 291">
                    <a:extLst>
                      <a:ext uri="{FF2B5EF4-FFF2-40B4-BE49-F238E27FC236}">
                        <a16:creationId xmlns:a16="http://schemas.microsoft.com/office/drawing/2014/main" id="{B549DAE3-7F44-4112-AE81-FED7BB906C0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3" name="星: 12 pt 292">
                    <a:extLst>
                      <a:ext uri="{FF2B5EF4-FFF2-40B4-BE49-F238E27FC236}">
                        <a16:creationId xmlns:a16="http://schemas.microsoft.com/office/drawing/2014/main" id="{DD0E5541-233C-484E-AD9A-2D6CB0C51A7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DACBA1EE-8D4D-48D9-BF55-35A06F7BB338}"/>
                    </a:ext>
                  </a:extLst>
                </p:cNvPr>
                <p:cNvGrpSpPr/>
                <p:nvPr/>
              </p:nvGrpSpPr>
              <p:grpSpPr>
                <a:xfrm>
                  <a:off x="1979729" y="2321644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88" name="星: 12 pt 287">
                    <a:extLst>
                      <a:ext uri="{FF2B5EF4-FFF2-40B4-BE49-F238E27FC236}">
                        <a16:creationId xmlns:a16="http://schemas.microsoft.com/office/drawing/2014/main" id="{A78D7B94-8112-4C53-8FEA-892B13568212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9" name="星: 12 pt 288">
                    <a:extLst>
                      <a:ext uri="{FF2B5EF4-FFF2-40B4-BE49-F238E27FC236}">
                        <a16:creationId xmlns:a16="http://schemas.microsoft.com/office/drawing/2014/main" id="{A1861FE0-7938-42FD-B2B4-16E1A8685C0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0" name="星: 12 pt 289">
                    <a:extLst>
                      <a:ext uri="{FF2B5EF4-FFF2-40B4-BE49-F238E27FC236}">
                        <a16:creationId xmlns:a16="http://schemas.microsoft.com/office/drawing/2014/main" id="{0A1B999D-027D-4C97-883D-D671FA26F3F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8F3ED09B-8888-49B3-BB50-0B7667083EA5}"/>
                    </a:ext>
                  </a:extLst>
                </p:cNvPr>
                <p:cNvSpPr/>
                <p:nvPr/>
              </p:nvSpPr>
              <p:spPr>
                <a:xfrm rot="18900000">
                  <a:off x="1861969" y="1987417"/>
                  <a:ext cx="349678" cy="426411"/>
                </a:xfrm>
                <a:custGeom>
                  <a:avLst/>
                  <a:gdLst>
                    <a:gd name="connsiteX0" fmla="*/ 103413 w 353632"/>
                    <a:gd name="connsiteY0" fmla="*/ 0 h 426411"/>
                    <a:gd name="connsiteX1" fmla="*/ 123325 w 353632"/>
                    <a:gd name="connsiteY1" fmla="*/ 246783 h 426411"/>
                    <a:gd name="connsiteX2" fmla="*/ 353632 w 353632"/>
                    <a:gd name="connsiteY2" fmla="*/ 299152 h 426411"/>
                    <a:gd name="connsiteX3" fmla="*/ 316480 w 353632"/>
                    <a:gd name="connsiteY3" fmla="*/ 426411 h 426411"/>
                    <a:gd name="connsiteX4" fmla="*/ 3954 w 353632"/>
                    <a:gd name="connsiteY4" fmla="*/ 314273 h 426411"/>
                    <a:gd name="connsiteX5" fmla="*/ 7096 w 353632"/>
                    <a:gd name="connsiteY5" fmla="*/ 303508 h 426411"/>
                    <a:gd name="connsiteX6" fmla="*/ 0 w 353632"/>
                    <a:gd name="connsiteY6" fmla="*/ 303508 h 426411"/>
                    <a:gd name="connsiteX7" fmla="*/ 24489 w 353632"/>
                    <a:gd name="connsiteY7" fmla="*/ 0 h 426411"/>
                    <a:gd name="connsiteX0" fmla="*/ 99459 w 349678"/>
                    <a:gd name="connsiteY0" fmla="*/ 0 h 426411"/>
                    <a:gd name="connsiteX1" fmla="*/ 119371 w 349678"/>
                    <a:gd name="connsiteY1" fmla="*/ 246783 h 426411"/>
                    <a:gd name="connsiteX2" fmla="*/ 349678 w 349678"/>
                    <a:gd name="connsiteY2" fmla="*/ 299152 h 426411"/>
                    <a:gd name="connsiteX3" fmla="*/ 312526 w 349678"/>
                    <a:gd name="connsiteY3" fmla="*/ 426411 h 426411"/>
                    <a:gd name="connsiteX4" fmla="*/ 0 w 349678"/>
                    <a:gd name="connsiteY4" fmla="*/ 314273 h 426411"/>
                    <a:gd name="connsiteX5" fmla="*/ 3142 w 349678"/>
                    <a:gd name="connsiteY5" fmla="*/ 303508 h 426411"/>
                    <a:gd name="connsiteX6" fmla="*/ 20535 w 349678"/>
                    <a:gd name="connsiteY6" fmla="*/ 0 h 426411"/>
                    <a:gd name="connsiteX7" fmla="*/ 99459 w 349678"/>
                    <a:gd name="connsiteY7" fmla="*/ 0 h 426411"/>
                    <a:gd name="connsiteX0" fmla="*/ 99459 w 349678"/>
                    <a:gd name="connsiteY0" fmla="*/ 0 h 426411"/>
                    <a:gd name="connsiteX1" fmla="*/ 119371 w 349678"/>
                    <a:gd name="connsiteY1" fmla="*/ 246783 h 426411"/>
                    <a:gd name="connsiteX2" fmla="*/ 349678 w 349678"/>
                    <a:gd name="connsiteY2" fmla="*/ 299152 h 426411"/>
                    <a:gd name="connsiteX3" fmla="*/ 312526 w 349678"/>
                    <a:gd name="connsiteY3" fmla="*/ 426411 h 426411"/>
                    <a:gd name="connsiteX4" fmla="*/ 0 w 349678"/>
                    <a:gd name="connsiteY4" fmla="*/ 314273 h 426411"/>
                    <a:gd name="connsiteX5" fmla="*/ 20535 w 349678"/>
                    <a:gd name="connsiteY5" fmla="*/ 0 h 426411"/>
                    <a:gd name="connsiteX6" fmla="*/ 99459 w 349678"/>
                    <a:gd name="connsiteY6" fmla="*/ 0 h 426411"/>
                    <a:gd name="connsiteX0" fmla="*/ 99459 w 394719"/>
                    <a:gd name="connsiteY0" fmla="*/ 0 h 426411"/>
                    <a:gd name="connsiteX1" fmla="*/ 119371 w 394719"/>
                    <a:gd name="connsiteY1" fmla="*/ 246783 h 426411"/>
                    <a:gd name="connsiteX2" fmla="*/ 349678 w 394719"/>
                    <a:gd name="connsiteY2" fmla="*/ 299152 h 426411"/>
                    <a:gd name="connsiteX3" fmla="*/ 394126 w 394719"/>
                    <a:gd name="connsiteY3" fmla="*/ 388225 h 426411"/>
                    <a:gd name="connsiteX4" fmla="*/ 312526 w 394719"/>
                    <a:gd name="connsiteY4" fmla="*/ 426411 h 426411"/>
                    <a:gd name="connsiteX5" fmla="*/ 0 w 394719"/>
                    <a:gd name="connsiteY5" fmla="*/ 314273 h 426411"/>
                    <a:gd name="connsiteX6" fmla="*/ 20535 w 394719"/>
                    <a:gd name="connsiteY6" fmla="*/ 0 h 426411"/>
                    <a:gd name="connsiteX7" fmla="*/ 99459 w 394719"/>
                    <a:gd name="connsiteY7" fmla="*/ 0 h 426411"/>
                    <a:gd name="connsiteX0" fmla="*/ 394126 w 485566"/>
                    <a:gd name="connsiteY0" fmla="*/ 388225 h 479665"/>
                    <a:gd name="connsiteX1" fmla="*/ 312526 w 485566"/>
                    <a:gd name="connsiteY1" fmla="*/ 426411 h 479665"/>
                    <a:gd name="connsiteX2" fmla="*/ 0 w 485566"/>
                    <a:gd name="connsiteY2" fmla="*/ 314273 h 479665"/>
                    <a:gd name="connsiteX3" fmla="*/ 20535 w 485566"/>
                    <a:gd name="connsiteY3" fmla="*/ 0 h 479665"/>
                    <a:gd name="connsiteX4" fmla="*/ 99459 w 485566"/>
                    <a:gd name="connsiteY4" fmla="*/ 0 h 479665"/>
                    <a:gd name="connsiteX5" fmla="*/ 119371 w 485566"/>
                    <a:gd name="connsiteY5" fmla="*/ 246783 h 479665"/>
                    <a:gd name="connsiteX6" fmla="*/ 349678 w 485566"/>
                    <a:gd name="connsiteY6" fmla="*/ 299152 h 479665"/>
                    <a:gd name="connsiteX7" fmla="*/ 485566 w 485566"/>
                    <a:gd name="connsiteY7" fmla="*/ 479665 h 479665"/>
                    <a:gd name="connsiteX0" fmla="*/ 394126 w 394126"/>
                    <a:gd name="connsiteY0" fmla="*/ 388225 h 426411"/>
                    <a:gd name="connsiteX1" fmla="*/ 312526 w 394126"/>
                    <a:gd name="connsiteY1" fmla="*/ 426411 h 426411"/>
                    <a:gd name="connsiteX2" fmla="*/ 0 w 394126"/>
                    <a:gd name="connsiteY2" fmla="*/ 314273 h 426411"/>
                    <a:gd name="connsiteX3" fmla="*/ 20535 w 394126"/>
                    <a:gd name="connsiteY3" fmla="*/ 0 h 426411"/>
                    <a:gd name="connsiteX4" fmla="*/ 99459 w 394126"/>
                    <a:gd name="connsiteY4" fmla="*/ 0 h 426411"/>
                    <a:gd name="connsiteX5" fmla="*/ 119371 w 394126"/>
                    <a:gd name="connsiteY5" fmla="*/ 246783 h 426411"/>
                    <a:gd name="connsiteX6" fmla="*/ 349678 w 394126"/>
                    <a:gd name="connsiteY6" fmla="*/ 299152 h 426411"/>
                    <a:gd name="connsiteX0" fmla="*/ 312526 w 349678"/>
                    <a:gd name="connsiteY0" fmla="*/ 426411 h 426411"/>
                    <a:gd name="connsiteX1" fmla="*/ 0 w 349678"/>
                    <a:gd name="connsiteY1" fmla="*/ 314273 h 426411"/>
                    <a:gd name="connsiteX2" fmla="*/ 20535 w 349678"/>
                    <a:gd name="connsiteY2" fmla="*/ 0 h 426411"/>
                    <a:gd name="connsiteX3" fmla="*/ 99459 w 349678"/>
                    <a:gd name="connsiteY3" fmla="*/ 0 h 426411"/>
                    <a:gd name="connsiteX4" fmla="*/ 119371 w 349678"/>
                    <a:gd name="connsiteY4" fmla="*/ 246783 h 426411"/>
                    <a:gd name="connsiteX5" fmla="*/ 349678 w 349678"/>
                    <a:gd name="connsiteY5" fmla="*/ 299152 h 426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9678" h="426411">
                      <a:moveTo>
                        <a:pt x="312526" y="426411"/>
                      </a:moveTo>
                      <a:lnTo>
                        <a:pt x="0" y="314273"/>
                      </a:lnTo>
                      <a:lnTo>
                        <a:pt x="20535" y="0"/>
                      </a:lnTo>
                      <a:lnTo>
                        <a:pt x="99459" y="0"/>
                      </a:lnTo>
                      <a:lnTo>
                        <a:pt x="119371" y="246783"/>
                      </a:lnTo>
                      <a:lnTo>
                        <a:pt x="349678" y="299152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0BCC826B-1139-452C-A711-849C7FFC3307}"/>
                    </a:ext>
                  </a:extLst>
                </p:cNvPr>
                <p:cNvSpPr/>
                <p:nvPr/>
              </p:nvSpPr>
              <p:spPr>
                <a:xfrm rot="21250192">
                  <a:off x="1566769" y="1922200"/>
                  <a:ext cx="228052" cy="218164"/>
                </a:xfrm>
                <a:custGeom>
                  <a:avLst/>
                  <a:gdLst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93651 w 1634831"/>
                    <a:gd name="connsiteY6" fmla="*/ 1306881 h 1570927"/>
                    <a:gd name="connsiteX7" fmla="*/ 890785 w 1634831"/>
                    <a:gd name="connsiteY7" fmla="*/ 1307955 h 1570927"/>
                    <a:gd name="connsiteX8" fmla="*/ 511780 w 1634831"/>
                    <a:gd name="connsiteY8" fmla="*/ 1328733 h 1570927"/>
                    <a:gd name="connsiteX9" fmla="*/ 451524 w 1634831"/>
                    <a:gd name="connsiteY9" fmla="*/ 1318984 h 1570927"/>
                    <a:gd name="connsiteX10" fmla="*/ 287743 w 1634831"/>
                    <a:gd name="connsiteY10" fmla="*/ 1193251 h 1570927"/>
                    <a:gd name="connsiteX11" fmla="*/ 451524 w 1634831"/>
                    <a:gd name="connsiteY11" fmla="*/ 1067517 h 1570927"/>
                    <a:gd name="connsiteX12" fmla="*/ 515275 w 1634831"/>
                    <a:gd name="connsiteY12" fmla="*/ 1077398 h 1570927"/>
                    <a:gd name="connsiteX13" fmla="*/ 618850 w 1634831"/>
                    <a:gd name="connsiteY13" fmla="*/ 1095747 h 1570927"/>
                    <a:gd name="connsiteX14" fmla="*/ 720000 w 1634831"/>
                    <a:gd name="connsiteY14" fmla="*/ 1097512 h 1570927"/>
                    <a:gd name="connsiteX15" fmla="*/ 722345 w 1634831"/>
                    <a:gd name="connsiteY15" fmla="*/ 1096613 h 1570927"/>
                    <a:gd name="connsiteX16" fmla="*/ 713005 w 1634831"/>
                    <a:gd name="connsiteY16" fmla="*/ 1085148 h 1570927"/>
                    <a:gd name="connsiteX17" fmla="*/ 645220 w 1634831"/>
                    <a:gd name="connsiteY17" fmla="*/ 1036279 h 1570927"/>
                    <a:gd name="connsiteX18" fmla="*/ 433414 w 1634831"/>
                    <a:gd name="connsiteY18" fmla="*/ 972236 h 1570927"/>
                    <a:gd name="connsiteX19" fmla="*/ 294602 w 1634831"/>
                    <a:gd name="connsiteY19" fmla="*/ 973950 h 1570927"/>
                    <a:gd name="connsiteX20" fmla="*/ 289671 w 1634831"/>
                    <a:gd name="connsiteY20" fmla="*/ 975912 h 1570927"/>
                    <a:gd name="connsiteX21" fmla="*/ 147681 w 1634831"/>
                    <a:gd name="connsiteY21" fmla="*/ 919557 h 1570927"/>
                    <a:gd name="connsiteX22" fmla="*/ 248336 w 1634831"/>
                    <a:gd name="connsiteY22" fmla="*/ 804642 h 1570927"/>
                    <a:gd name="connsiteX23" fmla="*/ 271985 w 1634831"/>
                    <a:gd name="connsiteY23" fmla="*/ 802380 h 1570927"/>
                    <a:gd name="connsiteX24" fmla="*/ 272007 w 1634831"/>
                    <a:gd name="connsiteY24" fmla="*/ 801196 h 1570927"/>
                    <a:gd name="connsiteX25" fmla="*/ 596126 w 1634831"/>
                    <a:gd name="connsiteY25" fmla="*/ 822529 h 1570927"/>
                    <a:gd name="connsiteX26" fmla="*/ 636417 w 1634831"/>
                    <a:gd name="connsiteY26" fmla="*/ 835798 h 1570927"/>
                    <a:gd name="connsiteX27" fmla="*/ 634304 w 1634831"/>
                    <a:gd name="connsiteY27" fmla="*/ 801508 h 1570927"/>
                    <a:gd name="connsiteX28" fmla="*/ 629868 w 1634831"/>
                    <a:gd name="connsiteY28" fmla="*/ 798098 h 1570927"/>
                    <a:gd name="connsiteX29" fmla="*/ 347183 w 1634831"/>
                    <a:gd name="connsiteY29" fmla="*/ 704814 h 1570927"/>
                    <a:gd name="connsiteX30" fmla="*/ 179556 w 1634831"/>
                    <a:gd name="connsiteY30" fmla="*/ 706884 h 1570927"/>
                    <a:gd name="connsiteX31" fmla="*/ 173601 w 1634831"/>
                    <a:gd name="connsiteY31" fmla="*/ 709252 h 1570927"/>
                    <a:gd name="connsiteX32" fmla="*/ 2134 w 1634831"/>
                    <a:gd name="connsiteY32" fmla="*/ 641199 h 1570927"/>
                    <a:gd name="connsiteX33" fmla="*/ 123684 w 1634831"/>
                    <a:gd name="connsiteY33" fmla="*/ 502427 h 1570927"/>
                    <a:gd name="connsiteX34" fmla="*/ 152241 w 1634831"/>
                    <a:gd name="connsiteY34" fmla="*/ 499697 h 1570927"/>
                    <a:gd name="connsiteX35" fmla="*/ 152268 w 1634831"/>
                    <a:gd name="connsiteY35" fmla="*/ 498266 h 1570927"/>
                    <a:gd name="connsiteX36" fmla="*/ 543675 w 1634831"/>
                    <a:gd name="connsiteY36" fmla="*/ 524029 h 1570927"/>
                    <a:gd name="connsiteX37" fmla="*/ 681783 w 1634831"/>
                    <a:gd name="connsiteY37" fmla="*/ 596397 h 1570927"/>
                    <a:gd name="connsiteX38" fmla="*/ 695950 w 1634831"/>
                    <a:gd name="connsiteY38" fmla="*/ 578869 h 1570927"/>
                    <a:gd name="connsiteX39" fmla="*/ 696976 w 1634831"/>
                    <a:gd name="connsiteY39" fmla="*/ 578104 h 1570927"/>
                    <a:gd name="connsiteX40" fmla="*/ 609054 w 1634831"/>
                    <a:gd name="connsiteY40" fmla="*/ 497128 h 1570927"/>
                    <a:gd name="connsiteX41" fmla="*/ 451849 w 1634831"/>
                    <a:gd name="connsiteY41" fmla="*/ 450996 h 1570927"/>
                    <a:gd name="connsiteX42" fmla="*/ 272598 w 1634831"/>
                    <a:gd name="connsiteY42" fmla="*/ 400950 h 1570927"/>
                    <a:gd name="connsiteX43" fmla="*/ 92902 w 1634831"/>
                    <a:gd name="connsiteY43" fmla="*/ 295879 h 1570927"/>
                    <a:gd name="connsiteX44" fmla="*/ 250251 w 1634831"/>
                    <a:gd name="connsiteY44" fmla="*/ 157322 h 1570927"/>
                    <a:gd name="connsiteX45" fmla="*/ 281492 w 1634831"/>
                    <a:gd name="connsiteY45" fmla="*/ 160579 h 1570927"/>
                    <a:gd name="connsiteX46" fmla="*/ 281793 w 1634831"/>
                    <a:gd name="connsiteY46" fmla="*/ 158870 h 1570927"/>
                    <a:gd name="connsiteX47" fmla="*/ 917713 w 1634831"/>
                    <a:gd name="connsiteY47" fmla="*/ 436887 h 1570927"/>
                    <a:gd name="connsiteX48" fmla="*/ 932137 w 1634831"/>
                    <a:gd name="connsiteY48" fmla="*/ 453102 h 1570927"/>
                    <a:gd name="connsiteX49" fmla="*/ 916542 w 1634831"/>
                    <a:gd name="connsiteY49" fmla="*/ 419836 h 1570927"/>
                    <a:gd name="connsiteX50" fmla="*/ 827827 w 1634831"/>
                    <a:gd name="connsiteY50" fmla="*/ 303864 h 1570927"/>
                    <a:gd name="connsiteX51" fmla="*/ 693917 w 1634831"/>
                    <a:gd name="connsiteY51" fmla="*/ 195963 h 1570927"/>
                    <a:gd name="connsiteX52" fmla="*/ 687575 w 1634831"/>
                    <a:gd name="connsiteY52" fmla="*/ 194391 h 1570927"/>
                    <a:gd name="connsiteX53" fmla="*/ 599050 w 1634831"/>
                    <a:gd name="connsiteY53" fmla="*/ 14817 h 1570927"/>
                    <a:gd name="connsiteX54" fmla="*/ 658188 w 1634831"/>
                    <a:gd name="connsiteY54" fmla="*/ 0 h 1570927"/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93651 w 1634831"/>
                    <a:gd name="connsiteY6" fmla="*/ 1306881 h 1570927"/>
                    <a:gd name="connsiteX7" fmla="*/ 511780 w 1634831"/>
                    <a:gd name="connsiteY7" fmla="*/ 1328733 h 1570927"/>
                    <a:gd name="connsiteX8" fmla="*/ 451524 w 1634831"/>
                    <a:gd name="connsiteY8" fmla="*/ 1318984 h 1570927"/>
                    <a:gd name="connsiteX9" fmla="*/ 287743 w 1634831"/>
                    <a:gd name="connsiteY9" fmla="*/ 1193251 h 1570927"/>
                    <a:gd name="connsiteX10" fmla="*/ 451524 w 1634831"/>
                    <a:gd name="connsiteY10" fmla="*/ 1067517 h 1570927"/>
                    <a:gd name="connsiteX11" fmla="*/ 515275 w 1634831"/>
                    <a:gd name="connsiteY11" fmla="*/ 1077398 h 1570927"/>
                    <a:gd name="connsiteX12" fmla="*/ 618850 w 1634831"/>
                    <a:gd name="connsiteY12" fmla="*/ 1095747 h 1570927"/>
                    <a:gd name="connsiteX13" fmla="*/ 720000 w 1634831"/>
                    <a:gd name="connsiteY13" fmla="*/ 1097512 h 1570927"/>
                    <a:gd name="connsiteX14" fmla="*/ 722345 w 1634831"/>
                    <a:gd name="connsiteY14" fmla="*/ 1096613 h 1570927"/>
                    <a:gd name="connsiteX15" fmla="*/ 713005 w 1634831"/>
                    <a:gd name="connsiteY15" fmla="*/ 1085148 h 1570927"/>
                    <a:gd name="connsiteX16" fmla="*/ 645220 w 1634831"/>
                    <a:gd name="connsiteY16" fmla="*/ 1036279 h 1570927"/>
                    <a:gd name="connsiteX17" fmla="*/ 433414 w 1634831"/>
                    <a:gd name="connsiteY17" fmla="*/ 972236 h 1570927"/>
                    <a:gd name="connsiteX18" fmla="*/ 294602 w 1634831"/>
                    <a:gd name="connsiteY18" fmla="*/ 973950 h 1570927"/>
                    <a:gd name="connsiteX19" fmla="*/ 289671 w 1634831"/>
                    <a:gd name="connsiteY19" fmla="*/ 975912 h 1570927"/>
                    <a:gd name="connsiteX20" fmla="*/ 147681 w 1634831"/>
                    <a:gd name="connsiteY20" fmla="*/ 919557 h 1570927"/>
                    <a:gd name="connsiteX21" fmla="*/ 248336 w 1634831"/>
                    <a:gd name="connsiteY21" fmla="*/ 804642 h 1570927"/>
                    <a:gd name="connsiteX22" fmla="*/ 271985 w 1634831"/>
                    <a:gd name="connsiteY22" fmla="*/ 802380 h 1570927"/>
                    <a:gd name="connsiteX23" fmla="*/ 272007 w 1634831"/>
                    <a:gd name="connsiteY23" fmla="*/ 801196 h 1570927"/>
                    <a:gd name="connsiteX24" fmla="*/ 596126 w 1634831"/>
                    <a:gd name="connsiteY24" fmla="*/ 822529 h 1570927"/>
                    <a:gd name="connsiteX25" fmla="*/ 636417 w 1634831"/>
                    <a:gd name="connsiteY25" fmla="*/ 835798 h 1570927"/>
                    <a:gd name="connsiteX26" fmla="*/ 634304 w 1634831"/>
                    <a:gd name="connsiteY26" fmla="*/ 801508 h 1570927"/>
                    <a:gd name="connsiteX27" fmla="*/ 629868 w 1634831"/>
                    <a:gd name="connsiteY27" fmla="*/ 798098 h 1570927"/>
                    <a:gd name="connsiteX28" fmla="*/ 347183 w 1634831"/>
                    <a:gd name="connsiteY28" fmla="*/ 704814 h 1570927"/>
                    <a:gd name="connsiteX29" fmla="*/ 179556 w 1634831"/>
                    <a:gd name="connsiteY29" fmla="*/ 706884 h 1570927"/>
                    <a:gd name="connsiteX30" fmla="*/ 173601 w 1634831"/>
                    <a:gd name="connsiteY30" fmla="*/ 709252 h 1570927"/>
                    <a:gd name="connsiteX31" fmla="*/ 2134 w 1634831"/>
                    <a:gd name="connsiteY31" fmla="*/ 641199 h 1570927"/>
                    <a:gd name="connsiteX32" fmla="*/ 123684 w 1634831"/>
                    <a:gd name="connsiteY32" fmla="*/ 502427 h 1570927"/>
                    <a:gd name="connsiteX33" fmla="*/ 152241 w 1634831"/>
                    <a:gd name="connsiteY33" fmla="*/ 499697 h 1570927"/>
                    <a:gd name="connsiteX34" fmla="*/ 152268 w 1634831"/>
                    <a:gd name="connsiteY34" fmla="*/ 498266 h 1570927"/>
                    <a:gd name="connsiteX35" fmla="*/ 543675 w 1634831"/>
                    <a:gd name="connsiteY35" fmla="*/ 524029 h 1570927"/>
                    <a:gd name="connsiteX36" fmla="*/ 681783 w 1634831"/>
                    <a:gd name="connsiteY36" fmla="*/ 596397 h 1570927"/>
                    <a:gd name="connsiteX37" fmla="*/ 695950 w 1634831"/>
                    <a:gd name="connsiteY37" fmla="*/ 578869 h 1570927"/>
                    <a:gd name="connsiteX38" fmla="*/ 696976 w 1634831"/>
                    <a:gd name="connsiteY38" fmla="*/ 578104 h 1570927"/>
                    <a:gd name="connsiteX39" fmla="*/ 609054 w 1634831"/>
                    <a:gd name="connsiteY39" fmla="*/ 497128 h 1570927"/>
                    <a:gd name="connsiteX40" fmla="*/ 451849 w 1634831"/>
                    <a:gd name="connsiteY40" fmla="*/ 450996 h 1570927"/>
                    <a:gd name="connsiteX41" fmla="*/ 272598 w 1634831"/>
                    <a:gd name="connsiteY41" fmla="*/ 400950 h 1570927"/>
                    <a:gd name="connsiteX42" fmla="*/ 92902 w 1634831"/>
                    <a:gd name="connsiteY42" fmla="*/ 295879 h 1570927"/>
                    <a:gd name="connsiteX43" fmla="*/ 250251 w 1634831"/>
                    <a:gd name="connsiteY43" fmla="*/ 157322 h 1570927"/>
                    <a:gd name="connsiteX44" fmla="*/ 281492 w 1634831"/>
                    <a:gd name="connsiteY44" fmla="*/ 160579 h 1570927"/>
                    <a:gd name="connsiteX45" fmla="*/ 281793 w 1634831"/>
                    <a:gd name="connsiteY45" fmla="*/ 158870 h 1570927"/>
                    <a:gd name="connsiteX46" fmla="*/ 917713 w 1634831"/>
                    <a:gd name="connsiteY46" fmla="*/ 436887 h 1570927"/>
                    <a:gd name="connsiteX47" fmla="*/ 932137 w 1634831"/>
                    <a:gd name="connsiteY47" fmla="*/ 453102 h 1570927"/>
                    <a:gd name="connsiteX48" fmla="*/ 916542 w 1634831"/>
                    <a:gd name="connsiteY48" fmla="*/ 419836 h 1570927"/>
                    <a:gd name="connsiteX49" fmla="*/ 827827 w 1634831"/>
                    <a:gd name="connsiteY49" fmla="*/ 303864 h 1570927"/>
                    <a:gd name="connsiteX50" fmla="*/ 693917 w 1634831"/>
                    <a:gd name="connsiteY50" fmla="*/ 195963 h 1570927"/>
                    <a:gd name="connsiteX51" fmla="*/ 687575 w 1634831"/>
                    <a:gd name="connsiteY51" fmla="*/ 194391 h 1570927"/>
                    <a:gd name="connsiteX52" fmla="*/ 599050 w 1634831"/>
                    <a:gd name="connsiteY52" fmla="*/ 14817 h 1570927"/>
                    <a:gd name="connsiteX53" fmla="*/ 658188 w 1634831"/>
                    <a:gd name="connsiteY53" fmla="*/ 0 h 1570927"/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55886 w 1634831"/>
                    <a:gd name="connsiteY6" fmla="*/ 1348505 h 1570927"/>
                    <a:gd name="connsiteX7" fmla="*/ 511780 w 1634831"/>
                    <a:gd name="connsiteY7" fmla="*/ 1328733 h 1570927"/>
                    <a:gd name="connsiteX8" fmla="*/ 451524 w 1634831"/>
                    <a:gd name="connsiteY8" fmla="*/ 1318984 h 1570927"/>
                    <a:gd name="connsiteX9" fmla="*/ 287743 w 1634831"/>
                    <a:gd name="connsiteY9" fmla="*/ 1193251 h 1570927"/>
                    <a:gd name="connsiteX10" fmla="*/ 451524 w 1634831"/>
                    <a:gd name="connsiteY10" fmla="*/ 1067517 h 1570927"/>
                    <a:gd name="connsiteX11" fmla="*/ 515275 w 1634831"/>
                    <a:gd name="connsiteY11" fmla="*/ 1077398 h 1570927"/>
                    <a:gd name="connsiteX12" fmla="*/ 618850 w 1634831"/>
                    <a:gd name="connsiteY12" fmla="*/ 1095747 h 1570927"/>
                    <a:gd name="connsiteX13" fmla="*/ 720000 w 1634831"/>
                    <a:gd name="connsiteY13" fmla="*/ 1097512 h 1570927"/>
                    <a:gd name="connsiteX14" fmla="*/ 722345 w 1634831"/>
                    <a:gd name="connsiteY14" fmla="*/ 1096613 h 1570927"/>
                    <a:gd name="connsiteX15" fmla="*/ 713005 w 1634831"/>
                    <a:gd name="connsiteY15" fmla="*/ 1085148 h 1570927"/>
                    <a:gd name="connsiteX16" fmla="*/ 645220 w 1634831"/>
                    <a:gd name="connsiteY16" fmla="*/ 1036279 h 1570927"/>
                    <a:gd name="connsiteX17" fmla="*/ 433414 w 1634831"/>
                    <a:gd name="connsiteY17" fmla="*/ 972236 h 1570927"/>
                    <a:gd name="connsiteX18" fmla="*/ 294602 w 1634831"/>
                    <a:gd name="connsiteY18" fmla="*/ 973950 h 1570927"/>
                    <a:gd name="connsiteX19" fmla="*/ 289671 w 1634831"/>
                    <a:gd name="connsiteY19" fmla="*/ 975912 h 1570927"/>
                    <a:gd name="connsiteX20" fmla="*/ 147681 w 1634831"/>
                    <a:gd name="connsiteY20" fmla="*/ 919557 h 1570927"/>
                    <a:gd name="connsiteX21" fmla="*/ 248336 w 1634831"/>
                    <a:gd name="connsiteY21" fmla="*/ 804642 h 1570927"/>
                    <a:gd name="connsiteX22" fmla="*/ 271985 w 1634831"/>
                    <a:gd name="connsiteY22" fmla="*/ 802380 h 1570927"/>
                    <a:gd name="connsiteX23" fmla="*/ 272007 w 1634831"/>
                    <a:gd name="connsiteY23" fmla="*/ 801196 h 1570927"/>
                    <a:gd name="connsiteX24" fmla="*/ 596126 w 1634831"/>
                    <a:gd name="connsiteY24" fmla="*/ 822529 h 1570927"/>
                    <a:gd name="connsiteX25" fmla="*/ 636417 w 1634831"/>
                    <a:gd name="connsiteY25" fmla="*/ 835798 h 1570927"/>
                    <a:gd name="connsiteX26" fmla="*/ 634304 w 1634831"/>
                    <a:gd name="connsiteY26" fmla="*/ 801508 h 1570927"/>
                    <a:gd name="connsiteX27" fmla="*/ 629868 w 1634831"/>
                    <a:gd name="connsiteY27" fmla="*/ 798098 h 1570927"/>
                    <a:gd name="connsiteX28" fmla="*/ 347183 w 1634831"/>
                    <a:gd name="connsiteY28" fmla="*/ 704814 h 1570927"/>
                    <a:gd name="connsiteX29" fmla="*/ 179556 w 1634831"/>
                    <a:gd name="connsiteY29" fmla="*/ 706884 h 1570927"/>
                    <a:gd name="connsiteX30" fmla="*/ 173601 w 1634831"/>
                    <a:gd name="connsiteY30" fmla="*/ 709252 h 1570927"/>
                    <a:gd name="connsiteX31" fmla="*/ 2134 w 1634831"/>
                    <a:gd name="connsiteY31" fmla="*/ 641199 h 1570927"/>
                    <a:gd name="connsiteX32" fmla="*/ 123684 w 1634831"/>
                    <a:gd name="connsiteY32" fmla="*/ 502427 h 1570927"/>
                    <a:gd name="connsiteX33" fmla="*/ 152241 w 1634831"/>
                    <a:gd name="connsiteY33" fmla="*/ 499697 h 1570927"/>
                    <a:gd name="connsiteX34" fmla="*/ 152268 w 1634831"/>
                    <a:gd name="connsiteY34" fmla="*/ 498266 h 1570927"/>
                    <a:gd name="connsiteX35" fmla="*/ 543675 w 1634831"/>
                    <a:gd name="connsiteY35" fmla="*/ 524029 h 1570927"/>
                    <a:gd name="connsiteX36" fmla="*/ 681783 w 1634831"/>
                    <a:gd name="connsiteY36" fmla="*/ 596397 h 1570927"/>
                    <a:gd name="connsiteX37" fmla="*/ 695950 w 1634831"/>
                    <a:gd name="connsiteY37" fmla="*/ 578869 h 1570927"/>
                    <a:gd name="connsiteX38" fmla="*/ 696976 w 1634831"/>
                    <a:gd name="connsiteY38" fmla="*/ 578104 h 1570927"/>
                    <a:gd name="connsiteX39" fmla="*/ 609054 w 1634831"/>
                    <a:gd name="connsiteY39" fmla="*/ 497128 h 1570927"/>
                    <a:gd name="connsiteX40" fmla="*/ 451849 w 1634831"/>
                    <a:gd name="connsiteY40" fmla="*/ 450996 h 1570927"/>
                    <a:gd name="connsiteX41" fmla="*/ 272598 w 1634831"/>
                    <a:gd name="connsiteY41" fmla="*/ 400950 h 1570927"/>
                    <a:gd name="connsiteX42" fmla="*/ 92902 w 1634831"/>
                    <a:gd name="connsiteY42" fmla="*/ 295879 h 1570927"/>
                    <a:gd name="connsiteX43" fmla="*/ 250251 w 1634831"/>
                    <a:gd name="connsiteY43" fmla="*/ 157322 h 1570927"/>
                    <a:gd name="connsiteX44" fmla="*/ 281492 w 1634831"/>
                    <a:gd name="connsiteY44" fmla="*/ 160579 h 1570927"/>
                    <a:gd name="connsiteX45" fmla="*/ 281793 w 1634831"/>
                    <a:gd name="connsiteY45" fmla="*/ 158870 h 1570927"/>
                    <a:gd name="connsiteX46" fmla="*/ 917713 w 1634831"/>
                    <a:gd name="connsiteY46" fmla="*/ 436887 h 1570927"/>
                    <a:gd name="connsiteX47" fmla="*/ 932137 w 1634831"/>
                    <a:gd name="connsiteY47" fmla="*/ 453102 h 1570927"/>
                    <a:gd name="connsiteX48" fmla="*/ 916542 w 1634831"/>
                    <a:gd name="connsiteY48" fmla="*/ 419836 h 1570927"/>
                    <a:gd name="connsiteX49" fmla="*/ 827827 w 1634831"/>
                    <a:gd name="connsiteY49" fmla="*/ 303864 h 1570927"/>
                    <a:gd name="connsiteX50" fmla="*/ 693917 w 1634831"/>
                    <a:gd name="connsiteY50" fmla="*/ 195963 h 1570927"/>
                    <a:gd name="connsiteX51" fmla="*/ 687575 w 1634831"/>
                    <a:gd name="connsiteY51" fmla="*/ 194391 h 1570927"/>
                    <a:gd name="connsiteX52" fmla="*/ 599050 w 1634831"/>
                    <a:gd name="connsiteY52" fmla="*/ 14817 h 1570927"/>
                    <a:gd name="connsiteX53" fmla="*/ 658188 w 1634831"/>
                    <a:gd name="connsiteY53" fmla="*/ 0 h 1570927"/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55886 w 1634831"/>
                    <a:gd name="connsiteY6" fmla="*/ 1348505 h 1570927"/>
                    <a:gd name="connsiteX7" fmla="*/ 511780 w 1634831"/>
                    <a:gd name="connsiteY7" fmla="*/ 1328733 h 1570927"/>
                    <a:gd name="connsiteX8" fmla="*/ 451524 w 1634831"/>
                    <a:gd name="connsiteY8" fmla="*/ 1318984 h 1570927"/>
                    <a:gd name="connsiteX9" fmla="*/ 287743 w 1634831"/>
                    <a:gd name="connsiteY9" fmla="*/ 1193251 h 1570927"/>
                    <a:gd name="connsiteX10" fmla="*/ 451524 w 1634831"/>
                    <a:gd name="connsiteY10" fmla="*/ 1067517 h 1570927"/>
                    <a:gd name="connsiteX11" fmla="*/ 515275 w 1634831"/>
                    <a:gd name="connsiteY11" fmla="*/ 1077398 h 1570927"/>
                    <a:gd name="connsiteX12" fmla="*/ 618850 w 1634831"/>
                    <a:gd name="connsiteY12" fmla="*/ 1095747 h 1570927"/>
                    <a:gd name="connsiteX13" fmla="*/ 720000 w 1634831"/>
                    <a:gd name="connsiteY13" fmla="*/ 1097512 h 1570927"/>
                    <a:gd name="connsiteX14" fmla="*/ 722345 w 1634831"/>
                    <a:gd name="connsiteY14" fmla="*/ 1096613 h 1570927"/>
                    <a:gd name="connsiteX15" fmla="*/ 713005 w 1634831"/>
                    <a:gd name="connsiteY15" fmla="*/ 1085148 h 1570927"/>
                    <a:gd name="connsiteX16" fmla="*/ 645220 w 1634831"/>
                    <a:gd name="connsiteY16" fmla="*/ 1036279 h 1570927"/>
                    <a:gd name="connsiteX17" fmla="*/ 433414 w 1634831"/>
                    <a:gd name="connsiteY17" fmla="*/ 972236 h 1570927"/>
                    <a:gd name="connsiteX18" fmla="*/ 294602 w 1634831"/>
                    <a:gd name="connsiteY18" fmla="*/ 973950 h 1570927"/>
                    <a:gd name="connsiteX19" fmla="*/ 289671 w 1634831"/>
                    <a:gd name="connsiteY19" fmla="*/ 975912 h 1570927"/>
                    <a:gd name="connsiteX20" fmla="*/ 147681 w 1634831"/>
                    <a:gd name="connsiteY20" fmla="*/ 919557 h 1570927"/>
                    <a:gd name="connsiteX21" fmla="*/ 248336 w 1634831"/>
                    <a:gd name="connsiteY21" fmla="*/ 804642 h 1570927"/>
                    <a:gd name="connsiteX22" fmla="*/ 271985 w 1634831"/>
                    <a:gd name="connsiteY22" fmla="*/ 802380 h 1570927"/>
                    <a:gd name="connsiteX23" fmla="*/ 272007 w 1634831"/>
                    <a:gd name="connsiteY23" fmla="*/ 801196 h 1570927"/>
                    <a:gd name="connsiteX24" fmla="*/ 596126 w 1634831"/>
                    <a:gd name="connsiteY24" fmla="*/ 822529 h 1570927"/>
                    <a:gd name="connsiteX25" fmla="*/ 636417 w 1634831"/>
                    <a:gd name="connsiteY25" fmla="*/ 835798 h 1570927"/>
                    <a:gd name="connsiteX26" fmla="*/ 634304 w 1634831"/>
                    <a:gd name="connsiteY26" fmla="*/ 801508 h 1570927"/>
                    <a:gd name="connsiteX27" fmla="*/ 629868 w 1634831"/>
                    <a:gd name="connsiteY27" fmla="*/ 798098 h 1570927"/>
                    <a:gd name="connsiteX28" fmla="*/ 347183 w 1634831"/>
                    <a:gd name="connsiteY28" fmla="*/ 704814 h 1570927"/>
                    <a:gd name="connsiteX29" fmla="*/ 179556 w 1634831"/>
                    <a:gd name="connsiteY29" fmla="*/ 706884 h 1570927"/>
                    <a:gd name="connsiteX30" fmla="*/ 173601 w 1634831"/>
                    <a:gd name="connsiteY30" fmla="*/ 709252 h 1570927"/>
                    <a:gd name="connsiteX31" fmla="*/ 2134 w 1634831"/>
                    <a:gd name="connsiteY31" fmla="*/ 641199 h 1570927"/>
                    <a:gd name="connsiteX32" fmla="*/ 123684 w 1634831"/>
                    <a:gd name="connsiteY32" fmla="*/ 502427 h 1570927"/>
                    <a:gd name="connsiteX33" fmla="*/ 152241 w 1634831"/>
                    <a:gd name="connsiteY33" fmla="*/ 499697 h 1570927"/>
                    <a:gd name="connsiteX34" fmla="*/ 152268 w 1634831"/>
                    <a:gd name="connsiteY34" fmla="*/ 498266 h 1570927"/>
                    <a:gd name="connsiteX35" fmla="*/ 543675 w 1634831"/>
                    <a:gd name="connsiteY35" fmla="*/ 524029 h 1570927"/>
                    <a:gd name="connsiteX36" fmla="*/ 681783 w 1634831"/>
                    <a:gd name="connsiteY36" fmla="*/ 596397 h 1570927"/>
                    <a:gd name="connsiteX37" fmla="*/ 695950 w 1634831"/>
                    <a:gd name="connsiteY37" fmla="*/ 578869 h 1570927"/>
                    <a:gd name="connsiteX38" fmla="*/ 696976 w 1634831"/>
                    <a:gd name="connsiteY38" fmla="*/ 578104 h 1570927"/>
                    <a:gd name="connsiteX39" fmla="*/ 609054 w 1634831"/>
                    <a:gd name="connsiteY39" fmla="*/ 497128 h 1570927"/>
                    <a:gd name="connsiteX40" fmla="*/ 451849 w 1634831"/>
                    <a:gd name="connsiteY40" fmla="*/ 450996 h 1570927"/>
                    <a:gd name="connsiteX41" fmla="*/ 272598 w 1634831"/>
                    <a:gd name="connsiteY41" fmla="*/ 400950 h 1570927"/>
                    <a:gd name="connsiteX42" fmla="*/ 92902 w 1634831"/>
                    <a:gd name="connsiteY42" fmla="*/ 295879 h 1570927"/>
                    <a:gd name="connsiteX43" fmla="*/ 250251 w 1634831"/>
                    <a:gd name="connsiteY43" fmla="*/ 157322 h 1570927"/>
                    <a:gd name="connsiteX44" fmla="*/ 281492 w 1634831"/>
                    <a:gd name="connsiteY44" fmla="*/ 160579 h 1570927"/>
                    <a:gd name="connsiteX45" fmla="*/ 281793 w 1634831"/>
                    <a:gd name="connsiteY45" fmla="*/ 158870 h 1570927"/>
                    <a:gd name="connsiteX46" fmla="*/ 917713 w 1634831"/>
                    <a:gd name="connsiteY46" fmla="*/ 436887 h 1570927"/>
                    <a:gd name="connsiteX47" fmla="*/ 932137 w 1634831"/>
                    <a:gd name="connsiteY47" fmla="*/ 453102 h 1570927"/>
                    <a:gd name="connsiteX48" fmla="*/ 916542 w 1634831"/>
                    <a:gd name="connsiteY48" fmla="*/ 419836 h 1570927"/>
                    <a:gd name="connsiteX49" fmla="*/ 827827 w 1634831"/>
                    <a:gd name="connsiteY49" fmla="*/ 303864 h 1570927"/>
                    <a:gd name="connsiteX50" fmla="*/ 693917 w 1634831"/>
                    <a:gd name="connsiteY50" fmla="*/ 195963 h 1570927"/>
                    <a:gd name="connsiteX51" fmla="*/ 687575 w 1634831"/>
                    <a:gd name="connsiteY51" fmla="*/ 194391 h 1570927"/>
                    <a:gd name="connsiteX52" fmla="*/ 599050 w 1634831"/>
                    <a:gd name="connsiteY52" fmla="*/ 14817 h 1570927"/>
                    <a:gd name="connsiteX53" fmla="*/ 658188 w 1634831"/>
                    <a:gd name="connsiteY53" fmla="*/ 0 h 1570927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147681 w 1634831"/>
                    <a:gd name="connsiteY20" fmla="*/ 919557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72598 w 1634831"/>
                    <a:gd name="connsiteY41" fmla="*/ 400950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72598 w 1634831"/>
                    <a:gd name="connsiteY41" fmla="*/ 400950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72598 w 1634831"/>
                    <a:gd name="connsiteY41" fmla="*/ 400950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86377 w 1634831"/>
                    <a:gd name="connsiteY41" fmla="*/ 383208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68482 w 1634831"/>
                    <a:gd name="connsiteY40" fmla="*/ 428757 h 1562723"/>
                    <a:gd name="connsiteX41" fmla="*/ 286377 w 1634831"/>
                    <a:gd name="connsiteY41" fmla="*/ 383208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92902 w 1634831"/>
                    <a:gd name="connsiteY41" fmla="*/ 295879 h 1562723"/>
                    <a:gd name="connsiteX42" fmla="*/ 250251 w 1634831"/>
                    <a:gd name="connsiteY42" fmla="*/ 157322 h 1562723"/>
                    <a:gd name="connsiteX43" fmla="*/ 281492 w 1634831"/>
                    <a:gd name="connsiteY43" fmla="*/ 160579 h 1562723"/>
                    <a:gd name="connsiteX44" fmla="*/ 281793 w 1634831"/>
                    <a:gd name="connsiteY44" fmla="*/ 158870 h 1562723"/>
                    <a:gd name="connsiteX45" fmla="*/ 917713 w 1634831"/>
                    <a:gd name="connsiteY45" fmla="*/ 436887 h 1562723"/>
                    <a:gd name="connsiteX46" fmla="*/ 932137 w 1634831"/>
                    <a:gd name="connsiteY46" fmla="*/ 453102 h 1562723"/>
                    <a:gd name="connsiteX47" fmla="*/ 916542 w 1634831"/>
                    <a:gd name="connsiteY47" fmla="*/ 419836 h 1562723"/>
                    <a:gd name="connsiteX48" fmla="*/ 827827 w 1634831"/>
                    <a:gd name="connsiteY48" fmla="*/ 303864 h 1562723"/>
                    <a:gd name="connsiteX49" fmla="*/ 693917 w 1634831"/>
                    <a:gd name="connsiteY49" fmla="*/ 195963 h 1562723"/>
                    <a:gd name="connsiteX50" fmla="*/ 687575 w 1634831"/>
                    <a:gd name="connsiteY50" fmla="*/ 194391 h 1562723"/>
                    <a:gd name="connsiteX51" fmla="*/ 599050 w 1634831"/>
                    <a:gd name="connsiteY51" fmla="*/ 14817 h 1562723"/>
                    <a:gd name="connsiteX52" fmla="*/ 658188 w 1634831"/>
                    <a:gd name="connsiteY52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281492 w 1634831"/>
                    <a:gd name="connsiteY42" fmla="*/ 160579 h 1562723"/>
                    <a:gd name="connsiteX43" fmla="*/ 281793 w 1634831"/>
                    <a:gd name="connsiteY43" fmla="*/ 158870 h 1562723"/>
                    <a:gd name="connsiteX44" fmla="*/ 917713 w 1634831"/>
                    <a:gd name="connsiteY44" fmla="*/ 436887 h 1562723"/>
                    <a:gd name="connsiteX45" fmla="*/ 932137 w 1634831"/>
                    <a:gd name="connsiteY45" fmla="*/ 453102 h 1562723"/>
                    <a:gd name="connsiteX46" fmla="*/ 916542 w 1634831"/>
                    <a:gd name="connsiteY46" fmla="*/ 419836 h 1562723"/>
                    <a:gd name="connsiteX47" fmla="*/ 827827 w 1634831"/>
                    <a:gd name="connsiteY47" fmla="*/ 303864 h 1562723"/>
                    <a:gd name="connsiteX48" fmla="*/ 693917 w 1634831"/>
                    <a:gd name="connsiteY48" fmla="*/ 195963 h 1562723"/>
                    <a:gd name="connsiteX49" fmla="*/ 687575 w 1634831"/>
                    <a:gd name="connsiteY49" fmla="*/ 194391 h 1562723"/>
                    <a:gd name="connsiteX50" fmla="*/ 599050 w 1634831"/>
                    <a:gd name="connsiteY50" fmla="*/ 14817 h 1562723"/>
                    <a:gd name="connsiteX51" fmla="*/ 658188 w 1634831"/>
                    <a:gd name="connsiteY51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281492 w 1634831"/>
                    <a:gd name="connsiteY42" fmla="*/ 160579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344485 w 1634831"/>
                    <a:gd name="connsiteY42" fmla="*/ 176586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64748 w 1634831"/>
                    <a:gd name="connsiteY41" fmla="*/ 249761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64748 w 1634831"/>
                    <a:gd name="connsiteY41" fmla="*/ 249761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599050 w 1634831"/>
                    <a:gd name="connsiteY48" fmla="*/ 14817 h 1562723"/>
                    <a:gd name="connsiteX49" fmla="*/ 658188 w 1634831"/>
                    <a:gd name="connsiteY49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551522 w 1634831"/>
                    <a:gd name="connsiteY48" fmla="*/ 81772 h 1562723"/>
                    <a:gd name="connsiteX49" fmla="*/ 658188 w 1634831"/>
                    <a:gd name="connsiteY49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551522 w 1634831"/>
                    <a:gd name="connsiteY48" fmla="*/ 81772 h 1562723"/>
                    <a:gd name="connsiteX49" fmla="*/ 658188 w 1634831"/>
                    <a:gd name="connsiteY49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51522 w 1634831"/>
                    <a:gd name="connsiteY47" fmla="*/ 81772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51522 w 1634831"/>
                    <a:gd name="connsiteY47" fmla="*/ 81772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51522 w 1634831"/>
                    <a:gd name="connsiteY47" fmla="*/ 81772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16165 w 1634831"/>
                    <a:gd name="connsiteY35" fmla="*/ 535582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16165 w 1634831"/>
                    <a:gd name="connsiteY35" fmla="*/ 535582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516165 w 1634831"/>
                    <a:gd name="connsiteY34" fmla="*/ 535582 h 1562723"/>
                    <a:gd name="connsiteX35" fmla="*/ 681783 w 1634831"/>
                    <a:gd name="connsiteY35" fmla="*/ 596397 h 1562723"/>
                    <a:gd name="connsiteX36" fmla="*/ 695950 w 1634831"/>
                    <a:gd name="connsiteY36" fmla="*/ 578869 h 1562723"/>
                    <a:gd name="connsiteX37" fmla="*/ 696976 w 1634831"/>
                    <a:gd name="connsiteY37" fmla="*/ 578104 h 1562723"/>
                    <a:gd name="connsiteX38" fmla="*/ 548670 w 1634831"/>
                    <a:gd name="connsiteY38" fmla="*/ 478994 h 1562723"/>
                    <a:gd name="connsiteX39" fmla="*/ 315238 w 1634831"/>
                    <a:gd name="connsiteY39" fmla="*/ 405304 h 1562723"/>
                    <a:gd name="connsiteX40" fmla="*/ 116664 w 1634831"/>
                    <a:gd name="connsiteY40" fmla="*/ 246609 h 1562723"/>
                    <a:gd name="connsiteX41" fmla="*/ 556814 w 1634831"/>
                    <a:gd name="connsiteY41" fmla="*/ 277257 h 1562723"/>
                    <a:gd name="connsiteX42" fmla="*/ 917713 w 1634831"/>
                    <a:gd name="connsiteY42" fmla="*/ 436887 h 1562723"/>
                    <a:gd name="connsiteX43" fmla="*/ 932137 w 1634831"/>
                    <a:gd name="connsiteY43" fmla="*/ 453102 h 1562723"/>
                    <a:gd name="connsiteX44" fmla="*/ 916542 w 1634831"/>
                    <a:gd name="connsiteY44" fmla="*/ 419836 h 1562723"/>
                    <a:gd name="connsiteX45" fmla="*/ 827827 w 1634831"/>
                    <a:gd name="connsiteY45" fmla="*/ 303864 h 1562723"/>
                    <a:gd name="connsiteX46" fmla="*/ 593872 w 1634831"/>
                    <a:gd name="connsiteY46" fmla="*/ 112425 h 1562723"/>
                    <a:gd name="connsiteX47" fmla="*/ 658188 w 1634831"/>
                    <a:gd name="connsiteY47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516165 w 1634831"/>
                    <a:gd name="connsiteY33" fmla="*/ 535582 h 1562723"/>
                    <a:gd name="connsiteX34" fmla="*/ 681783 w 1634831"/>
                    <a:gd name="connsiteY34" fmla="*/ 596397 h 1562723"/>
                    <a:gd name="connsiteX35" fmla="*/ 695950 w 1634831"/>
                    <a:gd name="connsiteY35" fmla="*/ 578869 h 1562723"/>
                    <a:gd name="connsiteX36" fmla="*/ 696976 w 1634831"/>
                    <a:gd name="connsiteY36" fmla="*/ 578104 h 1562723"/>
                    <a:gd name="connsiteX37" fmla="*/ 548670 w 1634831"/>
                    <a:gd name="connsiteY37" fmla="*/ 478994 h 1562723"/>
                    <a:gd name="connsiteX38" fmla="*/ 315238 w 1634831"/>
                    <a:gd name="connsiteY38" fmla="*/ 405304 h 1562723"/>
                    <a:gd name="connsiteX39" fmla="*/ 116664 w 1634831"/>
                    <a:gd name="connsiteY39" fmla="*/ 246609 h 1562723"/>
                    <a:gd name="connsiteX40" fmla="*/ 556814 w 1634831"/>
                    <a:gd name="connsiteY40" fmla="*/ 277257 h 1562723"/>
                    <a:gd name="connsiteX41" fmla="*/ 917713 w 1634831"/>
                    <a:gd name="connsiteY41" fmla="*/ 436887 h 1562723"/>
                    <a:gd name="connsiteX42" fmla="*/ 932137 w 1634831"/>
                    <a:gd name="connsiteY42" fmla="*/ 453102 h 1562723"/>
                    <a:gd name="connsiteX43" fmla="*/ 916542 w 1634831"/>
                    <a:gd name="connsiteY43" fmla="*/ 419836 h 1562723"/>
                    <a:gd name="connsiteX44" fmla="*/ 827827 w 1634831"/>
                    <a:gd name="connsiteY44" fmla="*/ 303864 h 1562723"/>
                    <a:gd name="connsiteX45" fmla="*/ 593872 w 1634831"/>
                    <a:gd name="connsiteY45" fmla="*/ 112425 h 1562723"/>
                    <a:gd name="connsiteX46" fmla="*/ 658188 w 1634831"/>
                    <a:gd name="connsiteY46" fmla="*/ 0 h 1562723"/>
                    <a:gd name="connsiteX0" fmla="*/ 658783 w 1635426"/>
                    <a:gd name="connsiteY0" fmla="*/ 0 h 1562723"/>
                    <a:gd name="connsiteX1" fmla="*/ 921361 w 1635426"/>
                    <a:gd name="connsiteY1" fmla="*/ 145751 h 1562723"/>
                    <a:gd name="connsiteX2" fmla="*/ 1330307 w 1635426"/>
                    <a:gd name="connsiteY2" fmla="*/ 574826 h 1562723"/>
                    <a:gd name="connsiteX3" fmla="*/ 1555277 w 1635426"/>
                    <a:gd name="connsiteY3" fmla="*/ 989062 h 1562723"/>
                    <a:gd name="connsiteX4" fmla="*/ 1504047 w 1635426"/>
                    <a:gd name="connsiteY4" fmla="*/ 1490778 h 1562723"/>
                    <a:gd name="connsiteX5" fmla="*/ 1002330 w 1635426"/>
                    <a:gd name="connsiteY5" fmla="*/ 1439547 h 1562723"/>
                    <a:gd name="connsiteX6" fmla="*/ 856481 w 1635426"/>
                    <a:gd name="connsiteY6" fmla="*/ 1348505 h 1562723"/>
                    <a:gd name="connsiteX7" fmla="*/ 512375 w 1635426"/>
                    <a:gd name="connsiteY7" fmla="*/ 1328733 h 1562723"/>
                    <a:gd name="connsiteX8" fmla="*/ 452119 w 1635426"/>
                    <a:gd name="connsiteY8" fmla="*/ 1318984 h 1562723"/>
                    <a:gd name="connsiteX9" fmla="*/ 288338 w 1635426"/>
                    <a:gd name="connsiteY9" fmla="*/ 1193251 h 1562723"/>
                    <a:gd name="connsiteX10" fmla="*/ 452119 w 1635426"/>
                    <a:gd name="connsiteY10" fmla="*/ 1067517 h 1562723"/>
                    <a:gd name="connsiteX11" fmla="*/ 515870 w 1635426"/>
                    <a:gd name="connsiteY11" fmla="*/ 1077398 h 1562723"/>
                    <a:gd name="connsiteX12" fmla="*/ 619445 w 1635426"/>
                    <a:gd name="connsiteY12" fmla="*/ 1095747 h 1562723"/>
                    <a:gd name="connsiteX13" fmla="*/ 720595 w 1635426"/>
                    <a:gd name="connsiteY13" fmla="*/ 1097512 h 1562723"/>
                    <a:gd name="connsiteX14" fmla="*/ 722940 w 1635426"/>
                    <a:gd name="connsiteY14" fmla="*/ 1096613 h 1562723"/>
                    <a:gd name="connsiteX15" fmla="*/ 713600 w 1635426"/>
                    <a:gd name="connsiteY15" fmla="*/ 1085148 h 1562723"/>
                    <a:gd name="connsiteX16" fmla="*/ 645815 w 1635426"/>
                    <a:gd name="connsiteY16" fmla="*/ 1036279 h 1562723"/>
                    <a:gd name="connsiteX17" fmla="*/ 434009 w 1635426"/>
                    <a:gd name="connsiteY17" fmla="*/ 972236 h 1562723"/>
                    <a:gd name="connsiteX18" fmla="*/ 295197 w 1635426"/>
                    <a:gd name="connsiteY18" fmla="*/ 973950 h 1562723"/>
                    <a:gd name="connsiteX19" fmla="*/ 290266 w 1635426"/>
                    <a:gd name="connsiteY19" fmla="*/ 975912 h 1562723"/>
                    <a:gd name="connsiteX20" fmla="*/ 43992 w 1635426"/>
                    <a:gd name="connsiteY20" fmla="*/ 932844 h 1562723"/>
                    <a:gd name="connsiteX21" fmla="*/ 248931 w 1635426"/>
                    <a:gd name="connsiteY21" fmla="*/ 804642 h 1562723"/>
                    <a:gd name="connsiteX22" fmla="*/ 272580 w 1635426"/>
                    <a:gd name="connsiteY22" fmla="*/ 802380 h 1562723"/>
                    <a:gd name="connsiteX23" fmla="*/ 272602 w 1635426"/>
                    <a:gd name="connsiteY23" fmla="*/ 801196 h 1562723"/>
                    <a:gd name="connsiteX24" fmla="*/ 596721 w 1635426"/>
                    <a:gd name="connsiteY24" fmla="*/ 822529 h 1562723"/>
                    <a:gd name="connsiteX25" fmla="*/ 637012 w 1635426"/>
                    <a:gd name="connsiteY25" fmla="*/ 835798 h 1562723"/>
                    <a:gd name="connsiteX26" fmla="*/ 634899 w 1635426"/>
                    <a:gd name="connsiteY26" fmla="*/ 801508 h 1562723"/>
                    <a:gd name="connsiteX27" fmla="*/ 630463 w 1635426"/>
                    <a:gd name="connsiteY27" fmla="*/ 798098 h 1562723"/>
                    <a:gd name="connsiteX28" fmla="*/ 347778 w 1635426"/>
                    <a:gd name="connsiteY28" fmla="*/ 704814 h 1562723"/>
                    <a:gd name="connsiteX29" fmla="*/ 180151 w 1635426"/>
                    <a:gd name="connsiteY29" fmla="*/ 706884 h 1562723"/>
                    <a:gd name="connsiteX30" fmla="*/ 174196 w 1635426"/>
                    <a:gd name="connsiteY30" fmla="*/ 709252 h 1562723"/>
                    <a:gd name="connsiteX31" fmla="*/ 2729 w 1635426"/>
                    <a:gd name="connsiteY31" fmla="*/ 641199 h 1562723"/>
                    <a:gd name="connsiteX32" fmla="*/ 124279 w 1635426"/>
                    <a:gd name="connsiteY32" fmla="*/ 502427 h 1562723"/>
                    <a:gd name="connsiteX33" fmla="*/ 516760 w 1635426"/>
                    <a:gd name="connsiteY33" fmla="*/ 535582 h 1562723"/>
                    <a:gd name="connsiteX34" fmla="*/ 682378 w 1635426"/>
                    <a:gd name="connsiteY34" fmla="*/ 596397 h 1562723"/>
                    <a:gd name="connsiteX35" fmla="*/ 696545 w 1635426"/>
                    <a:gd name="connsiteY35" fmla="*/ 578869 h 1562723"/>
                    <a:gd name="connsiteX36" fmla="*/ 697571 w 1635426"/>
                    <a:gd name="connsiteY36" fmla="*/ 578104 h 1562723"/>
                    <a:gd name="connsiteX37" fmla="*/ 549265 w 1635426"/>
                    <a:gd name="connsiteY37" fmla="*/ 478994 h 1562723"/>
                    <a:gd name="connsiteX38" fmla="*/ 315833 w 1635426"/>
                    <a:gd name="connsiteY38" fmla="*/ 405304 h 1562723"/>
                    <a:gd name="connsiteX39" fmla="*/ 117259 w 1635426"/>
                    <a:gd name="connsiteY39" fmla="*/ 246609 h 1562723"/>
                    <a:gd name="connsiteX40" fmla="*/ 557409 w 1635426"/>
                    <a:gd name="connsiteY40" fmla="*/ 277257 h 1562723"/>
                    <a:gd name="connsiteX41" fmla="*/ 918308 w 1635426"/>
                    <a:gd name="connsiteY41" fmla="*/ 436887 h 1562723"/>
                    <a:gd name="connsiteX42" fmla="*/ 932732 w 1635426"/>
                    <a:gd name="connsiteY42" fmla="*/ 453102 h 1562723"/>
                    <a:gd name="connsiteX43" fmla="*/ 917137 w 1635426"/>
                    <a:gd name="connsiteY43" fmla="*/ 419836 h 1562723"/>
                    <a:gd name="connsiteX44" fmla="*/ 828422 w 1635426"/>
                    <a:gd name="connsiteY44" fmla="*/ 303864 h 1562723"/>
                    <a:gd name="connsiteX45" fmla="*/ 594467 w 1635426"/>
                    <a:gd name="connsiteY45" fmla="*/ 112425 h 1562723"/>
                    <a:gd name="connsiteX46" fmla="*/ 658783 w 1635426"/>
                    <a:gd name="connsiteY46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628195 w 1633158"/>
                    <a:gd name="connsiteY27" fmla="*/ 798098 h 1562723"/>
                    <a:gd name="connsiteX28" fmla="*/ 345510 w 1633158"/>
                    <a:gd name="connsiteY28" fmla="*/ 704814 h 1562723"/>
                    <a:gd name="connsiteX29" fmla="*/ 177883 w 1633158"/>
                    <a:gd name="connsiteY29" fmla="*/ 706884 h 1562723"/>
                    <a:gd name="connsiteX30" fmla="*/ 171928 w 1633158"/>
                    <a:gd name="connsiteY30" fmla="*/ 709252 h 1562723"/>
                    <a:gd name="connsiteX31" fmla="*/ 461 w 1633158"/>
                    <a:gd name="connsiteY31" fmla="*/ 641199 h 1562723"/>
                    <a:gd name="connsiteX32" fmla="*/ 138110 w 1633158"/>
                    <a:gd name="connsiteY32" fmla="*/ 508857 h 1562723"/>
                    <a:gd name="connsiteX33" fmla="*/ 514492 w 1633158"/>
                    <a:gd name="connsiteY33" fmla="*/ 535582 h 1562723"/>
                    <a:gd name="connsiteX34" fmla="*/ 680110 w 1633158"/>
                    <a:gd name="connsiteY34" fmla="*/ 596397 h 1562723"/>
                    <a:gd name="connsiteX35" fmla="*/ 694277 w 1633158"/>
                    <a:gd name="connsiteY35" fmla="*/ 578869 h 1562723"/>
                    <a:gd name="connsiteX36" fmla="*/ 695303 w 1633158"/>
                    <a:gd name="connsiteY36" fmla="*/ 578104 h 1562723"/>
                    <a:gd name="connsiteX37" fmla="*/ 546997 w 1633158"/>
                    <a:gd name="connsiteY37" fmla="*/ 478994 h 1562723"/>
                    <a:gd name="connsiteX38" fmla="*/ 313565 w 1633158"/>
                    <a:gd name="connsiteY38" fmla="*/ 405304 h 1562723"/>
                    <a:gd name="connsiteX39" fmla="*/ 114991 w 1633158"/>
                    <a:gd name="connsiteY39" fmla="*/ 246609 h 1562723"/>
                    <a:gd name="connsiteX40" fmla="*/ 555141 w 1633158"/>
                    <a:gd name="connsiteY40" fmla="*/ 277257 h 1562723"/>
                    <a:gd name="connsiteX41" fmla="*/ 916040 w 1633158"/>
                    <a:gd name="connsiteY41" fmla="*/ 436887 h 1562723"/>
                    <a:gd name="connsiteX42" fmla="*/ 930464 w 1633158"/>
                    <a:gd name="connsiteY42" fmla="*/ 453102 h 1562723"/>
                    <a:gd name="connsiteX43" fmla="*/ 914869 w 1633158"/>
                    <a:gd name="connsiteY43" fmla="*/ 419836 h 1562723"/>
                    <a:gd name="connsiteX44" fmla="*/ 826154 w 1633158"/>
                    <a:gd name="connsiteY44" fmla="*/ 303864 h 1562723"/>
                    <a:gd name="connsiteX45" fmla="*/ 592199 w 1633158"/>
                    <a:gd name="connsiteY45" fmla="*/ 112425 h 1562723"/>
                    <a:gd name="connsiteX46" fmla="*/ 656515 w 1633158"/>
                    <a:gd name="connsiteY46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628195 w 1633158"/>
                    <a:gd name="connsiteY27" fmla="*/ 798098 h 1562723"/>
                    <a:gd name="connsiteX28" fmla="*/ 345510 w 1633158"/>
                    <a:gd name="connsiteY28" fmla="*/ 704814 h 1562723"/>
                    <a:gd name="connsiteX29" fmla="*/ 177883 w 1633158"/>
                    <a:gd name="connsiteY29" fmla="*/ 706884 h 1562723"/>
                    <a:gd name="connsiteX30" fmla="*/ 171928 w 1633158"/>
                    <a:gd name="connsiteY30" fmla="*/ 709252 h 1562723"/>
                    <a:gd name="connsiteX31" fmla="*/ 461 w 1633158"/>
                    <a:gd name="connsiteY31" fmla="*/ 641199 h 1562723"/>
                    <a:gd name="connsiteX32" fmla="*/ 138110 w 1633158"/>
                    <a:gd name="connsiteY32" fmla="*/ 508857 h 1562723"/>
                    <a:gd name="connsiteX33" fmla="*/ 514492 w 1633158"/>
                    <a:gd name="connsiteY33" fmla="*/ 535582 h 1562723"/>
                    <a:gd name="connsiteX34" fmla="*/ 680110 w 1633158"/>
                    <a:gd name="connsiteY34" fmla="*/ 596397 h 1562723"/>
                    <a:gd name="connsiteX35" fmla="*/ 694277 w 1633158"/>
                    <a:gd name="connsiteY35" fmla="*/ 578869 h 1562723"/>
                    <a:gd name="connsiteX36" fmla="*/ 695303 w 1633158"/>
                    <a:gd name="connsiteY36" fmla="*/ 578104 h 1562723"/>
                    <a:gd name="connsiteX37" fmla="*/ 546997 w 1633158"/>
                    <a:gd name="connsiteY37" fmla="*/ 478994 h 1562723"/>
                    <a:gd name="connsiteX38" fmla="*/ 313565 w 1633158"/>
                    <a:gd name="connsiteY38" fmla="*/ 405304 h 1562723"/>
                    <a:gd name="connsiteX39" fmla="*/ 114991 w 1633158"/>
                    <a:gd name="connsiteY39" fmla="*/ 246609 h 1562723"/>
                    <a:gd name="connsiteX40" fmla="*/ 555141 w 1633158"/>
                    <a:gd name="connsiteY40" fmla="*/ 277257 h 1562723"/>
                    <a:gd name="connsiteX41" fmla="*/ 916040 w 1633158"/>
                    <a:gd name="connsiteY41" fmla="*/ 436887 h 1562723"/>
                    <a:gd name="connsiteX42" fmla="*/ 930464 w 1633158"/>
                    <a:gd name="connsiteY42" fmla="*/ 453102 h 1562723"/>
                    <a:gd name="connsiteX43" fmla="*/ 914869 w 1633158"/>
                    <a:gd name="connsiteY43" fmla="*/ 419836 h 1562723"/>
                    <a:gd name="connsiteX44" fmla="*/ 826154 w 1633158"/>
                    <a:gd name="connsiteY44" fmla="*/ 303864 h 1562723"/>
                    <a:gd name="connsiteX45" fmla="*/ 592199 w 1633158"/>
                    <a:gd name="connsiteY45" fmla="*/ 112425 h 1562723"/>
                    <a:gd name="connsiteX46" fmla="*/ 656515 w 1633158"/>
                    <a:gd name="connsiteY46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7883 w 1633158"/>
                    <a:gd name="connsiteY28" fmla="*/ 706884 h 1562723"/>
                    <a:gd name="connsiteX29" fmla="*/ 171928 w 1633158"/>
                    <a:gd name="connsiteY29" fmla="*/ 709252 h 1562723"/>
                    <a:gd name="connsiteX30" fmla="*/ 461 w 1633158"/>
                    <a:gd name="connsiteY30" fmla="*/ 641199 h 1562723"/>
                    <a:gd name="connsiteX31" fmla="*/ 138110 w 1633158"/>
                    <a:gd name="connsiteY31" fmla="*/ 508857 h 1562723"/>
                    <a:gd name="connsiteX32" fmla="*/ 514492 w 1633158"/>
                    <a:gd name="connsiteY32" fmla="*/ 535582 h 1562723"/>
                    <a:gd name="connsiteX33" fmla="*/ 680110 w 1633158"/>
                    <a:gd name="connsiteY33" fmla="*/ 596397 h 1562723"/>
                    <a:gd name="connsiteX34" fmla="*/ 694277 w 1633158"/>
                    <a:gd name="connsiteY34" fmla="*/ 578869 h 1562723"/>
                    <a:gd name="connsiteX35" fmla="*/ 695303 w 1633158"/>
                    <a:gd name="connsiteY35" fmla="*/ 578104 h 1562723"/>
                    <a:gd name="connsiteX36" fmla="*/ 546997 w 1633158"/>
                    <a:gd name="connsiteY36" fmla="*/ 478994 h 1562723"/>
                    <a:gd name="connsiteX37" fmla="*/ 313565 w 1633158"/>
                    <a:gd name="connsiteY37" fmla="*/ 405304 h 1562723"/>
                    <a:gd name="connsiteX38" fmla="*/ 114991 w 1633158"/>
                    <a:gd name="connsiteY38" fmla="*/ 246609 h 1562723"/>
                    <a:gd name="connsiteX39" fmla="*/ 555141 w 1633158"/>
                    <a:gd name="connsiteY39" fmla="*/ 277257 h 1562723"/>
                    <a:gd name="connsiteX40" fmla="*/ 916040 w 1633158"/>
                    <a:gd name="connsiteY40" fmla="*/ 436887 h 1562723"/>
                    <a:gd name="connsiteX41" fmla="*/ 930464 w 1633158"/>
                    <a:gd name="connsiteY41" fmla="*/ 453102 h 1562723"/>
                    <a:gd name="connsiteX42" fmla="*/ 914869 w 1633158"/>
                    <a:gd name="connsiteY42" fmla="*/ 419836 h 1562723"/>
                    <a:gd name="connsiteX43" fmla="*/ 826154 w 1633158"/>
                    <a:gd name="connsiteY43" fmla="*/ 303864 h 1562723"/>
                    <a:gd name="connsiteX44" fmla="*/ 592199 w 1633158"/>
                    <a:gd name="connsiteY44" fmla="*/ 112425 h 1562723"/>
                    <a:gd name="connsiteX45" fmla="*/ 656515 w 1633158"/>
                    <a:gd name="connsiteY45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7883 w 1633158"/>
                    <a:gd name="connsiteY28" fmla="*/ 706884 h 1562723"/>
                    <a:gd name="connsiteX29" fmla="*/ 171928 w 1633158"/>
                    <a:gd name="connsiteY29" fmla="*/ 709252 h 1562723"/>
                    <a:gd name="connsiteX30" fmla="*/ 461 w 1633158"/>
                    <a:gd name="connsiteY30" fmla="*/ 641199 h 1562723"/>
                    <a:gd name="connsiteX31" fmla="*/ 138110 w 1633158"/>
                    <a:gd name="connsiteY31" fmla="*/ 508857 h 1562723"/>
                    <a:gd name="connsiteX32" fmla="*/ 514492 w 1633158"/>
                    <a:gd name="connsiteY32" fmla="*/ 535582 h 1562723"/>
                    <a:gd name="connsiteX33" fmla="*/ 680110 w 1633158"/>
                    <a:gd name="connsiteY33" fmla="*/ 596397 h 1562723"/>
                    <a:gd name="connsiteX34" fmla="*/ 694277 w 1633158"/>
                    <a:gd name="connsiteY34" fmla="*/ 578869 h 1562723"/>
                    <a:gd name="connsiteX35" fmla="*/ 695303 w 1633158"/>
                    <a:gd name="connsiteY35" fmla="*/ 578104 h 1562723"/>
                    <a:gd name="connsiteX36" fmla="*/ 546997 w 1633158"/>
                    <a:gd name="connsiteY36" fmla="*/ 478994 h 1562723"/>
                    <a:gd name="connsiteX37" fmla="*/ 313565 w 1633158"/>
                    <a:gd name="connsiteY37" fmla="*/ 405304 h 1562723"/>
                    <a:gd name="connsiteX38" fmla="*/ 114991 w 1633158"/>
                    <a:gd name="connsiteY38" fmla="*/ 246609 h 1562723"/>
                    <a:gd name="connsiteX39" fmla="*/ 555141 w 1633158"/>
                    <a:gd name="connsiteY39" fmla="*/ 277257 h 1562723"/>
                    <a:gd name="connsiteX40" fmla="*/ 916040 w 1633158"/>
                    <a:gd name="connsiteY40" fmla="*/ 436887 h 1562723"/>
                    <a:gd name="connsiteX41" fmla="*/ 930464 w 1633158"/>
                    <a:gd name="connsiteY41" fmla="*/ 453102 h 1562723"/>
                    <a:gd name="connsiteX42" fmla="*/ 914869 w 1633158"/>
                    <a:gd name="connsiteY42" fmla="*/ 419836 h 1562723"/>
                    <a:gd name="connsiteX43" fmla="*/ 826154 w 1633158"/>
                    <a:gd name="connsiteY43" fmla="*/ 303864 h 1562723"/>
                    <a:gd name="connsiteX44" fmla="*/ 592199 w 1633158"/>
                    <a:gd name="connsiteY44" fmla="*/ 112425 h 1562723"/>
                    <a:gd name="connsiteX45" fmla="*/ 656515 w 1633158"/>
                    <a:gd name="connsiteY45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1928 w 1633158"/>
                    <a:gd name="connsiteY28" fmla="*/ 709252 h 1562723"/>
                    <a:gd name="connsiteX29" fmla="*/ 461 w 1633158"/>
                    <a:gd name="connsiteY29" fmla="*/ 641199 h 1562723"/>
                    <a:gd name="connsiteX30" fmla="*/ 138110 w 1633158"/>
                    <a:gd name="connsiteY30" fmla="*/ 508857 h 1562723"/>
                    <a:gd name="connsiteX31" fmla="*/ 514492 w 1633158"/>
                    <a:gd name="connsiteY31" fmla="*/ 535582 h 1562723"/>
                    <a:gd name="connsiteX32" fmla="*/ 680110 w 1633158"/>
                    <a:gd name="connsiteY32" fmla="*/ 596397 h 1562723"/>
                    <a:gd name="connsiteX33" fmla="*/ 694277 w 1633158"/>
                    <a:gd name="connsiteY33" fmla="*/ 578869 h 1562723"/>
                    <a:gd name="connsiteX34" fmla="*/ 695303 w 1633158"/>
                    <a:gd name="connsiteY34" fmla="*/ 578104 h 1562723"/>
                    <a:gd name="connsiteX35" fmla="*/ 546997 w 1633158"/>
                    <a:gd name="connsiteY35" fmla="*/ 478994 h 1562723"/>
                    <a:gd name="connsiteX36" fmla="*/ 313565 w 1633158"/>
                    <a:gd name="connsiteY36" fmla="*/ 405304 h 1562723"/>
                    <a:gd name="connsiteX37" fmla="*/ 114991 w 1633158"/>
                    <a:gd name="connsiteY37" fmla="*/ 246609 h 1562723"/>
                    <a:gd name="connsiteX38" fmla="*/ 555141 w 1633158"/>
                    <a:gd name="connsiteY38" fmla="*/ 277257 h 1562723"/>
                    <a:gd name="connsiteX39" fmla="*/ 916040 w 1633158"/>
                    <a:gd name="connsiteY39" fmla="*/ 436887 h 1562723"/>
                    <a:gd name="connsiteX40" fmla="*/ 930464 w 1633158"/>
                    <a:gd name="connsiteY40" fmla="*/ 453102 h 1562723"/>
                    <a:gd name="connsiteX41" fmla="*/ 914869 w 1633158"/>
                    <a:gd name="connsiteY41" fmla="*/ 419836 h 1562723"/>
                    <a:gd name="connsiteX42" fmla="*/ 826154 w 1633158"/>
                    <a:gd name="connsiteY42" fmla="*/ 303864 h 1562723"/>
                    <a:gd name="connsiteX43" fmla="*/ 592199 w 1633158"/>
                    <a:gd name="connsiteY43" fmla="*/ 112425 h 1562723"/>
                    <a:gd name="connsiteX44" fmla="*/ 656515 w 1633158"/>
                    <a:gd name="connsiteY44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1928 w 1633158"/>
                    <a:gd name="connsiteY28" fmla="*/ 709252 h 1562723"/>
                    <a:gd name="connsiteX29" fmla="*/ 461 w 1633158"/>
                    <a:gd name="connsiteY29" fmla="*/ 641199 h 1562723"/>
                    <a:gd name="connsiteX30" fmla="*/ 138110 w 1633158"/>
                    <a:gd name="connsiteY30" fmla="*/ 508857 h 1562723"/>
                    <a:gd name="connsiteX31" fmla="*/ 514492 w 1633158"/>
                    <a:gd name="connsiteY31" fmla="*/ 535582 h 1562723"/>
                    <a:gd name="connsiteX32" fmla="*/ 680110 w 1633158"/>
                    <a:gd name="connsiteY32" fmla="*/ 596397 h 1562723"/>
                    <a:gd name="connsiteX33" fmla="*/ 694277 w 1633158"/>
                    <a:gd name="connsiteY33" fmla="*/ 578869 h 1562723"/>
                    <a:gd name="connsiteX34" fmla="*/ 695303 w 1633158"/>
                    <a:gd name="connsiteY34" fmla="*/ 578104 h 1562723"/>
                    <a:gd name="connsiteX35" fmla="*/ 546997 w 1633158"/>
                    <a:gd name="connsiteY35" fmla="*/ 478994 h 1562723"/>
                    <a:gd name="connsiteX36" fmla="*/ 313565 w 1633158"/>
                    <a:gd name="connsiteY36" fmla="*/ 405304 h 1562723"/>
                    <a:gd name="connsiteX37" fmla="*/ 114991 w 1633158"/>
                    <a:gd name="connsiteY37" fmla="*/ 246609 h 1562723"/>
                    <a:gd name="connsiteX38" fmla="*/ 555141 w 1633158"/>
                    <a:gd name="connsiteY38" fmla="*/ 277257 h 1562723"/>
                    <a:gd name="connsiteX39" fmla="*/ 916040 w 1633158"/>
                    <a:gd name="connsiteY39" fmla="*/ 436887 h 1562723"/>
                    <a:gd name="connsiteX40" fmla="*/ 930464 w 1633158"/>
                    <a:gd name="connsiteY40" fmla="*/ 453102 h 1562723"/>
                    <a:gd name="connsiteX41" fmla="*/ 914869 w 1633158"/>
                    <a:gd name="connsiteY41" fmla="*/ 419836 h 1562723"/>
                    <a:gd name="connsiteX42" fmla="*/ 826154 w 1633158"/>
                    <a:gd name="connsiteY42" fmla="*/ 303864 h 1562723"/>
                    <a:gd name="connsiteX43" fmla="*/ 592199 w 1633158"/>
                    <a:gd name="connsiteY43" fmla="*/ 112425 h 1562723"/>
                    <a:gd name="connsiteX44" fmla="*/ 656515 w 1633158"/>
                    <a:gd name="connsiteY44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594453 w 1633158"/>
                    <a:gd name="connsiteY23" fmla="*/ 822529 h 1562723"/>
                    <a:gd name="connsiteX24" fmla="*/ 634744 w 1633158"/>
                    <a:gd name="connsiteY24" fmla="*/ 835798 h 1562723"/>
                    <a:gd name="connsiteX25" fmla="*/ 632631 w 1633158"/>
                    <a:gd name="connsiteY25" fmla="*/ 801508 h 1562723"/>
                    <a:gd name="connsiteX26" fmla="*/ 345510 w 1633158"/>
                    <a:gd name="connsiteY26" fmla="*/ 704814 h 1562723"/>
                    <a:gd name="connsiteX27" fmla="*/ 171928 w 1633158"/>
                    <a:gd name="connsiteY27" fmla="*/ 709252 h 1562723"/>
                    <a:gd name="connsiteX28" fmla="*/ 461 w 1633158"/>
                    <a:gd name="connsiteY28" fmla="*/ 641199 h 1562723"/>
                    <a:gd name="connsiteX29" fmla="*/ 138110 w 1633158"/>
                    <a:gd name="connsiteY29" fmla="*/ 508857 h 1562723"/>
                    <a:gd name="connsiteX30" fmla="*/ 514492 w 1633158"/>
                    <a:gd name="connsiteY30" fmla="*/ 535582 h 1562723"/>
                    <a:gd name="connsiteX31" fmla="*/ 680110 w 1633158"/>
                    <a:gd name="connsiteY31" fmla="*/ 596397 h 1562723"/>
                    <a:gd name="connsiteX32" fmla="*/ 694277 w 1633158"/>
                    <a:gd name="connsiteY32" fmla="*/ 578869 h 1562723"/>
                    <a:gd name="connsiteX33" fmla="*/ 695303 w 1633158"/>
                    <a:gd name="connsiteY33" fmla="*/ 578104 h 1562723"/>
                    <a:gd name="connsiteX34" fmla="*/ 546997 w 1633158"/>
                    <a:gd name="connsiteY34" fmla="*/ 478994 h 1562723"/>
                    <a:gd name="connsiteX35" fmla="*/ 313565 w 1633158"/>
                    <a:gd name="connsiteY35" fmla="*/ 405304 h 1562723"/>
                    <a:gd name="connsiteX36" fmla="*/ 114991 w 1633158"/>
                    <a:gd name="connsiteY36" fmla="*/ 246609 h 1562723"/>
                    <a:gd name="connsiteX37" fmla="*/ 555141 w 1633158"/>
                    <a:gd name="connsiteY37" fmla="*/ 277257 h 1562723"/>
                    <a:gd name="connsiteX38" fmla="*/ 916040 w 1633158"/>
                    <a:gd name="connsiteY38" fmla="*/ 436887 h 1562723"/>
                    <a:gd name="connsiteX39" fmla="*/ 930464 w 1633158"/>
                    <a:gd name="connsiteY39" fmla="*/ 453102 h 1562723"/>
                    <a:gd name="connsiteX40" fmla="*/ 914869 w 1633158"/>
                    <a:gd name="connsiteY40" fmla="*/ 419836 h 1562723"/>
                    <a:gd name="connsiteX41" fmla="*/ 826154 w 1633158"/>
                    <a:gd name="connsiteY41" fmla="*/ 303864 h 1562723"/>
                    <a:gd name="connsiteX42" fmla="*/ 592199 w 1633158"/>
                    <a:gd name="connsiteY42" fmla="*/ 112425 h 1562723"/>
                    <a:gd name="connsiteX43" fmla="*/ 656515 w 1633158"/>
                    <a:gd name="connsiteY43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594453 w 1633158"/>
                    <a:gd name="connsiteY22" fmla="*/ 822529 h 1562723"/>
                    <a:gd name="connsiteX23" fmla="*/ 634744 w 1633158"/>
                    <a:gd name="connsiteY23" fmla="*/ 835798 h 1562723"/>
                    <a:gd name="connsiteX24" fmla="*/ 632631 w 1633158"/>
                    <a:gd name="connsiteY24" fmla="*/ 801508 h 1562723"/>
                    <a:gd name="connsiteX25" fmla="*/ 345510 w 1633158"/>
                    <a:gd name="connsiteY25" fmla="*/ 704814 h 1562723"/>
                    <a:gd name="connsiteX26" fmla="*/ 171928 w 1633158"/>
                    <a:gd name="connsiteY26" fmla="*/ 709252 h 1562723"/>
                    <a:gd name="connsiteX27" fmla="*/ 461 w 1633158"/>
                    <a:gd name="connsiteY27" fmla="*/ 641199 h 1562723"/>
                    <a:gd name="connsiteX28" fmla="*/ 138110 w 1633158"/>
                    <a:gd name="connsiteY28" fmla="*/ 508857 h 1562723"/>
                    <a:gd name="connsiteX29" fmla="*/ 514492 w 1633158"/>
                    <a:gd name="connsiteY29" fmla="*/ 535582 h 1562723"/>
                    <a:gd name="connsiteX30" fmla="*/ 680110 w 1633158"/>
                    <a:gd name="connsiteY30" fmla="*/ 596397 h 1562723"/>
                    <a:gd name="connsiteX31" fmla="*/ 694277 w 1633158"/>
                    <a:gd name="connsiteY31" fmla="*/ 578869 h 1562723"/>
                    <a:gd name="connsiteX32" fmla="*/ 695303 w 1633158"/>
                    <a:gd name="connsiteY32" fmla="*/ 578104 h 1562723"/>
                    <a:gd name="connsiteX33" fmla="*/ 546997 w 1633158"/>
                    <a:gd name="connsiteY33" fmla="*/ 478994 h 1562723"/>
                    <a:gd name="connsiteX34" fmla="*/ 313565 w 1633158"/>
                    <a:gd name="connsiteY34" fmla="*/ 405304 h 1562723"/>
                    <a:gd name="connsiteX35" fmla="*/ 114991 w 1633158"/>
                    <a:gd name="connsiteY35" fmla="*/ 246609 h 1562723"/>
                    <a:gd name="connsiteX36" fmla="*/ 555141 w 1633158"/>
                    <a:gd name="connsiteY36" fmla="*/ 277257 h 1562723"/>
                    <a:gd name="connsiteX37" fmla="*/ 916040 w 1633158"/>
                    <a:gd name="connsiteY37" fmla="*/ 436887 h 1562723"/>
                    <a:gd name="connsiteX38" fmla="*/ 930464 w 1633158"/>
                    <a:gd name="connsiteY38" fmla="*/ 453102 h 1562723"/>
                    <a:gd name="connsiteX39" fmla="*/ 914869 w 1633158"/>
                    <a:gd name="connsiteY39" fmla="*/ 419836 h 1562723"/>
                    <a:gd name="connsiteX40" fmla="*/ 826154 w 1633158"/>
                    <a:gd name="connsiteY40" fmla="*/ 303864 h 1562723"/>
                    <a:gd name="connsiteX41" fmla="*/ 592199 w 1633158"/>
                    <a:gd name="connsiteY41" fmla="*/ 112425 h 1562723"/>
                    <a:gd name="connsiteX42" fmla="*/ 656515 w 1633158"/>
                    <a:gd name="connsiteY42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594453 w 1633158"/>
                    <a:gd name="connsiteY22" fmla="*/ 822529 h 1562723"/>
                    <a:gd name="connsiteX23" fmla="*/ 634744 w 1633158"/>
                    <a:gd name="connsiteY23" fmla="*/ 835798 h 1562723"/>
                    <a:gd name="connsiteX24" fmla="*/ 632631 w 1633158"/>
                    <a:gd name="connsiteY24" fmla="*/ 801508 h 1562723"/>
                    <a:gd name="connsiteX25" fmla="*/ 345510 w 1633158"/>
                    <a:gd name="connsiteY25" fmla="*/ 704814 h 1562723"/>
                    <a:gd name="connsiteX26" fmla="*/ 171928 w 1633158"/>
                    <a:gd name="connsiteY26" fmla="*/ 709252 h 1562723"/>
                    <a:gd name="connsiteX27" fmla="*/ 461 w 1633158"/>
                    <a:gd name="connsiteY27" fmla="*/ 641199 h 1562723"/>
                    <a:gd name="connsiteX28" fmla="*/ 138110 w 1633158"/>
                    <a:gd name="connsiteY28" fmla="*/ 508857 h 1562723"/>
                    <a:gd name="connsiteX29" fmla="*/ 514492 w 1633158"/>
                    <a:gd name="connsiteY29" fmla="*/ 535582 h 1562723"/>
                    <a:gd name="connsiteX30" fmla="*/ 680110 w 1633158"/>
                    <a:gd name="connsiteY30" fmla="*/ 596397 h 1562723"/>
                    <a:gd name="connsiteX31" fmla="*/ 694277 w 1633158"/>
                    <a:gd name="connsiteY31" fmla="*/ 578869 h 1562723"/>
                    <a:gd name="connsiteX32" fmla="*/ 695303 w 1633158"/>
                    <a:gd name="connsiteY32" fmla="*/ 578104 h 1562723"/>
                    <a:gd name="connsiteX33" fmla="*/ 546997 w 1633158"/>
                    <a:gd name="connsiteY33" fmla="*/ 478994 h 1562723"/>
                    <a:gd name="connsiteX34" fmla="*/ 313565 w 1633158"/>
                    <a:gd name="connsiteY34" fmla="*/ 405304 h 1562723"/>
                    <a:gd name="connsiteX35" fmla="*/ 114991 w 1633158"/>
                    <a:gd name="connsiteY35" fmla="*/ 246609 h 1562723"/>
                    <a:gd name="connsiteX36" fmla="*/ 555141 w 1633158"/>
                    <a:gd name="connsiteY36" fmla="*/ 277257 h 1562723"/>
                    <a:gd name="connsiteX37" fmla="*/ 916040 w 1633158"/>
                    <a:gd name="connsiteY37" fmla="*/ 436887 h 1562723"/>
                    <a:gd name="connsiteX38" fmla="*/ 930464 w 1633158"/>
                    <a:gd name="connsiteY38" fmla="*/ 453102 h 1562723"/>
                    <a:gd name="connsiteX39" fmla="*/ 914869 w 1633158"/>
                    <a:gd name="connsiteY39" fmla="*/ 419836 h 1562723"/>
                    <a:gd name="connsiteX40" fmla="*/ 826154 w 1633158"/>
                    <a:gd name="connsiteY40" fmla="*/ 303864 h 1562723"/>
                    <a:gd name="connsiteX41" fmla="*/ 592199 w 1633158"/>
                    <a:gd name="connsiteY41" fmla="*/ 112425 h 1562723"/>
                    <a:gd name="connsiteX42" fmla="*/ 656515 w 1633158"/>
                    <a:gd name="connsiteY42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345510 w 1633158"/>
                    <a:gd name="connsiteY24" fmla="*/ 704814 h 1562723"/>
                    <a:gd name="connsiteX25" fmla="*/ 171928 w 1633158"/>
                    <a:gd name="connsiteY25" fmla="*/ 709252 h 1562723"/>
                    <a:gd name="connsiteX26" fmla="*/ 461 w 1633158"/>
                    <a:gd name="connsiteY26" fmla="*/ 641199 h 1562723"/>
                    <a:gd name="connsiteX27" fmla="*/ 138110 w 1633158"/>
                    <a:gd name="connsiteY27" fmla="*/ 508857 h 1562723"/>
                    <a:gd name="connsiteX28" fmla="*/ 514492 w 1633158"/>
                    <a:gd name="connsiteY28" fmla="*/ 535582 h 1562723"/>
                    <a:gd name="connsiteX29" fmla="*/ 680110 w 1633158"/>
                    <a:gd name="connsiteY29" fmla="*/ 596397 h 1562723"/>
                    <a:gd name="connsiteX30" fmla="*/ 694277 w 1633158"/>
                    <a:gd name="connsiteY30" fmla="*/ 578869 h 1562723"/>
                    <a:gd name="connsiteX31" fmla="*/ 695303 w 1633158"/>
                    <a:gd name="connsiteY31" fmla="*/ 578104 h 1562723"/>
                    <a:gd name="connsiteX32" fmla="*/ 546997 w 1633158"/>
                    <a:gd name="connsiteY32" fmla="*/ 478994 h 1562723"/>
                    <a:gd name="connsiteX33" fmla="*/ 313565 w 1633158"/>
                    <a:gd name="connsiteY33" fmla="*/ 405304 h 1562723"/>
                    <a:gd name="connsiteX34" fmla="*/ 114991 w 1633158"/>
                    <a:gd name="connsiteY34" fmla="*/ 246609 h 1562723"/>
                    <a:gd name="connsiteX35" fmla="*/ 555141 w 1633158"/>
                    <a:gd name="connsiteY35" fmla="*/ 277257 h 1562723"/>
                    <a:gd name="connsiteX36" fmla="*/ 916040 w 1633158"/>
                    <a:gd name="connsiteY36" fmla="*/ 436887 h 1562723"/>
                    <a:gd name="connsiteX37" fmla="*/ 930464 w 1633158"/>
                    <a:gd name="connsiteY37" fmla="*/ 453102 h 1562723"/>
                    <a:gd name="connsiteX38" fmla="*/ 914869 w 1633158"/>
                    <a:gd name="connsiteY38" fmla="*/ 419836 h 1562723"/>
                    <a:gd name="connsiteX39" fmla="*/ 826154 w 1633158"/>
                    <a:gd name="connsiteY39" fmla="*/ 303864 h 1562723"/>
                    <a:gd name="connsiteX40" fmla="*/ 592199 w 1633158"/>
                    <a:gd name="connsiteY40" fmla="*/ 112425 h 1562723"/>
                    <a:gd name="connsiteX41" fmla="*/ 656515 w 1633158"/>
                    <a:gd name="connsiteY41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345510 w 1633158"/>
                    <a:gd name="connsiteY24" fmla="*/ 704814 h 1562723"/>
                    <a:gd name="connsiteX25" fmla="*/ 171928 w 1633158"/>
                    <a:gd name="connsiteY25" fmla="*/ 709252 h 1562723"/>
                    <a:gd name="connsiteX26" fmla="*/ 461 w 1633158"/>
                    <a:gd name="connsiteY26" fmla="*/ 641199 h 1562723"/>
                    <a:gd name="connsiteX27" fmla="*/ 138110 w 1633158"/>
                    <a:gd name="connsiteY27" fmla="*/ 508857 h 1562723"/>
                    <a:gd name="connsiteX28" fmla="*/ 514492 w 1633158"/>
                    <a:gd name="connsiteY28" fmla="*/ 535582 h 1562723"/>
                    <a:gd name="connsiteX29" fmla="*/ 680110 w 1633158"/>
                    <a:gd name="connsiteY29" fmla="*/ 596397 h 1562723"/>
                    <a:gd name="connsiteX30" fmla="*/ 694277 w 1633158"/>
                    <a:gd name="connsiteY30" fmla="*/ 578869 h 1562723"/>
                    <a:gd name="connsiteX31" fmla="*/ 695303 w 1633158"/>
                    <a:gd name="connsiteY31" fmla="*/ 578104 h 1562723"/>
                    <a:gd name="connsiteX32" fmla="*/ 546997 w 1633158"/>
                    <a:gd name="connsiteY32" fmla="*/ 478994 h 1562723"/>
                    <a:gd name="connsiteX33" fmla="*/ 313565 w 1633158"/>
                    <a:gd name="connsiteY33" fmla="*/ 405304 h 1562723"/>
                    <a:gd name="connsiteX34" fmla="*/ 114991 w 1633158"/>
                    <a:gd name="connsiteY34" fmla="*/ 246609 h 1562723"/>
                    <a:gd name="connsiteX35" fmla="*/ 555141 w 1633158"/>
                    <a:gd name="connsiteY35" fmla="*/ 277257 h 1562723"/>
                    <a:gd name="connsiteX36" fmla="*/ 916040 w 1633158"/>
                    <a:gd name="connsiteY36" fmla="*/ 436887 h 1562723"/>
                    <a:gd name="connsiteX37" fmla="*/ 930464 w 1633158"/>
                    <a:gd name="connsiteY37" fmla="*/ 453102 h 1562723"/>
                    <a:gd name="connsiteX38" fmla="*/ 914869 w 1633158"/>
                    <a:gd name="connsiteY38" fmla="*/ 419836 h 1562723"/>
                    <a:gd name="connsiteX39" fmla="*/ 826154 w 1633158"/>
                    <a:gd name="connsiteY39" fmla="*/ 303864 h 1562723"/>
                    <a:gd name="connsiteX40" fmla="*/ 592199 w 1633158"/>
                    <a:gd name="connsiteY40" fmla="*/ 112425 h 1562723"/>
                    <a:gd name="connsiteX41" fmla="*/ 656515 w 1633158"/>
                    <a:gd name="connsiteY41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171928 w 1633158"/>
                    <a:gd name="connsiteY24" fmla="*/ 709252 h 1562723"/>
                    <a:gd name="connsiteX25" fmla="*/ 461 w 1633158"/>
                    <a:gd name="connsiteY25" fmla="*/ 641199 h 1562723"/>
                    <a:gd name="connsiteX26" fmla="*/ 138110 w 1633158"/>
                    <a:gd name="connsiteY26" fmla="*/ 508857 h 1562723"/>
                    <a:gd name="connsiteX27" fmla="*/ 514492 w 1633158"/>
                    <a:gd name="connsiteY27" fmla="*/ 535582 h 1562723"/>
                    <a:gd name="connsiteX28" fmla="*/ 680110 w 1633158"/>
                    <a:gd name="connsiteY28" fmla="*/ 596397 h 1562723"/>
                    <a:gd name="connsiteX29" fmla="*/ 694277 w 1633158"/>
                    <a:gd name="connsiteY29" fmla="*/ 578869 h 1562723"/>
                    <a:gd name="connsiteX30" fmla="*/ 695303 w 1633158"/>
                    <a:gd name="connsiteY30" fmla="*/ 578104 h 1562723"/>
                    <a:gd name="connsiteX31" fmla="*/ 546997 w 1633158"/>
                    <a:gd name="connsiteY31" fmla="*/ 478994 h 1562723"/>
                    <a:gd name="connsiteX32" fmla="*/ 313565 w 1633158"/>
                    <a:gd name="connsiteY32" fmla="*/ 405304 h 1562723"/>
                    <a:gd name="connsiteX33" fmla="*/ 114991 w 1633158"/>
                    <a:gd name="connsiteY33" fmla="*/ 246609 h 1562723"/>
                    <a:gd name="connsiteX34" fmla="*/ 555141 w 1633158"/>
                    <a:gd name="connsiteY34" fmla="*/ 277257 h 1562723"/>
                    <a:gd name="connsiteX35" fmla="*/ 916040 w 1633158"/>
                    <a:gd name="connsiteY35" fmla="*/ 436887 h 1562723"/>
                    <a:gd name="connsiteX36" fmla="*/ 930464 w 1633158"/>
                    <a:gd name="connsiteY36" fmla="*/ 453102 h 1562723"/>
                    <a:gd name="connsiteX37" fmla="*/ 914869 w 1633158"/>
                    <a:gd name="connsiteY37" fmla="*/ 419836 h 1562723"/>
                    <a:gd name="connsiteX38" fmla="*/ 826154 w 1633158"/>
                    <a:gd name="connsiteY38" fmla="*/ 303864 h 1562723"/>
                    <a:gd name="connsiteX39" fmla="*/ 592199 w 1633158"/>
                    <a:gd name="connsiteY39" fmla="*/ 112425 h 1562723"/>
                    <a:gd name="connsiteX40" fmla="*/ 656515 w 1633158"/>
                    <a:gd name="connsiteY40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171928 w 1633158"/>
                    <a:gd name="connsiteY24" fmla="*/ 709252 h 1562723"/>
                    <a:gd name="connsiteX25" fmla="*/ 461 w 1633158"/>
                    <a:gd name="connsiteY25" fmla="*/ 641199 h 1562723"/>
                    <a:gd name="connsiteX26" fmla="*/ 138110 w 1633158"/>
                    <a:gd name="connsiteY26" fmla="*/ 508857 h 1562723"/>
                    <a:gd name="connsiteX27" fmla="*/ 514492 w 1633158"/>
                    <a:gd name="connsiteY27" fmla="*/ 535582 h 1562723"/>
                    <a:gd name="connsiteX28" fmla="*/ 680110 w 1633158"/>
                    <a:gd name="connsiteY28" fmla="*/ 596397 h 1562723"/>
                    <a:gd name="connsiteX29" fmla="*/ 694277 w 1633158"/>
                    <a:gd name="connsiteY29" fmla="*/ 578869 h 1562723"/>
                    <a:gd name="connsiteX30" fmla="*/ 695303 w 1633158"/>
                    <a:gd name="connsiteY30" fmla="*/ 578104 h 1562723"/>
                    <a:gd name="connsiteX31" fmla="*/ 546997 w 1633158"/>
                    <a:gd name="connsiteY31" fmla="*/ 478994 h 1562723"/>
                    <a:gd name="connsiteX32" fmla="*/ 313565 w 1633158"/>
                    <a:gd name="connsiteY32" fmla="*/ 405304 h 1562723"/>
                    <a:gd name="connsiteX33" fmla="*/ 114991 w 1633158"/>
                    <a:gd name="connsiteY33" fmla="*/ 246609 h 1562723"/>
                    <a:gd name="connsiteX34" fmla="*/ 555141 w 1633158"/>
                    <a:gd name="connsiteY34" fmla="*/ 277257 h 1562723"/>
                    <a:gd name="connsiteX35" fmla="*/ 916040 w 1633158"/>
                    <a:gd name="connsiteY35" fmla="*/ 436887 h 1562723"/>
                    <a:gd name="connsiteX36" fmla="*/ 930464 w 1633158"/>
                    <a:gd name="connsiteY36" fmla="*/ 453102 h 1562723"/>
                    <a:gd name="connsiteX37" fmla="*/ 914869 w 1633158"/>
                    <a:gd name="connsiteY37" fmla="*/ 419836 h 1562723"/>
                    <a:gd name="connsiteX38" fmla="*/ 826154 w 1633158"/>
                    <a:gd name="connsiteY38" fmla="*/ 303864 h 1562723"/>
                    <a:gd name="connsiteX39" fmla="*/ 592199 w 1633158"/>
                    <a:gd name="connsiteY39" fmla="*/ 112425 h 1562723"/>
                    <a:gd name="connsiteX40" fmla="*/ 656515 w 1633158"/>
                    <a:gd name="connsiteY40" fmla="*/ 0 h 1562723"/>
                    <a:gd name="connsiteX0" fmla="*/ 656405 w 1633048"/>
                    <a:gd name="connsiteY0" fmla="*/ 0 h 1562723"/>
                    <a:gd name="connsiteX1" fmla="*/ 918983 w 1633048"/>
                    <a:gd name="connsiteY1" fmla="*/ 145751 h 1562723"/>
                    <a:gd name="connsiteX2" fmla="*/ 1327929 w 1633048"/>
                    <a:gd name="connsiteY2" fmla="*/ 574826 h 1562723"/>
                    <a:gd name="connsiteX3" fmla="*/ 1552899 w 1633048"/>
                    <a:gd name="connsiteY3" fmla="*/ 989062 h 1562723"/>
                    <a:gd name="connsiteX4" fmla="*/ 1501669 w 1633048"/>
                    <a:gd name="connsiteY4" fmla="*/ 1490778 h 1562723"/>
                    <a:gd name="connsiteX5" fmla="*/ 999952 w 1633048"/>
                    <a:gd name="connsiteY5" fmla="*/ 1439547 h 1562723"/>
                    <a:gd name="connsiteX6" fmla="*/ 854103 w 1633048"/>
                    <a:gd name="connsiteY6" fmla="*/ 1348505 h 1562723"/>
                    <a:gd name="connsiteX7" fmla="*/ 509997 w 1633048"/>
                    <a:gd name="connsiteY7" fmla="*/ 1328733 h 1562723"/>
                    <a:gd name="connsiteX8" fmla="*/ 449741 w 1633048"/>
                    <a:gd name="connsiteY8" fmla="*/ 1318984 h 1562723"/>
                    <a:gd name="connsiteX9" fmla="*/ 285960 w 1633048"/>
                    <a:gd name="connsiteY9" fmla="*/ 1193251 h 1562723"/>
                    <a:gd name="connsiteX10" fmla="*/ 449741 w 1633048"/>
                    <a:gd name="connsiteY10" fmla="*/ 1067517 h 1562723"/>
                    <a:gd name="connsiteX11" fmla="*/ 513492 w 1633048"/>
                    <a:gd name="connsiteY11" fmla="*/ 1077398 h 1562723"/>
                    <a:gd name="connsiteX12" fmla="*/ 617067 w 1633048"/>
                    <a:gd name="connsiteY12" fmla="*/ 1095747 h 1562723"/>
                    <a:gd name="connsiteX13" fmla="*/ 718217 w 1633048"/>
                    <a:gd name="connsiteY13" fmla="*/ 1097512 h 1562723"/>
                    <a:gd name="connsiteX14" fmla="*/ 720562 w 1633048"/>
                    <a:gd name="connsiteY14" fmla="*/ 1096613 h 1562723"/>
                    <a:gd name="connsiteX15" fmla="*/ 711222 w 1633048"/>
                    <a:gd name="connsiteY15" fmla="*/ 1085148 h 1562723"/>
                    <a:gd name="connsiteX16" fmla="*/ 643437 w 1633048"/>
                    <a:gd name="connsiteY16" fmla="*/ 1036279 h 1562723"/>
                    <a:gd name="connsiteX17" fmla="*/ 431631 w 1633048"/>
                    <a:gd name="connsiteY17" fmla="*/ 972236 h 1562723"/>
                    <a:gd name="connsiteX18" fmla="*/ 292819 w 1633048"/>
                    <a:gd name="connsiteY18" fmla="*/ 973950 h 1562723"/>
                    <a:gd name="connsiteX19" fmla="*/ 287888 w 1633048"/>
                    <a:gd name="connsiteY19" fmla="*/ 975912 h 1562723"/>
                    <a:gd name="connsiteX20" fmla="*/ 41614 w 1633048"/>
                    <a:gd name="connsiteY20" fmla="*/ 932844 h 1562723"/>
                    <a:gd name="connsiteX21" fmla="*/ 246553 w 1633048"/>
                    <a:gd name="connsiteY21" fmla="*/ 804642 h 1562723"/>
                    <a:gd name="connsiteX22" fmla="*/ 634634 w 1633048"/>
                    <a:gd name="connsiteY22" fmla="*/ 835798 h 1562723"/>
                    <a:gd name="connsiteX23" fmla="*/ 632521 w 1633048"/>
                    <a:gd name="connsiteY23" fmla="*/ 801508 h 1562723"/>
                    <a:gd name="connsiteX24" fmla="*/ 171818 w 1633048"/>
                    <a:gd name="connsiteY24" fmla="*/ 709252 h 1562723"/>
                    <a:gd name="connsiteX25" fmla="*/ 351 w 1633048"/>
                    <a:gd name="connsiteY25" fmla="*/ 641199 h 1562723"/>
                    <a:gd name="connsiteX26" fmla="*/ 138000 w 1633048"/>
                    <a:gd name="connsiteY26" fmla="*/ 508857 h 1562723"/>
                    <a:gd name="connsiteX27" fmla="*/ 481893 w 1633048"/>
                    <a:gd name="connsiteY27" fmla="*/ 549019 h 1562723"/>
                    <a:gd name="connsiteX28" fmla="*/ 680000 w 1633048"/>
                    <a:gd name="connsiteY28" fmla="*/ 596397 h 1562723"/>
                    <a:gd name="connsiteX29" fmla="*/ 694167 w 1633048"/>
                    <a:gd name="connsiteY29" fmla="*/ 578869 h 1562723"/>
                    <a:gd name="connsiteX30" fmla="*/ 695193 w 1633048"/>
                    <a:gd name="connsiteY30" fmla="*/ 578104 h 1562723"/>
                    <a:gd name="connsiteX31" fmla="*/ 546887 w 1633048"/>
                    <a:gd name="connsiteY31" fmla="*/ 478994 h 1562723"/>
                    <a:gd name="connsiteX32" fmla="*/ 313455 w 1633048"/>
                    <a:gd name="connsiteY32" fmla="*/ 405304 h 1562723"/>
                    <a:gd name="connsiteX33" fmla="*/ 114881 w 1633048"/>
                    <a:gd name="connsiteY33" fmla="*/ 246609 h 1562723"/>
                    <a:gd name="connsiteX34" fmla="*/ 555031 w 1633048"/>
                    <a:gd name="connsiteY34" fmla="*/ 277257 h 1562723"/>
                    <a:gd name="connsiteX35" fmla="*/ 915930 w 1633048"/>
                    <a:gd name="connsiteY35" fmla="*/ 436887 h 1562723"/>
                    <a:gd name="connsiteX36" fmla="*/ 930354 w 1633048"/>
                    <a:gd name="connsiteY36" fmla="*/ 453102 h 1562723"/>
                    <a:gd name="connsiteX37" fmla="*/ 914759 w 1633048"/>
                    <a:gd name="connsiteY37" fmla="*/ 419836 h 1562723"/>
                    <a:gd name="connsiteX38" fmla="*/ 826044 w 1633048"/>
                    <a:gd name="connsiteY38" fmla="*/ 303864 h 1562723"/>
                    <a:gd name="connsiteX39" fmla="*/ 592089 w 1633048"/>
                    <a:gd name="connsiteY39" fmla="*/ 112425 h 1562723"/>
                    <a:gd name="connsiteX40" fmla="*/ 656405 w 1633048"/>
                    <a:gd name="connsiteY40" fmla="*/ 0 h 1562723"/>
                    <a:gd name="connsiteX0" fmla="*/ 656405 w 1633048"/>
                    <a:gd name="connsiteY0" fmla="*/ 0 h 1562723"/>
                    <a:gd name="connsiteX1" fmla="*/ 918983 w 1633048"/>
                    <a:gd name="connsiteY1" fmla="*/ 145751 h 1562723"/>
                    <a:gd name="connsiteX2" fmla="*/ 1327929 w 1633048"/>
                    <a:gd name="connsiteY2" fmla="*/ 574826 h 1562723"/>
                    <a:gd name="connsiteX3" fmla="*/ 1552899 w 1633048"/>
                    <a:gd name="connsiteY3" fmla="*/ 989062 h 1562723"/>
                    <a:gd name="connsiteX4" fmla="*/ 1501669 w 1633048"/>
                    <a:gd name="connsiteY4" fmla="*/ 1490778 h 1562723"/>
                    <a:gd name="connsiteX5" fmla="*/ 999952 w 1633048"/>
                    <a:gd name="connsiteY5" fmla="*/ 1439547 h 1562723"/>
                    <a:gd name="connsiteX6" fmla="*/ 854103 w 1633048"/>
                    <a:gd name="connsiteY6" fmla="*/ 1348505 h 1562723"/>
                    <a:gd name="connsiteX7" fmla="*/ 509997 w 1633048"/>
                    <a:gd name="connsiteY7" fmla="*/ 1328733 h 1562723"/>
                    <a:gd name="connsiteX8" fmla="*/ 449741 w 1633048"/>
                    <a:gd name="connsiteY8" fmla="*/ 1318984 h 1562723"/>
                    <a:gd name="connsiteX9" fmla="*/ 285960 w 1633048"/>
                    <a:gd name="connsiteY9" fmla="*/ 1193251 h 1562723"/>
                    <a:gd name="connsiteX10" fmla="*/ 449741 w 1633048"/>
                    <a:gd name="connsiteY10" fmla="*/ 1067517 h 1562723"/>
                    <a:gd name="connsiteX11" fmla="*/ 513492 w 1633048"/>
                    <a:gd name="connsiteY11" fmla="*/ 1077398 h 1562723"/>
                    <a:gd name="connsiteX12" fmla="*/ 617067 w 1633048"/>
                    <a:gd name="connsiteY12" fmla="*/ 1095747 h 1562723"/>
                    <a:gd name="connsiteX13" fmla="*/ 718217 w 1633048"/>
                    <a:gd name="connsiteY13" fmla="*/ 1097512 h 1562723"/>
                    <a:gd name="connsiteX14" fmla="*/ 720562 w 1633048"/>
                    <a:gd name="connsiteY14" fmla="*/ 1096613 h 1562723"/>
                    <a:gd name="connsiteX15" fmla="*/ 711222 w 1633048"/>
                    <a:gd name="connsiteY15" fmla="*/ 1085148 h 1562723"/>
                    <a:gd name="connsiteX16" fmla="*/ 643437 w 1633048"/>
                    <a:gd name="connsiteY16" fmla="*/ 1036279 h 1562723"/>
                    <a:gd name="connsiteX17" fmla="*/ 431631 w 1633048"/>
                    <a:gd name="connsiteY17" fmla="*/ 972236 h 1562723"/>
                    <a:gd name="connsiteX18" fmla="*/ 292819 w 1633048"/>
                    <a:gd name="connsiteY18" fmla="*/ 973950 h 1562723"/>
                    <a:gd name="connsiteX19" fmla="*/ 287888 w 1633048"/>
                    <a:gd name="connsiteY19" fmla="*/ 975912 h 1562723"/>
                    <a:gd name="connsiteX20" fmla="*/ 41614 w 1633048"/>
                    <a:gd name="connsiteY20" fmla="*/ 932844 h 1562723"/>
                    <a:gd name="connsiteX21" fmla="*/ 246553 w 1633048"/>
                    <a:gd name="connsiteY21" fmla="*/ 804642 h 1562723"/>
                    <a:gd name="connsiteX22" fmla="*/ 634634 w 1633048"/>
                    <a:gd name="connsiteY22" fmla="*/ 835798 h 1562723"/>
                    <a:gd name="connsiteX23" fmla="*/ 632521 w 1633048"/>
                    <a:gd name="connsiteY23" fmla="*/ 801508 h 1562723"/>
                    <a:gd name="connsiteX24" fmla="*/ 171818 w 1633048"/>
                    <a:gd name="connsiteY24" fmla="*/ 709252 h 1562723"/>
                    <a:gd name="connsiteX25" fmla="*/ 351 w 1633048"/>
                    <a:gd name="connsiteY25" fmla="*/ 641199 h 1562723"/>
                    <a:gd name="connsiteX26" fmla="*/ 138000 w 1633048"/>
                    <a:gd name="connsiteY26" fmla="*/ 508857 h 1562723"/>
                    <a:gd name="connsiteX27" fmla="*/ 481893 w 1633048"/>
                    <a:gd name="connsiteY27" fmla="*/ 549019 h 1562723"/>
                    <a:gd name="connsiteX28" fmla="*/ 680000 w 1633048"/>
                    <a:gd name="connsiteY28" fmla="*/ 596397 h 1562723"/>
                    <a:gd name="connsiteX29" fmla="*/ 694167 w 1633048"/>
                    <a:gd name="connsiteY29" fmla="*/ 578869 h 1562723"/>
                    <a:gd name="connsiteX30" fmla="*/ 695193 w 1633048"/>
                    <a:gd name="connsiteY30" fmla="*/ 578104 h 1562723"/>
                    <a:gd name="connsiteX31" fmla="*/ 546887 w 1633048"/>
                    <a:gd name="connsiteY31" fmla="*/ 478994 h 1562723"/>
                    <a:gd name="connsiteX32" fmla="*/ 313455 w 1633048"/>
                    <a:gd name="connsiteY32" fmla="*/ 405304 h 1562723"/>
                    <a:gd name="connsiteX33" fmla="*/ 114881 w 1633048"/>
                    <a:gd name="connsiteY33" fmla="*/ 246609 h 1562723"/>
                    <a:gd name="connsiteX34" fmla="*/ 555031 w 1633048"/>
                    <a:gd name="connsiteY34" fmla="*/ 277257 h 1562723"/>
                    <a:gd name="connsiteX35" fmla="*/ 915930 w 1633048"/>
                    <a:gd name="connsiteY35" fmla="*/ 436887 h 1562723"/>
                    <a:gd name="connsiteX36" fmla="*/ 930354 w 1633048"/>
                    <a:gd name="connsiteY36" fmla="*/ 453102 h 1562723"/>
                    <a:gd name="connsiteX37" fmla="*/ 914759 w 1633048"/>
                    <a:gd name="connsiteY37" fmla="*/ 419836 h 1562723"/>
                    <a:gd name="connsiteX38" fmla="*/ 826044 w 1633048"/>
                    <a:gd name="connsiteY38" fmla="*/ 303864 h 1562723"/>
                    <a:gd name="connsiteX39" fmla="*/ 592089 w 1633048"/>
                    <a:gd name="connsiteY39" fmla="*/ 112425 h 1562723"/>
                    <a:gd name="connsiteX40" fmla="*/ 656405 w 1633048"/>
                    <a:gd name="connsiteY40" fmla="*/ 0 h 1562723"/>
                    <a:gd name="connsiteX0" fmla="*/ 656526 w 1633169"/>
                    <a:gd name="connsiteY0" fmla="*/ 0 h 1562723"/>
                    <a:gd name="connsiteX1" fmla="*/ 919104 w 1633169"/>
                    <a:gd name="connsiteY1" fmla="*/ 145751 h 1562723"/>
                    <a:gd name="connsiteX2" fmla="*/ 1328050 w 1633169"/>
                    <a:gd name="connsiteY2" fmla="*/ 574826 h 1562723"/>
                    <a:gd name="connsiteX3" fmla="*/ 1553020 w 1633169"/>
                    <a:gd name="connsiteY3" fmla="*/ 989062 h 1562723"/>
                    <a:gd name="connsiteX4" fmla="*/ 1501790 w 1633169"/>
                    <a:gd name="connsiteY4" fmla="*/ 1490778 h 1562723"/>
                    <a:gd name="connsiteX5" fmla="*/ 1000073 w 1633169"/>
                    <a:gd name="connsiteY5" fmla="*/ 1439547 h 1562723"/>
                    <a:gd name="connsiteX6" fmla="*/ 854224 w 1633169"/>
                    <a:gd name="connsiteY6" fmla="*/ 1348505 h 1562723"/>
                    <a:gd name="connsiteX7" fmla="*/ 510118 w 1633169"/>
                    <a:gd name="connsiteY7" fmla="*/ 1328733 h 1562723"/>
                    <a:gd name="connsiteX8" fmla="*/ 449862 w 1633169"/>
                    <a:gd name="connsiteY8" fmla="*/ 1318984 h 1562723"/>
                    <a:gd name="connsiteX9" fmla="*/ 286081 w 1633169"/>
                    <a:gd name="connsiteY9" fmla="*/ 1193251 h 1562723"/>
                    <a:gd name="connsiteX10" fmla="*/ 449862 w 1633169"/>
                    <a:gd name="connsiteY10" fmla="*/ 1067517 h 1562723"/>
                    <a:gd name="connsiteX11" fmla="*/ 513613 w 1633169"/>
                    <a:gd name="connsiteY11" fmla="*/ 1077398 h 1562723"/>
                    <a:gd name="connsiteX12" fmla="*/ 617188 w 1633169"/>
                    <a:gd name="connsiteY12" fmla="*/ 1095747 h 1562723"/>
                    <a:gd name="connsiteX13" fmla="*/ 718338 w 1633169"/>
                    <a:gd name="connsiteY13" fmla="*/ 1097512 h 1562723"/>
                    <a:gd name="connsiteX14" fmla="*/ 720683 w 1633169"/>
                    <a:gd name="connsiteY14" fmla="*/ 1096613 h 1562723"/>
                    <a:gd name="connsiteX15" fmla="*/ 711343 w 1633169"/>
                    <a:gd name="connsiteY15" fmla="*/ 1085148 h 1562723"/>
                    <a:gd name="connsiteX16" fmla="*/ 643558 w 1633169"/>
                    <a:gd name="connsiteY16" fmla="*/ 1036279 h 1562723"/>
                    <a:gd name="connsiteX17" fmla="*/ 431752 w 1633169"/>
                    <a:gd name="connsiteY17" fmla="*/ 972236 h 1562723"/>
                    <a:gd name="connsiteX18" fmla="*/ 292940 w 1633169"/>
                    <a:gd name="connsiteY18" fmla="*/ 973950 h 1562723"/>
                    <a:gd name="connsiteX19" fmla="*/ 288009 w 1633169"/>
                    <a:gd name="connsiteY19" fmla="*/ 975912 h 1562723"/>
                    <a:gd name="connsiteX20" fmla="*/ 41735 w 1633169"/>
                    <a:gd name="connsiteY20" fmla="*/ 932844 h 1562723"/>
                    <a:gd name="connsiteX21" fmla="*/ 246674 w 1633169"/>
                    <a:gd name="connsiteY21" fmla="*/ 804642 h 1562723"/>
                    <a:gd name="connsiteX22" fmla="*/ 634755 w 1633169"/>
                    <a:gd name="connsiteY22" fmla="*/ 835798 h 1562723"/>
                    <a:gd name="connsiteX23" fmla="*/ 632642 w 1633169"/>
                    <a:gd name="connsiteY23" fmla="*/ 801508 h 1562723"/>
                    <a:gd name="connsiteX24" fmla="*/ 171939 w 1633169"/>
                    <a:gd name="connsiteY24" fmla="*/ 709252 h 1562723"/>
                    <a:gd name="connsiteX25" fmla="*/ 472 w 1633169"/>
                    <a:gd name="connsiteY25" fmla="*/ 641199 h 1562723"/>
                    <a:gd name="connsiteX26" fmla="*/ 133575 w 1633169"/>
                    <a:gd name="connsiteY26" fmla="*/ 529936 h 1562723"/>
                    <a:gd name="connsiteX27" fmla="*/ 482014 w 1633169"/>
                    <a:gd name="connsiteY27" fmla="*/ 549019 h 1562723"/>
                    <a:gd name="connsiteX28" fmla="*/ 680121 w 1633169"/>
                    <a:gd name="connsiteY28" fmla="*/ 596397 h 1562723"/>
                    <a:gd name="connsiteX29" fmla="*/ 694288 w 1633169"/>
                    <a:gd name="connsiteY29" fmla="*/ 578869 h 1562723"/>
                    <a:gd name="connsiteX30" fmla="*/ 695314 w 1633169"/>
                    <a:gd name="connsiteY30" fmla="*/ 578104 h 1562723"/>
                    <a:gd name="connsiteX31" fmla="*/ 547008 w 1633169"/>
                    <a:gd name="connsiteY31" fmla="*/ 478994 h 1562723"/>
                    <a:gd name="connsiteX32" fmla="*/ 313576 w 1633169"/>
                    <a:gd name="connsiteY32" fmla="*/ 405304 h 1562723"/>
                    <a:gd name="connsiteX33" fmla="*/ 115002 w 1633169"/>
                    <a:gd name="connsiteY33" fmla="*/ 246609 h 1562723"/>
                    <a:gd name="connsiteX34" fmla="*/ 555152 w 1633169"/>
                    <a:gd name="connsiteY34" fmla="*/ 277257 h 1562723"/>
                    <a:gd name="connsiteX35" fmla="*/ 916051 w 1633169"/>
                    <a:gd name="connsiteY35" fmla="*/ 436887 h 1562723"/>
                    <a:gd name="connsiteX36" fmla="*/ 930475 w 1633169"/>
                    <a:gd name="connsiteY36" fmla="*/ 453102 h 1562723"/>
                    <a:gd name="connsiteX37" fmla="*/ 914880 w 1633169"/>
                    <a:gd name="connsiteY37" fmla="*/ 419836 h 1562723"/>
                    <a:gd name="connsiteX38" fmla="*/ 826165 w 1633169"/>
                    <a:gd name="connsiteY38" fmla="*/ 303864 h 1562723"/>
                    <a:gd name="connsiteX39" fmla="*/ 592210 w 1633169"/>
                    <a:gd name="connsiteY39" fmla="*/ 112425 h 1562723"/>
                    <a:gd name="connsiteX40" fmla="*/ 656526 w 1633169"/>
                    <a:gd name="connsiteY40" fmla="*/ 0 h 1562723"/>
                    <a:gd name="connsiteX0" fmla="*/ 657079 w 1633722"/>
                    <a:gd name="connsiteY0" fmla="*/ 0 h 1562723"/>
                    <a:gd name="connsiteX1" fmla="*/ 919657 w 1633722"/>
                    <a:gd name="connsiteY1" fmla="*/ 145751 h 1562723"/>
                    <a:gd name="connsiteX2" fmla="*/ 1328603 w 1633722"/>
                    <a:gd name="connsiteY2" fmla="*/ 574826 h 1562723"/>
                    <a:gd name="connsiteX3" fmla="*/ 1553573 w 1633722"/>
                    <a:gd name="connsiteY3" fmla="*/ 989062 h 1562723"/>
                    <a:gd name="connsiteX4" fmla="*/ 1502343 w 1633722"/>
                    <a:gd name="connsiteY4" fmla="*/ 1490778 h 1562723"/>
                    <a:gd name="connsiteX5" fmla="*/ 1000626 w 1633722"/>
                    <a:gd name="connsiteY5" fmla="*/ 1439547 h 1562723"/>
                    <a:gd name="connsiteX6" fmla="*/ 854777 w 1633722"/>
                    <a:gd name="connsiteY6" fmla="*/ 1348505 h 1562723"/>
                    <a:gd name="connsiteX7" fmla="*/ 510671 w 1633722"/>
                    <a:gd name="connsiteY7" fmla="*/ 1328733 h 1562723"/>
                    <a:gd name="connsiteX8" fmla="*/ 450415 w 1633722"/>
                    <a:gd name="connsiteY8" fmla="*/ 1318984 h 1562723"/>
                    <a:gd name="connsiteX9" fmla="*/ 286634 w 1633722"/>
                    <a:gd name="connsiteY9" fmla="*/ 1193251 h 1562723"/>
                    <a:gd name="connsiteX10" fmla="*/ 450415 w 1633722"/>
                    <a:gd name="connsiteY10" fmla="*/ 1067517 h 1562723"/>
                    <a:gd name="connsiteX11" fmla="*/ 514166 w 1633722"/>
                    <a:gd name="connsiteY11" fmla="*/ 1077398 h 1562723"/>
                    <a:gd name="connsiteX12" fmla="*/ 617741 w 1633722"/>
                    <a:gd name="connsiteY12" fmla="*/ 1095747 h 1562723"/>
                    <a:gd name="connsiteX13" fmla="*/ 718891 w 1633722"/>
                    <a:gd name="connsiteY13" fmla="*/ 1097512 h 1562723"/>
                    <a:gd name="connsiteX14" fmla="*/ 721236 w 1633722"/>
                    <a:gd name="connsiteY14" fmla="*/ 1096613 h 1562723"/>
                    <a:gd name="connsiteX15" fmla="*/ 711896 w 1633722"/>
                    <a:gd name="connsiteY15" fmla="*/ 1085148 h 1562723"/>
                    <a:gd name="connsiteX16" fmla="*/ 644111 w 1633722"/>
                    <a:gd name="connsiteY16" fmla="*/ 1036279 h 1562723"/>
                    <a:gd name="connsiteX17" fmla="*/ 432305 w 1633722"/>
                    <a:gd name="connsiteY17" fmla="*/ 972236 h 1562723"/>
                    <a:gd name="connsiteX18" fmla="*/ 293493 w 1633722"/>
                    <a:gd name="connsiteY18" fmla="*/ 973950 h 1562723"/>
                    <a:gd name="connsiteX19" fmla="*/ 288562 w 1633722"/>
                    <a:gd name="connsiteY19" fmla="*/ 975912 h 1562723"/>
                    <a:gd name="connsiteX20" fmla="*/ 42288 w 1633722"/>
                    <a:gd name="connsiteY20" fmla="*/ 932844 h 1562723"/>
                    <a:gd name="connsiteX21" fmla="*/ 247227 w 1633722"/>
                    <a:gd name="connsiteY21" fmla="*/ 804642 h 1562723"/>
                    <a:gd name="connsiteX22" fmla="*/ 635308 w 1633722"/>
                    <a:gd name="connsiteY22" fmla="*/ 835798 h 1562723"/>
                    <a:gd name="connsiteX23" fmla="*/ 633195 w 1633722"/>
                    <a:gd name="connsiteY23" fmla="*/ 801508 h 1562723"/>
                    <a:gd name="connsiteX24" fmla="*/ 172492 w 1633722"/>
                    <a:gd name="connsiteY24" fmla="*/ 709252 h 1562723"/>
                    <a:gd name="connsiteX25" fmla="*/ 1025 w 1633722"/>
                    <a:gd name="connsiteY25" fmla="*/ 641199 h 1562723"/>
                    <a:gd name="connsiteX26" fmla="*/ 134128 w 1633722"/>
                    <a:gd name="connsiteY26" fmla="*/ 529936 h 1562723"/>
                    <a:gd name="connsiteX27" fmla="*/ 482567 w 1633722"/>
                    <a:gd name="connsiteY27" fmla="*/ 549019 h 1562723"/>
                    <a:gd name="connsiteX28" fmla="*/ 680674 w 1633722"/>
                    <a:gd name="connsiteY28" fmla="*/ 596397 h 1562723"/>
                    <a:gd name="connsiteX29" fmla="*/ 694841 w 1633722"/>
                    <a:gd name="connsiteY29" fmla="*/ 578869 h 1562723"/>
                    <a:gd name="connsiteX30" fmla="*/ 695867 w 1633722"/>
                    <a:gd name="connsiteY30" fmla="*/ 578104 h 1562723"/>
                    <a:gd name="connsiteX31" fmla="*/ 547561 w 1633722"/>
                    <a:gd name="connsiteY31" fmla="*/ 478994 h 1562723"/>
                    <a:gd name="connsiteX32" fmla="*/ 314129 w 1633722"/>
                    <a:gd name="connsiteY32" fmla="*/ 405304 h 1562723"/>
                    <a:gd name="connsiteX33" fmla="*/ 115555 w 1633722"/>
                    <a:gd name="connsiteY33" fmla="*/ 246609 h 1562723"/>
                    <a:gd name="connsiteX34" fmla="*/ 555705 w 1633722"/>
                    <a:gd name="connsiteY34" fmla="*/ 277257 h 1562723"/>
                    <a:gd name="connsiteX35" fmla="*/ 916604 w 1633722"/>
                    <a:gd name="connsiteY35" fmla="*/ 436887 h 1562723"/>
                    <a:gd name="connsiteX36" fmla="*/ 931028 w 1633722"/>
                    <a:gd name="connsiteY36" fmla="*/ 453102 h 1562723"/>
                    <a:gd name="connsiteX37" fmla="*/ 915433 w 1633722"/>
                    <a:gd name="connsiteY37" fmla="*/ 419836 h 1562723"/>
                    <a:gd name="connsiteX38" fmla="*/ 826718 w 1633722"/>
                    <a:gd name="connsiteY38" fmla="*/ 303864 h 1562723"/>
                    <a:gd name="connsiteX39" fmla="*/ 592763 w 1633722"/>
                    <a:gd name="connsiteY39" fmla="*/ 112425 h 1562723"/>
                    <a:gd name="connsiteX40" fmla="*/ 657079 w 1633722"/>
                    <a:gd name="connsiteY40" fmla="*/ 0 h 1562723"/>
                    <a:gd name="connsiteX0" fmla="*/ 657079 w 1633722"/>
                    <a:gd name="connsiteY0" fmla="*/ 0 h 1562723"/>
                    <a:gd name="connsiteX1" fmla="*/ 919657 w 1633722"/>
                    <a:gd name="connsiteY1" fmla="*/ 145751 h 1562723"/>
                    <a:gd name="connsiteX2" fmla="*/ 1328603 w 1633722"/>
                    <a:gd name="connsiteY2" fmla="*/ 574826 h 1562723"/>
                    <a:gd name="connsiteX3" fmla="*/ 1553573 w 1633722"/>
                    <a:gd name="connsiteY3" fmla="*/ 989062 h 1562723"/>
                    <a:gd name="connsiteX4" fmla="*/ 1502343 w 1633722"/>
                    <a:gd name="connsiteY4" fmla="*/ 1490778 h 1562723"/>
                    <a:gd name="connsiteX5" fmla="*/ 1000626 w 1633722"/>
                    <a:gd name="connsiteY5" fmla="*/ 1439547 h 1562723"/>
                    <a:gd name="connsiteX6" fmla="*/ 854777 w 1633722"/>
                    <a:gd name="connsiteY6" fmla="*/ 1348505 h 1562723"/>
                    <a:gd name="connsiteX7" fmla="*/ 510671 w 1633722"/>
                    <a:gd name="connsiteY7" fmla="*/ 1328733 h 1562723"/>
                    <a:gd name="connsiteX8" fmla="*/ 450415 w 1633722"/>
                    <a:gd name="connsiteY8" fmla="*/ 1318984 h 1562723"/>
                    <a:gd name="connsiteX9" fmla="*/ 286634 w 1633722"/>
                    <a:gd name="connsiteY9" fmla="*/ 1193251 h 1562723"/>
                    <a:gd name="connsiteX10" fmla="*/ 450415 w 1633722"/>
                    <a:gd name="connsiteY10" fmla="*/ 1067517 h 1562723"/>
                    <a:gd name="connsiteX11" fmla="*/ 514166 w 1633722"/>
                    <a:gd name="connsiteY11" fmla="*/ 1077398 h 1562723"/>
                    <a:gd name="connsiteX12" fmla="*/ 617741 w 1633722"/>
                    <a:gd name="connsiteY12" fmla="*/ 1095747 h 1562723"/>
                    <a:gd name="connsiteX13" fmla="*/ 718891 w 1633722"/>
                    <a:gd name="connsiteY13" fmla="*/ 1097512 h 1562723"/>
                    <a:gd name="connsiteX14" fmla="*/ 721236 w 1633722"/>
                    <a:gd name="connsiteY14" fmla="*/ 1096613 h 1562723"/>
                    <a:gd name="connsiteX15" fmla="*/ 711896 w 1633722"/>
                    <a:gd name="connsiteY15" fmla="*/ 1085148 h 1562723"/>
                    <a:gd name="connsiteX16" fmla="*/ 644111 w 1633722"/>
                    <a:gd name="connsiteY16" fmla="*/ 1036279 h 1562723"/>
                    <a:gd name="connsiteX17" fmla="*/ 432305 w 1633722"/>
                    <a:gd name="connsiteY17" fmla="*/ 972236 h 1562723"/>
                    <a:gd name="connsiteX18" fmla="*/ 293493 w 1633722"/>
                    <a:gd name="connsiteY18" fmla="*/ 973950 h 1562723"/>
                    <a:gd name="connsiteX19" fmla="*/ 288562 w 1633722"/>
                    <a:gd name="connsiteY19" fmla="*/ 975912 h 1562723"/>
                    <a:gd name="connsiteX20" fmla="*/ 42288 w 1633722"/>
                    <a:gd name="connsiteY20" fmla="*/ 932844 h 1562723"/>
                    <a:gd name="connsiteX21" fmla="*/ 247227 w 1633722"/>
                    <a:gd name="connsiteY21" fmla="*/ 804642 h 1562723"/>
                    <a:gd name="connsiteX22" fmla="*/ 635308 w 1633722"/>
                    <a:gd name="connsiteY22" fmla="*/ 835798 h 1562723"/>
                    <a:gd name="connsiteX23" fmla="*/ 633195 w 1633722"/>
                    <a:gd name="connsiteY23" fmla="*/ 801508 h 1562723"/>
                    <a:gd name="connsiteX24" fmla="*/ 172492 w 1633722"/>
                    <a:gd name="connsiteY24" fmla="*/ 709252 h 1562723"/>
                    <a:gd name="connsiteX25" fmla="*/ 1025 w 1633722"/>
                    <a:gd name="connsiteY25" fmla="*/ 641199 h 1562723"/>
                    <a:gd name="connsiteX26" fmla="*/ 134128 w 1633722"/>
                    <a:gd name="connsiteY26" fmla="*/ 529936 h 1562723"/>
                    <a:gd name="connsiteX27" fmla="*/ 482567 w 1633722"/>
                    <a:gd name="connsiteY27" fmla="*/ 549019 h 1562723"/>
                    <a:gd name="connsiteX28" fmla="*/ 680674 w 1633722"/>
                    <a:gd name="connsiteY28" fmla="*/ 596397 h 1562723"/>
                    <a:gd name="connsiteX29" fmla="*/ 694841 w 1633722"/>
                    <a:gd name="connsiteY29" fmla="*/ 578869 h 1562723"/>
                    <a:gd name="connsiteX30" fmla="*/ 695867 w 1633722"/>
                    <a:gd name="connsiteY30" fmla="*/ 578104 h 1562723"/>
                    <a:gd name="connsiteX31" fmla="*/ 547561 w 1633722"/>
                    <a:gd name="connsiteY31" fmla="*/ 478994 h 1562723"/>
                    <a:gd name="connsiteX32" fmla="*/ 314129 w 1633722"/>
                    <a:gd name="connsiteY32" fmla="*/ 405304 h 1562723"/>
                    <a:gd name="connsiteX33" fmla="*/ 115555 w 1633722"/>
                    <a:gd name="connsiteY33" fmla="*/ 246609 h 1562723"/>
                    <a:gd name="connsiteX34" fmla="*/ 555705 w 1633722"/>
                    <a:gd name="connsiteY34" fmla="*/ 277257 h 1562723"/>
                    <a:gd name="connsiteX35" fmla="*/ 916604 w 1633722"/>
                    <a:gd name="connsiteY35" fmla="*/ 436887 h 1562723"/>
                    <a:gd name="connsiteX36" fmla="*/ 931028 w 1633722"/>
                    <a:gd name="connsiteY36" fmla="*/ 453102 h 1562723"/>
                    <a:gd name="connsiteX37" fmla="*/ 915433 w 1633722"/>
                    <a:gd name="connsiteY37" fmla="*/ 419836 h 1562723"/>
                    <a:gd name="connsiteX38" fmla="*/ 826718 w 1633722"/>
                    <a:gd name="connsiteY38" fmla="*/ 303864 h 1562723"/>
                    <a:gd name="connsiteX39" fmla="*/ 592763 w 1633722"/>
                    <a:gd name="connsiteY39" fmla="*/ 112425 h 1562723"/>
                    <a:gd name="connsiteX40" fmla="*/ 657079 w 1633722"/>
                    <a:gd name="connsiteY40" fmla="*/ 0 h 1562723"/>
                    <a:gd name="connsiteX0" fmla="*/ 657079 w 1633722"/>
                    <a:gd name="connsiteY0" fmla="*/ 0 h 1562723"/>
                    <a:gd name="connsiteX1" fmla="*/ 919657 w 1633722"/>
                    <a:gd name="connsiteY1" fmla="*/ 145751 h 1562723"/>
                    <a:gd name="connsiteX2" fmla="*/ 1328603 w 1633722"/>
                    <a:gd name="connsiteY2" fmla="*/ 574826 h 1562723"/>
                    <a:gd name="connsiteX3" fmla="*/ 1553573 w 1633722"/>
                    <a:gd name="connsiteY3" fmla="*/ 989062 h 1562723"/>
                    <a:gd name="connsiteX4" fmla="*/ 1502343 w 1633722"/>
                    <a:gd name="connsiteY4" fmla="*/ 1490778 h 1562723"/>
                    <a:gd name="connsiteX5" fmla="*/ 1000626 w 1633722"/>
                    <a:gd name="connsiteY5" fmla="*/ 1439547 h 1562723"/>
                    <a:gd name="connsiteX6" fmla="*/ 854777 w 1633722"/>
                    <a:gd name="connsiteY6" fmla="*/ 1348505 h 1562723"/>
                    <a:gd name="connsiteX7" fmla="*/ 510671 w 1633722"/>
                    <a:gd name="connsiteY7" fmla="*/ 1328733 h 1562723"/>
                    <a:gd name="connsiteX8" fmla="*/ 450415 w 1633722"/>
                    <a:gd name="connsiteY8" fmla="*/ 1318984 h 1562723"/>
                    <a:gd name="connsiteX9" fmla="*/ 286634 w 1633722"/>
                    <a:gd name="connsiteY9" fmla="*/ 1193251 h 1562723"/>
                    <a:gd name="connsiteX10" fmla="*/ 450415 w 1633722"/>
                    <a:gd name="connsiteY10" fmla="*/ 1067517 h 1562723"/>
                    <a:gd name="connsiteX11" fmla="*/ 514166 w 1633722"/>
                    <a:gd name="connsiteY11" fmla="*/ 1077398 h 1562723"/>
                    <a:gd name="connsiteX12" fmla="*/ 617741 w 1633722"/>
                    <a:gd name="connsiteY12" fmla="*/ 1095747 h 1562723"/>
                    <a:gd name="connsiteX13" fmla="*/ 718891 w 1633722"/>
                    <a:gd name="connsiteY13" fmla="*/ 1097512 h 1562723"/>
                    <a:gd name="connsiteX14" fmla="*/ 721236 w 1633722"/>
                    <a:gd name="connsiteY14" fmla="*/ 1096613 h 1562723"/>
                    <a:gd name="connsiteX15" fmla="*/ 711896 w 1633722"/>
                    <a:gd name="connsiteY15" fmla="*/ 1085148 h 1562723"/>
                    <a:gd name="connsiteX16" fmla="*/ 644111 w 1633722"/>
                    <a:gd name="connsiteY16" fmla="*/ 1036279 h 1562723"/>
                    <a:gd name="connsiteX17" fmla="*/ 432305 w 1633722"/>
                    <a:gd name="connsiteY17" fmla="*/ 972236 h 1562723"/>
                    <a:gd name="connsiteX18" fmla="*/ 293493 w 1633722"/>
                    <a:gd name="connsiteY18" fmla="*/ 973950 h 1562723"/>
                    <a:gd name="connsiteX19" fmla="*/ 288562 w 1633722"/>
                    <a:gd name="connsiteY19" fmla="*/ 975912 h 1562723"/>
                    <a:gd name="connsiteX20" fmla="*/ 42288 w 1633722"/>
                    <a:gd name="connsiteY20" fmla="*/ 932844 h 1562723"/>
                    <a:gd name="connsiteX21" fmla="*/ 247227 w 1633722"/>
                    <a:gd name="connsiteY21" fmla="*/ 804642 h 1562723"/>
                    <a:gd name="connsiteX22" fmla="*/ 635308 w 1633722"/>
                    <a:gd name="connsiteY22" fmla="*/ 835798 h 1562723"/>
                    <a:gd name="connsiteX23" fmla="*/ 633195 w 1633722"/>
                    <a:gd name="connsiteY23" fmla="*/ 801508 h 1562723"/>
                    <a:gd name="connsiteX24" fmla="*/ 172492 w 1633722"/>
                    <a:gd name="connsiteY24" fmla="*/ 709252 h 1562723"/>
                    <a:gd name="connsiteX25" fmla="*/ 1025 w 1633722"/>
                    <a:gd name="connsiteY25" fmla="*/ 641199 h 1562723"/>
                    <a:gd name="connsiteX26" fmla="*/ 134128 w 1633722"/>
                    <a:gd name="connsiteY26" fmla="*/ 529936 h 1562723"/>
                    <a:gd name="connsiteX27" fmla="*/ 482567 w 1633722"/>
                    <a:gd name="connsiteY27" fmla="*/ 549019 h 1562723"/>
                    <a:gd name="connsiteX28" fmla="*/ 680674 w 1633722"/>
                    <a:gd name="connsiteY28" fmla="*/ 596397 h 1562723"/>
                    <a:gd name="connsiteX29" fmla="*/ 694841 w 1633722"/>
                    <a:gd name="connsiteY29" fmla="*/ 578869 h 1562723"/>
                    <a:gd name="connsiteX30" fmla="*/ 695867 w 1633722"/>
                    <a:gd name="connsiteY30" fmla="*/ 578104 h 1562723"/>
                    <a:gd name="connsiteX31" fmla="*/ 547561 w 1633722"/>
                    <a:gd name="connsiteY31" fmla="*/ 478994 h 1562723"/>
                    <a:gd name="connsiteX32" fmla="*/ 314129 w 1633722"/>
                    <a:gd name="connsiteY32" fmla="*/ 405304 h 1562723"/>
                    <a:gd name="connsiteX33" fmla="*/ 115555 w 1633722"/>
                    <a:gd name="connsiteY33" fmla="*/ 246609 h 1562723"/>
                    <a:gd name="connsiteX34" fmla="*/ 555705 w 1633722"/>
                    <a:gd name="connsiteY34" fmla="*/ 277257 h 1562723"/>
                    <a:gd name="connsiteX35" fmla="*/ 916604 w 1633722"/>
                    <a:gd name="connsiteY35" fmla="*/ 436887 h 1562723"/>
                    <a:gd name="connsiteX36" fmla="*/ 931028 w 1633722"/>
                    <a:gd name="connsiteY36" fmla="*/ 453102 h 1562723"/>
                    <a:gd name="connsiteX37" fmla="*/ 915433 w 1633722"/>
                    <a:gd name="connsiteY37" fmla="*/ 419836 h 1562723"/>
                    <a:gd name="connsiteX38" fmla="*/ 826718 w 1633722"/>
                    <a:gd name="connsiteY38" fmla="*/ 303864 h 1562723"/>
                    <a:gd name="connsiteX39" fmla="*/ 592763 w 1633722"/>
                    <a:gd name="connsiteY39" fmla="*/ 112425 h 1562723"/>
                    <a:gd name="connsiteX40" fmla="*/ 657079 w 1633722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30853 w 1633547"/>
                    <a:gd name="connsiteY36" fmla="*/ 453102 h 1562723"/>
                    <a:gd name="connsiteX37" fmla="*/ 915258 w 1633547"/>
                    <a:gd name="connsiteY37" fmla="*/ 419836 h 1562723"/>
                    <a:gd name="connsiteX38" fmla="*/ 826543 w 1633547"/>
                    <a:gd name="connsiteY38" fmla="*/ 303864 h 1562723"/>
                    <a:gd name="connsiteX39" fmla="*/ 592588 w 1633547"/>
                    <a:gd name="connsiteY39" fmla="*/ 112425 h 1562723"/>
                    <a:gd name="connsiteX40" fmla="*/ 656904 w 1633547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30853 w 1633547"/>
                    <a:gd name="connsiteY36" fmla="*/ 453102 h 1562723"/>
                    <a:gd name="connsiteX37" fmla="*/ 915258 w 1633547"/>
                    <a:gd name="connsiteY37" fmla="*/ 419836 h 1562723"/>
                    <a:gd name="connsiteX38" fmla="*/ 826543 w 1633547"/>
                    <a:gd name="connsiteY38" fmla="*/ 303864 h 1562723"/>
                    <a:gd name="connsiteX39" fmla="*/ 592588 w 1633547"/>
                    <a:gd name="connsiteY39" fmla="*/ 112425 h 1562723"/>
                    <a:gd name="connsiteX40" fmla="*/ 656904 w 1633547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30853 w 1633547"/>
                    <a:gd name="connsiteY36" fmla="*/ 453102 h 1562723"/>
                    <a:gd name="connsiteX37" fmla="*/ 956447 w 1633547"/>
                    <a:gd name="connsiteY37" fmla="*/ 438404 h 1562723"/>
                    <a:gd name="connsiteX38" fmla="*/ 826543 w 1633547"/>
                    <a:gd name="connsiteY38" fmla="*/ 303864 h 1562723"/>
                    <a:gd name="connsiteX39" fmla="*/ 592588 w 1633547"/>
                    <a:gd name="connsiteY39" fmla="*/ 112425 h 1562723"/>
                    <a:gd name="connsiteX40" fmla="*/ 656904 w 1633547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56447 w 1633547"/>
                    <a:gd name="connsiteY36" fmla="*/ 438404 h 1562723"/>
                    <a:gd name="connsiteX37" fmla="*/ 826543 w 1633547"/>
                    <a:gd name="connsiteY37" fmla="*/ 303864 h 1562723"/>
                    <a:gd name="connsiteX38" fmla="*/ 592588 w 1633547"/>
                    <a:gd name="connsiteY38" fmla="*/ 112425 h 1562723"/>
                    <a:gd name="connsiteX39" fmla="*/ 656904 w 1633547"/>
                    <a:gd name="connsiteY39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26823 w 1633547"/>
                    <a:gd name="connsiteY35" fmla="*/ 452310 h 1562723"/>
                    <a:gd name="connsiteX36" fmla="*/ 956447 w 1633547"/>
                    <a:gd name="connsiteY36" fmla="*/ 438404 h 1562723"/>
                    <a:gd name="connsiteX37" fmla="*/ 826543 w 1633547"/>
                    <a:gd name="connsiteY37" fmla="*/ 303864 h 1562723"/>
                    <a:gd name="connsiteX38" fmla="*/ 592588 w 1633547"/>
                    <a:gd name="connsiteY38" fmla="*/ 112425 h 1562723"/>
                    <a:gd name="connsiteX39" fmla="*/ 656904 w 1633547"/>
                    <a:gd name="connsiteY39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26823 w 1633547"/>
                    <a:gd name="connsiteY35" fmla="*/ 452310 h 1562723"/>
                    <a:gd name="connsiteX36" fmla="*/ 956447 w 1633547"/>
                    <a:gd name="connsiteY36" fmla="*/ 438404 h 1562723"/>
                    <a:gd name="connsiteX37" fmla="*/ 826543 w 1633547"/>
                    <a:gd name="connsiteY37" fmla="*/ 303864 h 1562723"/>
                    <a:gd name="connsiteX38" fmla="*/ 592588 w 1633547"/>
                    <a:gd name="connsiteY38" fmla="*/ 112425 h 1562723"/>
                    <a:gd name="connsiteX39" fmla="*/ 656904 w 1633547"/>
                    <a:gd name="connsiteY39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56147 w 1633547"/>
                    <a:gd name="connsiteY9" fmla="*/ 1185368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6680 w 1633547"/>
                    <a:gd name="connsiteY6" fmla="*/ 1375046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633547" h="1562723">
                      <a:moveTo>
                        <a:pt x="656904" y="0"/>
                      </a:moveTo>
                      <a:cubicBezTo>
                        <a:pt x="729915" y="132"/>
                        <a:pt x="828150" y="75750"/>
                        <a:pt x="919482" y="145751"/>
                      </a:cubicBezTo>
                      <a:cubicBezTo>
                        <a:pt x="1041259" y="239086"/>
                        <a:pt x="1222775" y="434274"/>
                        <a:pt x="1328428" y="574826"/>
                      </a:cubicBezTo>
                      <a:cubicBezTo>
                        <a:pt x="1434081" y="715378"/>
                        <a:pt x="1471768" y="853497"/>
                        <a:pt x="1553398" y="989062"/>
                      </a:cubicBezTo>
                      <a:cubicBezTo>
                        <a:pt x="1677797" y="1141753"/>
                        <a:pt x="1654860" y="1366378"/>
                        <a:pt x="1502168" y="1490778"/>
                      </a:cubicBezTo>
                      <a:cubicBezTo>
                        <a:pt x="1349476" y="1615177"/>
                        <a:pt x="1189829" y="1565363"/>
                        <a:pt x="1000451" y="1439547"/>
                      </a:cubicBezTo>
                      <a:lnTo>
                        <a:pt x="856680" y="1375046"/>
                      </a:lnTo>
                      <a:cubicBezTo>
                        <a:pt x="760012" y="1355935"/>
                        <a:pt x="625198" y="1335324"/>
                        <a:pt x="510496" y="1328733"/>
                      </a:cubicBezTo>
                      <a:lnTo>
                        <a:pt x="450240" y="1318984"/>
                      </a:lnTo>
                      <a:cubicBezTo>
                        <a:pt x="359787" y="1318984"/>
                        <a:pt x="270074" y="1309685"/>
                        <a:pt x="274565" y="1215972"/>
                      </a:cubicBezTo>
                      <a:cubicBezTo>
                        <a:pt x="279056" y="1122259"/>
                        <a:pt x="357973" y="1103119"/>
                        <a:pt x="428144" y="1096378"/>
                      </a:cubicBezTo>
                      <a:cubicBezTo>
                        <a:pt x="498315" y="1089637"/>
                        <a:pt x="572820" y="1090748"/>
                        <a:pt x="617566" y="1095747"/>
                      </a:cubicBezTo>
                      <a:cubicBezTo>
                        <a:pt x="657039" y="1102172"/>
                        <a:pt x="690260" y="1102306"/>
                        <a:pt x="718716" y="1097512"/>
                      </a:cubicBezTo>
                      <a:lnTo>
                        <a:pt x="721061" y="1096613"/>
                      </a:lnTo>
                      <a:lnTo>
                        <a:pt x="711721" y="1085148"/>
                      </a:lnTo>
                      <a:lnTo>
                        <a:pt x="643936" y="1036279"/>
                      </a:lnTo>
                      <a:cubicBezTo>
                        <a:pt x="583077" y="1002529"/>
                        <a:pt x="510861" y="980570"/>
                        <a:pt x="432130" y="972236"/>
                      </a:cubicBezTo>
                      <a:lnTo>
                        <a:pt x="293318" y="973950"/>
                      </a:lnTo>
                      <a:lnTo>
                        <a:pt x="288387" y="975912"/>
                      </a:lnTo>
                      <a:cubicBezTo>
                        <a:pt x="221384" y="992082"/>
                        <a:pt x="54879" y="1013790"/>
                        <a:pt x="42113" y="932844"/>
                      </a:cubicBezTo>
                      <a:cubicBezTo>
                        <a:pt x="29347" y="851898"/>
                        <a:pt x="148215" y="820816"/>
                        <a:pt x="247052" y="804642"/>
                      </a:cubicBezTo>
                      <a:cubicBezTo>
                        <a:pt x="345889" y="788468"/>
                        <a:pt x="465705" y="787291"/>
                        <a:pt x="635133" y="835798"/>
                      </a:cubicBezTo>
                      <a:lnTo>
                        <a:pt x="633020" y="801508"/>
                      </a:lnTo>
                      <a:cubicBezTo>
                        <a:pt x="555884" y="780417"/>
                        <a:pt x="272024" y="721031"/>
                        <a:pt x="172317" y="709252"/>
                      </a:cubicBezTo>
                      <a:cubicBezTo>
                        <a:pt x="72610" y="697473"/>
                        <a:pt x="10723" y="707345"/>
                        <a:pt x="850" y="641199"/>
                      </a:cubicBezTo>
                      <a:cubicBezTo>
                        <a:pt x="-9023" y="575053"/>
                        <a:pt x="69094" y="546871"/>
                        <a:pt x="133953" y="529936"/>
                      </a:cubicBezTo>
                      <a:cubicBezTo>
                        <a:pt x="198812" y="513001"/>
                        <a:pt x="292531" y="520677"/>
                        <a:pt x="390003" y="539586"/>
                      </a:cubicBezTo>
                      <a:cubicBezTo>
                        <a:pt x="487475" y="558495"/>
                        <a:pt x="591097" y="575026"/>
                        <a:pt x="680499" y="596397"/>
                      </a:cubicBezTo>
                      <a:lnTo>
                        <a:pt x="694666" y="578869"/>
                      </a:lnTo>
                      <a:lnTo>
                        <a:pt x="695692" y="578104"/>
                      </a:lnTo>
                      <a:cubicBezTo>
                        <a:pt x="654573" y="533948"/>
                        <a:pt x="625974" y="507826"/>
                        <a:pt x="547386" y="478994"/>
                      </a:cubicBezTo>
                      <a:cubicBezTo>
                        <a:pt x="468798" y="450162"/>
                        <a:pt x="394755" y="428178"/>
                        <a:pt x="313954" y="405304"/>
                      </a:cubicBezTo>
                      <a:cubicBezTo>
                        <a:pt x="233153" y="382430"/>
                        <a:pt x="73757" y="351588"/>
                        <a:pt x="115380" y="246609"/>
                      </a:cubicBezTo>
                      <a:cubicBezTo>
                        <a:pt x="157003" y="141630"/>
                        <a:pt x="416760" y="230644"/>
                        <a:pt x="555530" y="277257"/>
                      </a:cubicBezTo>
                      <a:cubicBezTo>
                        <a:pt x="694300" y="323870"/>
                        <a:pt x="818382" y="403556"/>
                        <a:pt x="926823" y="452310"/>
                      </a:cubicBezTo>
                      <a:lnTo>
                        <a:pt x="956447" y="438404"/>
                      </a:lnTo>
                      <a:cubicBezTo>
                        <a:pt x="931527" y="397483"/>
                        <a:pt x="860638" y="340006"/>
                        <a:pt x="826543" y="303864"/>
                      </a:cubicBezTo>
                      <a:cubicBezTo>
                        <a:pt x="734441" y="229833"/>
                        <a:pt x="638712" y="191337"/>
                        <a:pt x="592588" y="112425"/>
                      </a:cubicBezTo>
                      <a:cubicBezTo>
                        <a:pt x="546464" y="33513"/>
                        <a:pt x="632567" y="-44"/>
                        <a:pt x="65690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D95388E2-58F3-49F4-BFB6-5E8BDF8ED770}"/>
                    </a:ext>
                  </a:extLst>
                </p:cNvPr>
                <p:cNvGrpSpPr/>
                <p:nvPr/>
              </p:nvGrpSpPr>
              <p:grpSpPr>
                <a:xfrm>
                  <a:off x="1731215" y="2057414"/>
                  <a:ext cx="120080" cy="103409"/>
                  <a:chOff x="3299408" y="2057413"/>
                  <a:chExt cx="120080" cy="103409"/>
                </a:xfrm>
              </p:grpSpPr>
              <p:sp>
                <p:nvSpPr>
                  <p:cNvPr id="285" name="星: 12 pt 284">
                    <a:extLst>
                      <a:ext uri="{FF2B5EF4-FFF2-40B4-BE49-F238E27FC236}">
                        <a16:creationId xmlns:a16="http://schemas.microsoft.com/office/drawing/2014/main" id="{30303209-F237-41A7-A5F1-C44E9C1D7BB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58940" y="205741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6" name="星: 12 pt 285">
                    <a:extLst>
                      <a:ext uri="{FF2B5EF4-FFF2-40B4-BE49-F238E27FC236}">
                        <a16:creationId xmlns:a16="http://schemas.microsoft.com/office/drawing/2014/main" id="{F34F26D9-CEDC-4432-A7EA-58697E5B2C8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30365" y="207884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7" name="星: 12 pt 286">
                    <a:extLst>
                      <a:ext uri="{FF2B5EF4-FFF2-40B4-BE49-F238E27FC236}">
                        <a16:creationId xmlns:a16="http://schemas.microsoft.com/office/drawing/2014/main" id="{9378973C-5C19-4856-88F5-149400FFF1C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299408" y="2100274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F13AC40C-B0F8-43CD-AFD9-B6D6F7093C0E}"/>
                    </a:ext>
                  </a:extLst>
                </p:cNvPr>
                <p:cNvSpPr/>
                <p:nvPr/>
              </p:nvSpPr>
              <p:spPr>
                <a:xfrm rot="5400000">
                  <a:off x="1872278" y="2690106"/>
                  <a:ext cx="504042" cy="569038"/>
                </a:xfrm>
                <a:custGeom>
                  <a:avLst/>
                  <a:gdLst>
                    <a:gd name="connsiteX0" fmla="*/ 384651 w 504042"/>
                    <a:gd name="connsiteY0" fmla="*/ 236028 h 569038"/>
                    <a:gd name="connsiteX1" fmla="*/ 450767 w 504042"/>
                    <a:gd name="connsiteY1" fmla="*/ 116336 h 569038"/>
                    <a:gd name="connsiteX2" fmla="*/ 460842 w 504042"/>
                    <a:gd name="connsiteY2" fmla="*/ 46005 h 569038"/>
                    <a:gd name="connsiteX3" fmla="*/ 456855 w 504042"/>
                    <a:gd name="connsiteY3" fmla="*/ 10659 h 569038"/>
                    <a:gd name="connsiteX4" fmla="*/ 477798 w 504042"/>
                    <a:gd name="connsiteY4" fmla="*/ 0 h 569038"/>
                    <a:gd name="connsiteX5" fmla="*/ 503793 w 504042"/>
                    <a:gd name="connsiteY5" fmla="*/ 132944 h 569038"/>
                    <a:gd name="connsiteX6" fmla="*/ 504042 w 504042"/>
                    <a:gd name="connsiteY6" fmla="*/ 138724 h 569038"/>
                    <a:gd name="connsiteX7" fmla="*/ 486825 w 504042"/>
                    <a:gd name="connsiteY7" fmla="*/ 179483 h 569038"/>
                    <a:gd name="connsiteX8" fmla="*/ 384651 w 504042"/>
                    <a:gd name="connsiteY8" fmla="*/ 236028 h 569038"/>
                    <a:gd name="connsiteX9" fmla="*/ 373663 w 504042"/>
                    <a:gd name="connsiteY9" fmla="*/ 357351 h 569038"/>
                    <a:gd name="connsiteX10" fmla="*/ 394226 w 504042"/>
                    <a:gd name="connsiteY10" fmla="*/ 295736 h 569038"/>
                    <a:gd name="connsiteX11" fmla="*/ 446733 w 504042"/>
                    <a:gd name="connsiteY11" fmla="*/ 399992 h 569038"/>
                    <a:gd name="connsiteX12" fmla="*/ 488328 w 504042"/>
                    <a:gd name="connsiteY12" fmla="*/ 437706 h 569038"/>
                    <a:gd name="connsiteX13" fmla="*/ 485025 w 504042"/>
                    <a:gd name="connsiteY13" fmla="*/ 462391 h 569038"/>
                    <a:gd name="connsiteX14" fmla="*/ 482075 w 504042"/>
                    <a:gd name="connsiteY14" fmla="*/ 478656 h 569038"/>
                    <a:gd name="connsiteX15" fmla="*/ 478379 w 504042"/>
                    <a:gd name="connsiteY15" fmla="*/ 478452 h 569038"/>
                    <a:gd name="connsiteX16" fmla="*/ 408521 w 504042"/>
                    <a:gd name="connsiteY16" fmla="*/ 433034 h 569038"/>
                    <a:gd name="connsiteX17" fmla="*/ 373663 w 504042"/>
                    <a:gd name="connsiteY17" fmla="*/ 357351 h 569038"/>
                    <a:gd name="connsiteX18" fmla="*/ 299330 w 504042"/>
                    <a:gd name="connsiteY18" fmla="*/ 93521 h 569038"/>
                    <a:gd name="connsiteX19" fmla="*/ 320784 w 504042"/>
                    <a:gd name="connsiteY19" fmla="*/ 82536 h 569038"/>
                    <a:gd name="connsiteX20" fmla="*/ 360316 w 504042"/>
                    <a:gd name="connsiteY20" fmla="*/ 61180 h 569038"/>
                    <a:gd name="connsiteX21" fmla="*/ 375570 w 504042"/>
                    <a:gd name="connsiteY21" fmla="*/ 81436 h 569038"/>
                    <a:gd name="connsiteX22" fmla="*/ 372046 w 504042"/>
                    <a:gd name="connsiteY22" fmla="*/ 218766 h 569038"/>
                    <a:gd name="connsiteX23" fmla="*/ 341179 w 504042"/>
                    <a:gd name="connsiteY23" fmla="*/ 146992 h 569038"/>
                    <a:gd name="connsiteX24" fmla="*/ 269359 w 504042"/>
                    <a:gd name="connsiteY24" fmla="*/ 425528 h 569038"/>
                    <a:gd name="connsiteX25" fmla="*/ 369495 w 504042"/>
                    <a:gd name="connsiteY25" fmla="*/ 282017 h 569038"/>
                    <a:gd name="connsiteX26" fmla="*/ 333400 w 504042"/>
                    <a:gd name="connsiteY26" fmla="*/ 425527 h 569038"/>
                    <a:gd name="connsiteX27" fmla="*/ 369496 w 504042"/>
                    <a:gd name="connsiteY27" fmla="*/ 569037 h 569038"/>
                    <a:gd name="connsiteX28" fmla="*/ 369495 w 504042"/>
                    <a:gd name="connsiteY28" fmla="*/ 569038 h 569038"/>
                    <a:gd name="connsiteX29" fmla="*/ 269359 w 504042"/>
                    <a:gd name="connsiteY29" fmla="*/ 425528 h 569038"/>
                    <a:gd name="connsiteX30" fmla="*/ 141798 w 504042"/>
                    <a:gd name="connsiteY30" fmla="*/ 470475 h 569038"/>
                    <a:gd name="connsiteX31" fmla="*/ 177046 w 504042"/>
                    <a:gd name="connsiteY31" fmla="*/ 350983 h 569038"/>
                    <a:gd name="connsiteX32" fmla="*/ 349079 w 504042"/>
                    <a:gd name="connsiteY32" fmla="*/ 252539 h 569038"/>
                    <a:gd name="connsiteX33" fmla="*/ 232300 w 504042"/>
                    <a:gd name="connsiteY33" fmla="*/ 382884 h 569038"/>
                    <a:gd name="connsiteX34" fmla="*/ 177808 w 504042"/>
                    <a:gd name="connsiteY34" fmla="*/ 549190 h 569038"/>
                    <a:gd name="connsiteX35" fmla="*/ 141798 w 504042"/>
                    <a:gd name="connsiteY35" fmla="*/ 470475 h 569038"/>
                    <a:gd name="connsiteX36" fmla="*/ 25 w 504042"/>
                    <a:gd name="connsiteY36" fmla="*/ 298132 h 569038"/>
                    <a:gd name="connsiteX37" fmla="*/ 41462 w 504042"/>
                    <a:gd name="connsiteY37" fmla="*/ 212485 h 569038"/>
                    <a:gd name="connsiteX38" fmla="*/ 67299 w 504042"/>
                    <a:gd name="connsiteY38" fmla="*/ 193144 h 569038"/>
                    <a:gd name="connsiteX39" fmla="*/ 67386 w 504042"/>
                    <a:gd name="connsiteY39" fmla="*/ 193117 h 569038"/>
                    <a:gd name="connsiteX40" fmla="*/ 146804 w 504042"/>
                    <a:gd name="connsiteY40" fmla="*/ 164306 h 569038"/>
                    <a:gd name="connsiteX41" fmla="*/ 178587 w 504042"/>
                    <a:gd name="connsiteY41" fmla="*/ 150741 h 569038"/>
                    <a:gd name="connsiteX42" fmla="*/ 215833 w 504042"/>
                    <a:gd name="connsiteY42" fmla="*/ 146180 h 569038"/>
                    <a:gd name="connsiteX43" fmla="*/ 352735 w 504042"/>
                    <a:gd name="connsiteY43" fmla="*/ 229975 h 569038"/>
                    <a:gd name="connsiteX44" fmla="*/ 166115 w 504042"/>
                    <a:gd name="connsiteY44" fmla="*/ 232847 h 569038"/>
                    <a:gd name="connsiteX45" fmla="*/ 3061 w 504042"/>
                    <a:gd name="connsiteY45" fmla="*/ 323670 h 569038"/>
                    <a:gd name="connsiteX46" fmla="*/ 25 w 504042"/>
                    <a:gd name="connsiteY46" fmla="*/ 298132 h 569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504042" h="569038">
                      <a:moveTo>
                        <a:pt x="384651" y="236028"/>
                      </a:moveTo>
                      <a:cubicBezTo>
                        <a:pt x="414839" y="205483"/>
                        <a:pt x="438224" y="163149"/>
                        <a:pt x="450767" y="116336"/>
                      </a:cubicBezTo>
                      <a:cubicBezTo>
                        <a:pt x="457039" y="92930"/>
                        <a:pt x="460404" y="69138"/>
                        <a:pt x="460842" y="46005"/>
                      </a:cubicBezTo>
                      <a:lnTo>
                        <a:pt x="456855" y="10659"/>
                      </a:lnTo>
                      <a:lnTo>
                        <a:pt x="477798" y="0"/>
                      </a:lnTo>
                      <a:cubicBezTo>
                        <a:pt x="489011" y="26446"/>
                        <a:pt x="499295" y="69579"/>
                        <a:pt x="503793" y="132944"/>
                      </a:cubicBezTo>
                      <a:lnTo>
                        <a:pt x="504042" y="138724"/>
                      </a:lnTo>
                      <a:lnTo>
                        <a:pt x="486825" y="179483"/>
                      </a:lnTo>
                      <a:cubicBezTo>
                        <a:pt x="461119" y="221913"/>
                        <a:pt x="421151" y="245808"/>
                        <a:pt x="384651" y="236028"/>
                      </a:cubicBezTo>
                      <a:close/>
                      <a:moveTo>
                        <a:pt x="373663" y="357351"/>
                      </a:moveTo>
                      <a:cubicBezTo>
                        <a:pt x="371077" y="332505"/>
                        <a:pt x="377726" y="310003"/>
                        <a:pt x="394226" y="295736"/>
                      </a:cubicBezTo>
                      <a:cubicBezTo>
                        <a:pt x="401125" y="331850"/>
                        <a:pt x="419696" y="368724"/>
                        <a:pt x="446733" y="399992"/>
                      </a:cubicBezTo>
                      <a:lnTo>
                        <a:pt x="488328" y="437706"/>
                      </a:lnTo>
                      <a:lnTo>
                        <a:pt x="485025" y="462391"/>
                      </a:lnTo>
                      <a:lnTo>
                        <a:pt x="482075" y="478656"/>
                      </a:lnTo>
                      <a:lnTo>
                        <a:pt x="478379" y="478452"/>
                      </a:lnTo>
                      <a:cubicBezTo>
                        <a:pt x="454167" y="472305"/>
                        <a:pt x="428968" y="456680"/>
                        <a:pt x="408521" y="433034"/>
                      </a:cubicBezTo>
                      <a:cubicBezTo>
                        <a:pt x="388074" y="409387"/>
                        <a:pt x="376250" y="382197"/>
                        <a:pt x="373663" y="357351"/>
                      </a:cubicBezTo>
                      <a:close/>
                      <a:moveTo>
                        <a:pt x="299330" y="93521"/>
                      </a:moveTo>
                      <a:lnTo>
                        <a:pt x="320784" y="82536"/>
                      </a:lnTo>
                      <a:lnTo>
                        <a:pt x="360316" y="61180"/>
                      </a:lnTo>
                      <a:lnTo>
                        <a:pt x="375570" y="81436"/>
                      </a:lnTo>
                      <a:cubicBezTo>
                        <a:pt x="403283" y="132356"/>
                        <a:pt x="403706" y="187106"/>
                        <a:pt x="372046" y="218766"/>
                      </a:cubicBezTo>
                      <a:cubicBezTo>
                        <a:pt x="365550" y="194463"/>
                        <a:pt x="355053" y="170189"/>
                        <a:pt x="341179" y="146992"/>
                      </a:cubicBezTo>
                      <a:close/>
                      <a:moveTo>
                        <a:pt x="269359" y="425528"/>
                      </a:moveTo>
                      <a:cubicBezTo>
                        <a:pt x="269359" y="346269"/>
                        <a:pt x="314192" y="282017"/>
                        <a:pt x="369495" y="282017"/>
                      </a:cubicBezTo>
                      <a:cubicBezTo>
                        <a:pt x="346166" y="322367"/>
                        <a:pt x="333400" y="373125"/>
                        <a:pt x="333400" y="425527"/>
                      </a:cubicBezTo>
                      <a:cubicBezTo>
                        <a:pt x="333400" y="477930"/>
                        <a:pt x="346167" y="528687"/>
                        <a:pt x="369496" y="569037"/>
                      </a:cubicBezTo>
                      <a:cubicBezTo>
                        <a:pt x="369496" y="569038"/>
                        <a:pt x="369495" y="569038"/>
                        <a:pt x="369495" y="569038"/>
                      </a:cubicBezTo>
                      <a:cubicBezTo>
                        <a:pt x="314192" y="569038"/>
                        <a:pt x="269359" y="504787"/>
                        <a:pt x="269359" y="425528"/>
                      </a:cubicBezTo>
                      <a:close/>
                      <a:moveTo>
                        <a:pt x="141798" y="470475"/>
                      </a:moveTo>
                      <a:cubicBezTo>
                        <a:pt x="141661" y="434607"/>
                        <a:pt x="153399" y="391943"/>
                        <a:pt x="177046" y="350983"/>
                      </a:cubicBezTo>
                      <a:cubicBezTo>
                        <a:pt x="224342" y="269065"/>
                        <a:pt x="301363" y="224990"/>
                        <a:pt x="349079" y="252539"/>
                      </a:cubicBezTo>
                      <a:cubicBezTo>
                        <a:pt x="304873" y="282623"/>
                        <a:pt x="263569" y="328723"/>
                        <a:pt x="232300" y="382884"/>
                      </a:cubicBezTo>
                      <a:cubicBezTo>
                        <a:pt x="201030" y="437044"/>
                        <a:pt x="181757" y="495865"/>
                        <a:pt x="177808" y="549190"/>
                      </a:cubicBezTo>
                      <a:cubicBezTo>
                        <a:pt x="153950" y="535416"/>
                        <a:pt x="141936" y="506344"/>
                        <a:pt x="141798" y="470475"/>
                      </a:cubicBezTo>
                      <a:close/>
                      <a:moveTo>
                        <a:pt x="25" y="298132"/>
                      </a:moveTo>
                      <a:cubicBezTo>
                        <a:pt x="729" y="268152"/>
                        <a:pt x="15903" y="237986"/>
                        <a:pt x="41462" y="212485"/>
                      </a:cubicBezTo>
                      <a:lnTo>
                        <a:pt x="67299" y="193144"/>
                      </a:lnTo>
                      <a:lnTo>
                        <a:pt x="67386" y="193117"/>
                      </a:lnTo>
                      <a:cubicBezTo>
                        <a:pt x="93176" y="184006"/>
                        <a:pt x="119320" y="174170"/>
                        <a:pt x="146804" y="164306"/>
                      </a:cubicBezTo>
                      <a:lnTo>
                        <a:pt x="178587" y="150741"/>
                      </a:lnTo>
                      <a:lnTo>
                        <a:pt x="215833" y="146180"/>
                      </a:lnTo>
                      <a:cubicBezTo>
                        <a:pt x="283547" y="147886"/>
                        <a:pt x="339195" y="179443"/>
                        <a:pt x="352735" y="229975"/>
                      </a:cubicBezTo>
                      <a:cubicBezTo>
                        <a:pt x="295961" y="214725"/>
                        <a:pt x="229956" y="215741"/>
                        <a:pt x="166115" y="232847"/>
                      </a:cubicBezTo>
                      <a:cubicBezTo>
                        <a:pt x="102274" y="249953"/>
                        <a:pt x="44604" y="282076"/>
                        <a:pt x="3061" y="323670"/>
                      </a:cubicBezTo>
                      <a:cubicBezTo>
                        <a:pt x="804" y="315248"/>
                        <a:pt x="-176" y="306698"/>
                        <a:pt x="25" y="2981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106FB49D-3B17-4252-B99C-2FF009296846}"/>
                    </a:ext>
                  </a:extLst>
                </p:cNvPr>
                <p:cNvSpPr/>
                <p:nvPr/>
              </p:nvSpPr>
              <p:spPr>
                <a:xfrm rot="6985694">
                  <a:off x="1694879" y="2726766"/>
                  <a:ext cx="446657" cy="422823"/>
                </a:xfrm>
                <a:custGeom>
                  <a:avLst/>
                  <a:gdLst>
                    <a:gd name="connsiteX0" fmla="*/ 389724 w 724240"/>
                    <a:gd name="connsiteY0" fmla="*/ 425368 h 685594"/>
                    <a:gd name="connsiteX1" fmla="*/ 378689 w 724240"/>
                    <a:gd name="connsiteY1" fmla="*/ 225623 h 685594"/>
                    <a:gd name="connsiteX2" fmla="*/ 504685 w 724240"/>
                    <a:gd name="connsiteY2" fmla="*/ 436374 h 685594"/>
                    <a:gd name="connsiteX3" fmla="*/ 724238 w 724240"/>
                    <a:gd name="connsiteY3" fmla="*/ 546315 h 685594"/>
                    <a:gd name="connsiteX4" fmla="*/ 724240 w 724240"/>
                    <a:gd name="connsiteY4" fmla="*/ 546317 h 685594"/>
                    <a:gd name="connsiteX5" fmla="*/ 448917 w 724240"/>
                    <a:gd name="connsiteY5" fmla="*/ 496466 h 685594"/>
                    <a:gd name="connsiteX6" fmla="*/ 389724 w 724240"/>
                    <a:gd name="connsiteY6" fmla="*/ 425368 h 685594"/>
                    <a:gd name="connsiteX7" fmla="*/ 37441 w 724240"/>
                    <a:gd name="connsiteY7" fmla="*/ 534458 h 685594"/>
                    <a:gd name="connsiteX8" fmla="*/ 0 w 724240"/>
                    <a:gd name="connsiteY8" fmla="*/ 342797 h 685594"/>
                    <a:gd name="connsiteX9" fmla="*/ 219231 w 724240"/>
                    <a:gd name="connsiteY9" fmla="*/ 0 h 685594"/>
                    <a:gd name="connsiteX10" fmla="*/ 138659 w 724240"/>
                    <a:gd name="connsiteY10" fmla="*/ 342797 h 685594"/>
                    <a:gd name="connsiteX11" fmla="*/ 219231 w 724240"/>
                    <a:gd name="connsiteY11" fmla="*/ 685594 h 685594"/>
                    <a:gd name="connsiteX12" fmla="*/ 37441 w 724240"/>
                    <a:gd name="connsiteY12" fmla="*/ 534458 h 685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24240" h="685594">
                      <a:moveTo>
                        <a:pt x="389724" y="425368"/>
                      </a:moveTo>
                      <a:cubicBezTo>
                        <a:pt x="343280" y="351043"/>
                        <a:pt x="336213" y="271391"/>
                        <a:pt x="378689" y="225623"/>
                      </a:cubicBezTo>
                      <a:cubicBezTo>
                        <a:pt x="392430" y="297967"/>
                        <a:pt x="438395" y="374852"/>
                        <a:pt x="504685" y="436374"/>
                      </a:cubicBezTo>
                      <a:cubicBezTo>
                        <a:pt x="570975" y="497896"/>
                        <a:pt x="651072" y="538005"/>
                        <a:pt x="724238" y="546315"/>
                      </a:cubicBezTo>
                      <a:lnTo>
                        <a:pt x="724240" y="546317"/>
                      </a:lnTo>
                      <a:cubicBezTo>
                        <a:pt x="667605" y="607342"/>
                        <a:pt x="544338" y="585023"/>
                        <a:pt x="448917" y="496466"/>
                      </a:cubicBezTo>
                      <a:cubicBezTo>
                        <a:pt x="425062" y="474326"/>
                        <a:pt x="405205" y="450143"/>
                        <a:pt x="389724" y="425368"/>
                      </a:cubicBezTo>
                      <a:close/>
                      <a:moveTo>
                        <a:pt x="37441" y="534458"/>
                      </a:moveTo>
                      <a:cubicBezTo>
                        <a:pt x="13803" y="479747"/>
                        <a:pt x="0" y="413793"/>
                        <a:pt x="0" y="342797"/>
                      </a:cubicBezTo>
                      <a:cubicBezTo>
                        <a:pt x="0" y="153475"/>
                        <a:pt x="98153" y="0"/>
                        <a:pt x="219231" y="0"/>
                      </a:cubicBezTo>
                      <a:cubicBezTo>
                        <a:pt x="167217" y="95702"/>
                        <a:pt x="138659" y="217204"/>
                        <a:pt x="138659" y="342797"/>
                      </a:cubicBezTo>
                      <a:cubicBezTo>
                        <a:pt x="138659" y="468390"/>
                        <a:pt x="167217" y="589891"/>
                        <a:pt x="219231" y="685594"/>
                      </a:cubicBezTo>
                      <a:cubicBezTo>
                        <a:pt x="143557" y="685594"/>
                        <a:pt x="76839" y="625643"/>
                        <a:pt x="37441" y="5344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D603A591-6111-4262-A64E-911EEB5AA529}"/>
                  </a:ext>
                </a:extLst>
              </p:cNvPr>
              <p:cNvGrpSpPr/>
              <p:nvPr/>
            </p:nvGrpSpPr>
            <p:grpSpPr>
              <a:xfrm>
                <a:off x="1942967" y="1890577"/>
                <a:ext cx="138314" cy="47791"/>
                <a:chOff x="1049930" y="1328861"/>
                <a:chExt cx="165260" cy="71480"/>
              </a:xfrm>
            </p:grpSpPr>
            <p:sp>
              <p:nvSpPr>
                <p:cNvPr id="253" name="月 252">
                  <a:extLst>
                    <a:ext uri="{FF2B5EF4-FFF2-40B4-BE49-F238E27FC236}">
                      <a16:creationId xmlns:a16="http://schemas.microsoft.com/office/drawing/2014/main" id="{535BF2F4-67ED-45C0-BD45-67255698FDD3}"/>
                    </a:ext>
                  </a:extLst>
                </p:cNvPr>
                <p:cNvSpPr/>
                <p:nvPr/>
              </p:nvSpPr>
              <p:spPr>
                <a:xfrm rot="16200000">
                  <a:off x="1096821" y="1281971"/>
                  <a:ext cx="71480" cy="16525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月 253">
                  <a:extLst>
                    <a:ext uri="{FF2B5EF4-FFF2-40B4-BE49-F238E27FC236}">
                      <a16:creationId xmlns:a16="http://schemas.microsoft.com/office/drawing/2014/main" id="{9C5AAD15-064C-43A5-9105-60F379758F6A}"/>
                    </a:ext>
                  </a:extLst>
                </p:cNvPr>
                <p:cNvSpPr/>
                <p:nvPr/>
              </p:nvSpPr>
              <p:spPr>
                <a:xfrm rot="16200000">
                  <a:off x="1109701" y="1271041"/>
                  <a:ext cx="45718" cy="16525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9" name="二等辺三角形 520">
                <a:extLst>
                  <a:ext uri="{FF2B5EF4-FFF2-40B4-BE49-F238E27FC236}">
                    <a16:creationId xmlns:a16="http://schemas.microsoft.com/office/drawing/2014/main" id="{BDCAB888-9DF3-47C2-8310-B12A2AE039D6}"/>
                  </a:ext>
                </a:extLst>
              </p:cNvPr>
              <p:cNvSpPr/>
              <p:nvPr/>
            </p:nvSpPr>
            <p:spPr>
              <a:xfrm>
                <a:off x="1978907" y="1832905"/>
                <a:ext cx="62832" cy="24883"/>
              </a:xfrm>
              <a:custGeom>
                <a:avLst/>
                <a:gdLst>
                  <a:gd name="connsiteX0" fmla="*/ 0 w 129235"/>
                  <a:gd name="connsiteY0" fmla="*/ 45719 h 45719"/>
                  <a:gd name="connsiteX1" fmla="*/ 64618 w 129235"/>
                  <a:gd name="connsiteY1" fmla="*/ 0 h 45719"/>
                  <a:gd name="connsiteX2" fmla="*/ 129235 w 129235"/>
                  <a:gd name="connsiteY2" fmla="*/ 45719 h 45719"/>
                  <a:gd name="connsiteX3" fmla="*/ 0 w 129235"/>
                  <a:gd name="connsiteY3" fmla="*/ 45719 h 45719"/>
                  <a:gd name="connsiteX0" fmla="*/ 0 w 129235"/>
                  <a:gd name="connsiteY0" fmla="*/ 45948 h 45948"/>
                  <a:gd name="connsiteX1" fmla="*/ 64618 w 129235"/>
                  <a:gd name="connsiteY1" fmla="*/ 229 h 45948"/>
                  <a:gd name="connsiteX2" fmla="*/ 129235 w 129235"/>
                  <a:gd name="connsiteY2" fmla="*/ 45948 h 45948"/>
                  <a:gd name="connsiteX3" fmla="*/ 0 w 129235"/>
                  <a:gd name="connsiteY3" fmla="*/ 45948 h 45948"/>
                  <a:gd name="connsiteX0" fmla="*/ 0 w 129235"/>
                  <a:gd name="connsiteY0" fmla="*/ 45741 h 45741"/>
                  <a:gd name="connsiteX1" fmla="*/ 64618 w 129235"/>
                  <a:gd name="connsiteY1" fmla="*/ 22 h 45741"/>
                  <a:gd name="connsiteX2" fmla="*/ 129235 w 129235"/>
                  <a:gd name="connsiteY2" fmla="*/ 45741 h 45741"/>
                  <a:gd name="connsiteX3" fmla="*/ 0 w 129235"/>
                  <a:gd name="connsiteY3" fmla="*/ 45741 h 45741"/>
                  <a:gd name="connsiteX0" fmla="*/ 435 w 129670"/>
                  <a:gd name="connsiteY0" fmla="*/ 45741 h 52514"/>
                  <a:gd name="connsiteX1" fmla="*/ 65053 w 129670"/>
                  <a:gd name="connsiteY1" fmla="*/ 22 h 52514"/>
                  <a:gd name="connsiteX2" fmla="*/ 129670 w 129670"/>
                  <a:gd name="connsiteY2" fmla="*/ 45741 h 52514"/>
                  <a:gd name="connsiteX3" fmla="*/ 435 w 129670"/>
                  <a:gd name="connsiteY3" fmla="*/ 45741 h 52514"/>
                  <a:gd name="connsiteX0" fmla="*/ 435 w 131119"/>
                  <a:gd name="connsiteY0" fmla="*/ 45741 h 57171"/>
                  <a:gd name="connsiteX1" fmla="*/ 65053 w 131119"/>
                  <a:gd name="connsiteY1" fmla="*/ 22 h 57171"/>
                  <a:gd name="connsiteX2" fmla="*/ 129670 w 131119"/>
                  <a:gd name="connsiteY2" fmla="*/ 45741 h 57171"/>
                  <a:gd name="connsiteX3" fmla="*/ 435 w 131119"/>
                  <a:gd name="connsiteY3" fmla="*/ 45741 h 57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119" h="57171">
                    <a:moveTo>
                      <a:pt x="435" y="45741"/>
                    </a:moveTo>
                    <a:cubicBezTo>
                      <a:pt x="-4220" y="30501"/>
                      <a:pt x="29227" y="-931"/>
                      <a:pt x="65053" y="22"/>
                    </a:cubicBezTo>
                    <a:cubicBezTo>
                      <a:pt x="100879" y="975"/>
                      <a:pt x="139087" y="30501"/>
                      <a:pt x="129670" y="45741"/>
                    </a:cubicBezTo>
                    <a:cubicBezTo>
                      <a:pt x="120253" y="60981"/>
                      <a:pt x="5090" y="60981"/>
                      <a:pt x="435" y="4574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月 239">
                <a:extLst>
                  <a:ext uri="{FF2B5EF4-FFF2-40B4-BE49-F238E27FC236}">
                    <a16:creationId xmlns:a16="http://schemas.microsoft.com/office/drawing/2014/main" id="{38728CFB-3BB1-4FDD-9266-E237B78C339A}"/>
                  </a:ext>
                </a:extLst>
              </p:cNvPr>
              <p:cNvSpPr/>
              <p:nvPr/>
            </p:nvSpPr>
            <p:spPr>
              <a:xfrm rot="5400000">
                <a:off x="1852898" y="1533643"/>
                <a:ext cx="38988" cy="162886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月 240">
                <a:extLst>
                  <a:ext uri="{FF2B5EF4-FFF2-40B4-BE49-F238E27FC236}">
                    <a16:creationId xmlns:a16="http://schemas.microsoft.com/office/drawing/2014/main" id="{8CF6617E-A248-402D-ACFD-C17B003E0A77}"/>
                  </a:ext>
                </a:extLst>
              </p:cNvPr>
              <p:cNvSpPr/>
              <p:nvPr/>
            </p:nvSpPr>
            <p:spPr>
              <a:xfrm rot="5400000">
                <a:off x="2132345" y="1533643"/>
                <a:ext cx="38988" cy="162886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AB1B85CA-0EF0-4BC4-ABF0-F13911C3444A}"/>
                  </a:ext>
                </a:extLst>
              </p:cNvPr>
              <p:cNvGrpSpPr/>
              <p:nvPr/>
            </p:nvGrpSpPr>
            <p:grpSpPr>
              <a:xfrm>
                <a:off x="1791748" y="1635923"/>
                <a:ext cx="456037" cy="165858"/>
                <a:chOff x="1791748" y="1635923"/>
                <a:chExt cx="456037" cy="165858"/>
              </a:xfrm>
            </p:grpSpPr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51F04A98-762F-42B7-8BB3-965D5E13B83C}"/>
                    </a:ext>
                  </a:extLst>
                </p:cNvPr>
                <p:cNvGrpSpPr/>
                <p:nvPr/>
              </p:nvGrpSpPr>
              <p:grpSpPr>
                <a:xfrm>
                  <a:off x="1791748" y="1635923"/>
                  <a:ext cx="166916" cy="165858"/>
                  <a:chOff x="623455" y="1539593"/>
                  <a:chExt cx="274276" cy="272538"/>
                </a:xfrm>
              </p:grpSpPr>
              <p:sp>
                <p:nvSpPr>
                  <p:cNvPr id="249" name="楕円 248">
                    <a:extLst>
                      <a:ext uri="{FF2B5EF4-FFF2-40B4-BE49-F238E27FC236}">
                        <a16:creationId xmlns:a16="http://schemas.microsoft.com/office/drawing/2014/main" id="{ECAB854F-3A38-4B02-B0F6-66893F97B796}"/>
                      </a:ext>
                    </a:extLst>
                  </p:cNvPr>
                  <p:cNvSpPr/>
                  <p:nvPr/>
                </p:nvSpPr>
                <p:spPr>
                  <a:xfrm>
                    <a:off x="672887" y="1588991"/>
                    <a:ext cx="220082" cy="223140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3E7530AB-DA45-4B91-A0B2-4104CD98583E}"/>
                      </a:ext>
                    </a:extLst>
                  </p:cNvPr>
                  <p:cNvSpPr/>
                  <p:nvPr/>
                </p:nvSpPr>
                <p:spPr>
                  <a:xfrm>
                    <a:off x="623455" y="1539593"/>
                    <a:ext cx="274276" cy="141037"/>
                  </a:xfrm>
                  <a:custGeom>
                    <a:avLst/>
                    <a:gdLst>
                      <a:gd name="connsiteX0" fmla="*/ 41396 w 274276"/>
                      <a:gd name="connsiteY0" fmla="*/ 0 h 141037"/>
                      <a:gd name="connsiteX1" fmla="*/ 92049 w 274276"/>
                      <a:gd name="connsiteY1" fmla="*/ 60606 h 141037"/>
                      <a:gd name="connsiteX2" fmla="*/ 97022 w 274276"/>
                      <a:gd name="connsiteY2" fmla="*/ 56149 h 141037"/>
                      <a:gd name="connsiteX3" fmla="*/ 161253 w 274276"/>
                      <a:gd name="connsiteY3" fmla="*/ 36795 h 141037"/>
                      <a:gd name="connsiteX4" fmla="*/ 267106 w 274276"/>
                      <a:gd name="connsiteY4" fmla="*/ 106007 h 141037"/>
                      <a:gd name="connsiteX5" fmla="*/ 274276 w 274276"/>
                      <a:gd name="connsiteY5" fmla="*/ 141037 h 141037"/>
                      <a:gd name="connsiteX6" fmla="*/ 251275 w 274276"/>
                      <a:gd name="connsiteY6" fmla="*/ 109425 h 141037"/>
                      <a:gd name="connsiteX7" fmla="*/ 161253 w 274276"/>
                      <a:gd name="connsiteY7" fmla="*/ 74872 h 141037"/>
                      <a:gd name="connsiteX8" fmla="*/ 71231 w 274276"/>
                      <a:gd name="connsiteY8" fmla="*/ 109425 h 141037"/>
                      <a:gd name="connsiteX9" fmla="*/ 48230 w 274276"/>
                      <a:gd name="connsiteY9" fmla="*/ 141037 h 141037"/>
                      <a:gd name="connsiteX10" fmla="*/ 54393 w 274276"/>
                      <a:gd name="connsiteY10" fmla="*/ 110929 h 141037"/>
                      <a:gd name="connsiteX11" fmla="*/ 0 w 274276"/>
                      <a:gd name="connsiteY11" fmla="*/ 38370 h 141037"/>
                      <a:gd name="connsiteX12" fmla="*/ 67596 w 274276"/>
                      <a:gd name="connsiteY12" fmla="*/ 78582 h 141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4276" h="141037">
                        <a:moveTo>
                          <a:pt x="41396" y="0"/>
                        </a:moveTo>
                        <a:lnTo>
                          <a:pt x="92049" y="60606"/>
                        </a:lnTo>
                        <a:lnTo>
                          <a:pt x="97022" y="56149"/>
                        </a:lnTo>
                        <a:cubicBezTo>
                          <a:pt x="115357" y="43930"/>
                          <a:pt x="137461" y="36795"/>
                          <a:pt x="161253" y="36795"/>
                        </a:cubicBezTo>
                        <a:cubicBezTo>
                          <a:pt x="208839" y="36795"/>
                          <a:pt x="249666" y="65334"/>
                          <a:pt x="267106" y="106007"/>
                        </a:cubicBezTo>
                        <a:lnTo>
                          <a:pt x="274276" y="141037"/>
                        </a:lnTo>
                        <a:lnTo>
                          <a:pt x="251275" y="109425"/>
                        </a:lnTo>
                        <a:cubicBezTo>
                          <a:pt x="228236" y="88076"/>
                          <a:pt x="196409" y="74872"/>
                          <a:pt x="161253" y="74872"/>
                        </a:cubicBezTo>
                        <a:cubicBezTo>
                          <a:pt x="126098" y="74872"/>
                          <a:pt x="94270" y="88076"/>
                          <a:pt x="71231" y="109425"/>
                        </a:cubicBezTo>
                        <a:lnTo>
                          <a:pt x="48230" y="141037"/>
                        </a:lnTo>
                        <a:lnTo>
                          <a:pt x="54393" y="110929"/>
                        </a:lnTo>
                        <a:lnTo>
                          <a:pt x="0" y="38370"/>
                        </a:lnTo>
                        <a:lnTo>
                          <a:pt x="67596" y="7858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C0086D2F-DB84-4816-839A-211F0489CC35}"/>
                      </a:ext>
                    </a:extLst>
                  </p:cNvPr>
                  <p:cNvSpPr/>
                  <p:nvPr/>
                </p:nvSpPr>
                <p:spPr>
                  <a:xfrm>
                    <a:off x="708606" y="1633681"/>
                    <a:ext cx="148644" cy="14864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1457919D-B351-4AD8-88CF-776E72D1C063}"/>
                      </a:ext>
                    </a:extLst>
                  </p:cNvPr>
                  <p:cNvSpPr/>
                  <p:nvPr/>
                </p:nvSpPr>
                <p:spPr>
                  <a:xfrm>
                    <a:off x="749465" y="1655882"/>
                    <a:ext cx="69438" cy="6943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D36B5F6B-A73D-40BC-AA84-08EC0CBB053A}"/>
                    </a:ext>
                  </a:extLst>
                </p:cNvPr>
                <p:cNvGrpSpPr/>
                <p:nvPr/>
              </p:nvGrpSpPr>
              <p:grpSpPr>
                <a:xfrm flipH="1">
                  <a:off x="2080869" y="1635923"/>
                  <a:ext cx="166916" cy="165858"/>
                  <a:chOff x="623455" y="1539593"/>
                  <a:chExt cx="274276" cy="272538"/>
                </a:xfrm>
              </p:grpSpPr>
              <p:sp>
                <p:nvSpPr>
                  <p:cNvPr id="245" name="楕円 244">
                    <a:extLst>
                      <a:ext uri="{FF2B5EF4-FFF2-40B4-BE49-F238E27FC236}">
                        <a16:creationId xmlns:a16="http://schemas.microsoft.com/office/drawing/2014/main" id="{A510C829-D53C-419B-B8D7-E3A7FA0C85C6}"/>
                      </a:ext>
                    </a:extLst>
                  </p:cNvPr>
                  <p:cNvSpPr/>
                  <p:nvPr/>
                </p:nvSpPr>
                <p:spPr>
                  <a:xfrm>
                    <a:off x="672887" y="1588991"/>
                    <a:ext cx="220082" cy="223140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236AB6B0-175F-4199-B5E6-29DEF8226904}"/>
                      </a:ext>
                    </a:extLst>
                  </p:cNvPr>
                  <p:cNvSpPr/>
                  <p:nvPr/>
                </p:nvSpPr>
                <p:spPr>
                  <a:xfrm>
                    <a:off x="623455" y="1539593"/>
                    <a:ext cx="274276" cy="141037"/>
                  </a:xfrm>
                  <a:custGeom>
                    <a:avLst/>
                    <a:gdLst>
                      <a:gd name="connsiteX0" fmla="*/ 41396 w 274276"/>
                      <a:gd name="connsiteY0" fmla="*/ 0 h 141037"/>
                      <a:gd name="connsiteX1" fmla="*/ 92049 w 274276"/>
                      <a:gd name="connsiteY1" fmla="*/ 60606 h 141037"/>
                      <a:gd name="connsiteX2" fmla="*/ 97022 w 274276"/>
                      <a:gd name="connsiteY2" fmla="*/ 56149 h 141037"/>
                      <a:gd name="connsiteX3" fmla="*/ 161253 w 274276"/>
                      <a:gd name="connsiteY3" fmla="*/ 36795 h 141037"/>
                      <a:gd name="connsiteX4" fmla="*/ 267106 w 274276"/>
                      <a:gd name="connsiteY4" fmla="*/ 106007 h 141037"/>
                      <a:gd name="connsiteX5" fmla="*/ 274276 w 274276"/>
                      <a:gd name="connsiteY5" fmla="*/ 141037 h 141037"/>
                      <a:gd name="connsiteX6" fmla="*/ 251275 w 274276"/>
                      <a:gd name="connsiteY6" fmla="*/ 109425 h 141037"/>
                      <a:gd name="connsiteX7" fmla="*/ 161253 w 274276"/>
                      <a:gd name="connsiteY7" fmla="*/ 74872 h 141037"/>
                      <a:gd name="connsiteX8" fmla="*/ 71231 w 274276"/>
                      <a:gd name="connsiteY8" fmla="*/ 109425 h 141037"/>
                      <a:gd name="connsiteX9" fmla="*/ 48230 w 274276"/>
                      <a:gd name="connsiteY9" fmla="*/ 141037 h 141037"/>
                      <a:gd name="connsiteX10" fmla="*/ 54393 w 274276"/>
                      <a:gd name="connsiteY10" fmla="*/ 110929 h 141037"/>
                      <a:gd name="connsiteX11" fmla="*/ 0 w 274276"/>
                      <a:gd name="connsiteY11" fmla="*/ 38370 h 141037"/>
                      <a:gd name="connsiteX12" fmla="*/ 67596 w 274276"/>
                      <a:gd name="connsiteY12" fmla="*/ 78582 h 141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4276" h="141037">
                        <a:moveTo>
                          <a:pt x="41396" y="0"/>
                        </a:moveTo>
                        <a:lnTo>
                          <a:pt x="92049" y="60606"/>
                        </a:lnTo>
                        <a:lnTo>
                          <a:pt x="97022" y="56149"/>
                        </a:lnTo>
                        <a:cubicBezTo>
                          <a:pt x="115357" y="43930"/>
                          <a:pt x="137461" y="36795"/>
                          <a:pt x="161253" y="36795"/>
                        </a:cubicBezTo>
                        <a:cubicBezTo>
                          <a:pt x="208839" y="36795"/>
                          <a:pt x="249666" y="65334"/>
                          <a:pt x="267106" y="106007"/>
                        </a:cubicBezTo>
                        <a:lnTo>
                          <a:pt x="274276" y="141037"/>
                        </a:lnTo>
                        <a:lnTo>
                          <a:pt x="251275" y="109425"/>
                        </a:lnTo>
                        <a:cubicBezTo>
                          <a:pt x="228236" y="88076"/>
                          <a:pt x="196409" y="74872"/>
                          <a:pt x="161253" y="74872"/>
                        </a:cubicBezTo>
                        <a:cubicBezTo>
                          <a:pt x="126098" y="74872"/>
                          <a:pt x="94270" y="88076"/>
                          <a:pt x="71231" y="109425"/>
                        </a:cubicBezTo>
                        <a:lnTo>
                          <a:pt x="48230" y="141037"/>
                        </a:lnTo>
                        <a:lnTo>
                          <a:pt x="54393" y="110929"/>
                        </a:lnTo>
                        <a:lnTo>
                          <a:pt x="0" y="38370"/>
                        </a:lnTo>
                        <a:lnTo>
                          <a:pt x="67596" y="7858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7" name="楕円 246">
                    <a:extLst>
                      <a:ext uri="{FF2B5EF4-FFF2-40B4-BE49-F238E27FC236}">
                        <a16:creationId xmlns:a16="http://schemas.microsoft.com/office/drawing/2014/main" id="{5EFB61F9-135C-40D6-B27D-037643FF992C}"/>
                      </a:ext>
                    </a:extLst>
                  </p:cNvPr>
                  <p:cNvSpPr/>
                  <p:nvPr/>
                </p:nvSpPr>
                <p:spPr>
                  <a:xfrm>
                    <a:off x="708606" y="1633681"/>
                    <a:ext cx="148644" cy="14864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80DBA5D3-08D7-4755-8C21-D7CE541AA9E4}"/>
                      </a:ext>
                    </a:extLst>
                  </p:cNvPr>
                  <p:cNvSpPr/>
                  <p:nvPr/>
                </p:nvSpPr>
                <p:spPr>
                  <a:xfrm>
                    <a:off x="749465" y="1655882"/>
                    <a:ext cx="69438" cy="6943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887A0B2D-46B6-4913-ADAA-78FE74ADD937}"/>
                </a:ext>
              </a:extLst>
            </p:cNvPr>
            <p:cNvGrpSpPr/>
            <p:nvPr/>
          </p:nvGrpSpPr>
          <p:grpSpPr>
            <a:xfrm>
              <a:off x="6180574" y="1353670"/>
              <a:ext cx="1533718" cy="2286813"/>
              <a:chOff x="1062474" y="1353670"/>
              <a:chExt cx="1533718" cy="2286813"/>
            </a:xfrm>
          </p:grpSpPr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34D06992-14DC-4160-BCDA-D01E1CB3D8A7}"/>
                  </a:ext>
                </a:extLst>
              </p:cNvPr>
              <p:cNvGrpSpPr/>
              <p:nvPr/>
            </p:nvGrpSpPr>
            <p:grpSpPr>
              <a:xfrm>
                <a:off x="1062474" y="1353670"/>
                <a:ext cx="1533718" cy="2286813"/>
                <a:chOff x="1062474" y="1353670"/>
                <a:chExt cx="1533718" cy="2286813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53C88CCC-3F99-488B-8442-8B6B56A91B1D}"/>
                    </a:ext>
                  </a:extLst>
                </p:cNvPr>
                <p:cNvSpPr/>
                <p:nvPr/>
              </p:nvSpPr>
              <p:spPr>
                <a:xfrm rot="1800000">
                  <a:off x="1873392" y="2907452"/>
                  <a:ext cx="722800" cy="604816"/>
                </a:xfrm>
                <a:custGeom>
                  <a:avLst/>
                  <a:gdLst>
                    <a:gd name="connsiteX0" fmla="*/ 119340 w 722800"/>
                    <a:gd name="connsiteY0" fmla="*/ 0 h 604816"/>
                    <a:gd name="connsiteX1" fmla="*/ 550722 w 722800"/>
                    <a:gd name="connsiteY1" fmla="*/ 490474 h 604816"/>
                    <a:gd name="connsiteX2" fmla="*/ 623167 w 722800"/>
                    <a:gd name="connsiteY2" fmla="*/ 490474 h 604816"/>
                    <a:gd name="connsiteX3" fmla="*/ 653048 w 722800"/>
                    <a:gd name="connsiteY3" fmla="*/ 499601 h 604816"/>
                    <a:gd name="connsiteX4" fmla="*/ 665901 w 722800"/>
                    <a:gd name="connsiteY4" fmla="*/ 497909 h 604816"/>
                    <a:gd name="connsiteX5" fmla="*/ 679782 w 722800"/>
                    <a:gd name="connsiteY5" fmla="*/ 508560 h 604816"/>
                    <a:gd name="connsiteX6" fmla="*/ 682188 w 722800"/>
                    <a:gd name="connsiteY6" fmla="*/ 512729 h 604816"/>
                    <a:gd name="connsiteX7" fmla="*/ 682507 w 722800"/>
                    <a:gd name="connsiteY7" fmla="*/ 515155 h 604816"/>
                    <a:gd name="connsiteX8" fmla="*/ 683994 w 722800"/>
                    <a:gd name="connsiteY8" fmla="*/ 514959 h 604816"/>
                    <a:gd name="connsiteX9" fmla="*/ 697875 w 722800"/>
                    <a:gd name="connsiteY9" fmla="*/ 525610 h 604816"/>
                    <a:gd name="connsiteX10" fmla="*/ 700281 w 722800"/>
                    <a:gd name="connsiteY10" fmla="*/ 529779 h 604816"/>
                    <a:gd name="connsiteX11" fmla="*/ 700926 w 722800"/>
                    <a:gd name="connsiteY11" fmla="*/ 534676 h 604816"/>
                    <a:gd name="connsiteX12" fmla="*/ 703028 w 722800"/>
                    <a:gd name="connsiteY12" fmla="*/ 534399 h 604816"/>
                    <a:gd name="connsiteX13" fmla="*/ 717699 w 722800"/>
                    <a:gd name="connsiteY13" fmla="*/ 545657 h 604816"/>
                    <a:gd name="connsiteX14" fmla="*/ 720242 w 722800"/>
                    <a:gd name="connsiteY14" fmla="*/ 550063 h 604816"/>
                    <a:gd name="connsiteX15" fmla="*/ 713261 w 722800"/>
                    <a:gd name="connsiteY15" fmla="*/ 576118 h 604816"/>
                    <a:gd name="connsiteX16" fmla="*/ 684323 w 722800"/>
                    <a:gd name="connsiteY16" fmla="*/ 592825 h 604816"/>
                    <a:gd name="connsiteX17" fmla="*/ 669849 w 722800"/>
                    <a:gd name="connsiteY17" fmla="*/ 594731 h 604816"/>
                    <a:gd name="connsiteX18" fmla="*/ 666240 w 722800"/>
                    <a:gd name="connsiteY18" fmla="*/ 591961 h 604816"/>
                    <a:gd name="connsiteX19" fmla="*/ 635205 w 722800"/>
                    <a:gd name="connsiteY19" fmla="*/ 604816 h 604816"/>
                    <a:gd name="connsiteX20" fmla="*/ 525446 w 722800"/>
                    <a:gd name="connsiteY20" fmla="*/ 604816 h 604816"/>
                    <a:gd name="connsiteX21" fmla="*/ 480313 w 722800"/>
                    <a:gd name="connsiteY21" fmla="*/ 559683 h 604816"/>
                    <a:gd name="connsiteX22" fmla="*/ 480313 w 722800"/>
                    <a:gd name="connsiteY22" fmla="*/ 547645 h 604816"/>
                    <a:gd name="connsiteX23" fmla="*/ 482093 w 722800"/>
                    <a:gd name="connsiteY23" fmla="*/ 543349 h 604816"/>
                    <a:gd name="connsiteX24" fmla="*/ 0 w 722800"/>
                    <a:gd name="connsiteY24" fmla="*/ 119339 h 604816"/>
                    <a:gd name="connsiteX0" fmla="*/ 119340 w 722800"/>
                    <a:gd name="connsiteY0" fmla="*/ 0 h 604816"/>
                    <a:gd name="connsiteX1" fmla="*/ 550722 w 722800"/>
                    <a:gd name="connsiteY1" fmla="*/ 490474 h 604816"/>
                    <a:gd name="connsiteX2" fmla="*/ 623167 w 722800"/>
                    <a:gd name="connsiteY2" fmla="*/ 490474 h 604816"/>
                    <a:gd name="connsiteX3" fmla="*/ 653048 w 722800"/>
                    <a:gd name="connsiteY3" fmla="*/ 499601 h 604816"/>
                    <a:gd name="connsiteX4" fmla="*/ 665901 w 722800"/>
                    <a:gd name="connsiteY4" fmla="*/ 497909 h 604816"/>
                    <a:gd name="connsiteX5" fmla="*/ 679782 w 722800"/>
                    <a:gd name="connsiteY5" fmla="*/ 508560 h 604816"/>
                    <a:gd name="connsiteX6" fmla="*/ 682188 w 722800"/>
                    <a:gd name="connsiteY6" fmla="*/ 512729 h 604816"/>
                    <a:gd name="connsiteX7" fmla="*/ 682507 w 722800"/>
                    <a:gd name="connsiteY7" fmla="*/ 515155 h 604816"/>
                    <a:gd name="connsiteX8" fmla="*/ 683994 w 722800"/>
                    <a:gd name="connsiteY8" fmla="*/ 514959 h 604816"/>
                    <a:gd name="connsiteX9" fmla="*/ 697875 w 722800"/>
                    <a:gd name="connsiteY9" fmla="*/ 525610 h 604816"/>
                    <a:gd name="connsiteX10" fmla="*/ 700281 w 722800"/>
                    <a:gd name="connsiteY10" fmla="*/ 529779 h 604816"/>
                    <a:gd name="connsiteX11" fmla="*/ 700926 w 722800"/>
                    <a:gd name="connsiteY11" fmla="*/ 534676 h 604816"/>
                    <a:gd name="connsiteX12" fmla="*/ 703028 w 722800"/>
                    <a:gd name="connsiteY12" fmla="*/ 534399 h 604816"/>
                    <a:gd name="connsiteX13" fmla="*/ 717699 w 722800"/>
                    <a:gd name="connsiteY13" fmla="*/ 545657 h 604816"/>
                    <a:gd name="connsiteX14" fmla="*/ 720242 w 722800"/>
                    <a:gd name="connsiteY14" fmla="*/ 550063 h 604816"/>
                    <a:gd name="connsiteX15" fmla="*/ 713261 w 722800"/>
                    <a:gd name="connsiteY15" fmla="*/ 576118 h 604816"/>
                    <a:gd name="connsiteX16" fmla="*/ 684323 w 722800"/>
                    <a:gd name="connsiteY16" fmla="*/ 592825 h 604816"/>
                    <a:gd name="connsiteX17" fmla="*/ 669849 w 722800"/>
                    <a:gd name="connsiteY17" fmla="*/ 594731 h 604816"/>
                    <a:gd name="connsiteX18" fmla="*/ 666240 w 722800"/>
                    <a:gd name="connsiteY18" fmla="*/ 591961 h 604816"/>
                    <a:gd name="connsiteX19" fmla="*/ 610607 w 722800"/>
                    <a:gd name="connsiteY19" fmla="*/ 586021 h 604816"/>
                    <a:gd name="connsiteX20" fmla="*/ 525446 w 722800"/>
                    <a:gd name="connsiteY20" fmla="*/ 604816 h 604816"/>
                    <a:gd name="connsiteX21" fmla="*/ 480313 w 722800"/>
                    <a:gd name="connsiteY21" fmla="*/ 559683 h 604816"/>
                    <a:gd name="connsiteX22" fmla="*/ 480313 w 722800"/>
                    <a:gd name="connsiteY22" fmla="*/ 547645 h 604816"/>
                    <a:gd name="connsiteX23" fmla="*/ 482093 w 722800"/>
                    <a:gd name="connsiteY23" fmla="*/ 543349 h 604816"/>
                    <a:gd name="connsiteX24" fmla="*/ 0 w 722800"/>
                    <a:gd name="connsiteY24" fmla="*/ 119339 h 604816"/>
                    <a:gd name="connsiteX25" fmla="*/ 119340 w 722800"/>
                    <a:gd name="connsiteY25" fmla="*/ 0 h 604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22800" h="604816">
                      <a:moveTo>
                        <a:pt x="119340" y="0"/>
                      </a:moveTo>
                      <a:lnTo>
                        <a:pt x="550722" y="490474"/>
                      </a:lnTo>
                      <a:lnTo>
                        <a:pt x="623167" y="490474"/>
                      </a:lnTo>
                      <a:lnTo>
                        <a:pt x="653048" y="499601"/>
                      </a:lnTo>
                      <a:lnTo>
                        <a:pt x="665901" y="497909"/>
                      </a:lnTo>
                      <a:cubicBezTo>
                        <a:pt x="671553" y="499423"/>
                        <a:pt x="676626" y="503093"/>
                        <a:pt x="679782" y="508560"/>
                      </a:cubicBezTo>
                      <a:lnTo>
                        <a:pt x="682188" y="512729"/>
                      </a:lnTo>
                      <a:cubicBezTo>
                        <a:pt x="682294" y="513538"/>
                        <a:pt x="682401" y="514346"/>
                        <a:pt x="682507" y="515155"/>
                      </a:cubicBezTo>
                      <a:lnTo>
                        <a:pt x="683994" y="514959"/>
                      </a:lnTo>
                      <a:cubicBezTo>
                        <a:pt x="689645" y="516473"/>
                        <a:pt x="694719" y="520143"/>
                        <a:pt x="697875" y="525610"/>
                      </a:cubicBezTo>
                      <a:lnTo>
                        <a:pt x="700281" y="529779"/>
                      </a:lnTo>
                      <a:lnTo>
                        <a:pt x="700926" y="534676"/>
                      </a:lnTo>
                      <a:lnTo>
                        <a:pt x="703028" y="534399"/>
                      </a:lnTo>
                      <a:cubicBezTo>
                        <a:pt x="709001" y="536000"/>
                        <a:pt x="714363" y="539879"/>
                        <a:pt x="717699" y="545657"/>
                      </a:cubicBezTo>
                      <a:lnTo>
                        <a:pt x="720242" y="550063"/>
                      </a:lnTo>
                      <a:cubicBezTo>
                        <a:pt x="725509" y="559185"/>
                        <a:pt x="722383" y="570851"/>
                        <a:pt x="713261" y="576118"/>
                      </a:cubicBezTo>
                      <a:lnTo>
                        <a:pt x="684323" y="592825"/>
                      </a:lnTo>
                      <a:cubicBezTo>
                        <a:pt x="679762" y="595459"/>
                        <a:pt x="674565" y="595994"/>
                        <a:pt x="669849" y="594731"/>
                      </a:cubicBezTo>
                      <a:lnTo>
                        <a:pt x="666240" y="591961"/>
                      </a:lnTo>
                      <a:lnTo>
                        <a:pt x="610607" y="586021"/>
                      </a:lnTo>
                      <a:cubicBezTo>
                        <a:pt x="574021" y="586021"/>
                        <a:pt x="562032" y="604816"/>
                        <a:pt x="525446" y="604816"/>
                      </a:cubicBezTo>
                      <a:cubicBezTo>
                        <a:pt x="500520" y="604816"/>
                        <a:pt x="480313" y="584609"/>
                        <a:pt x="480313" y="559683"/>
                      </a:cubicBezTo>
                      <a:lnTo>
                        <a:pt x="480313" y="547645"/>
                      </a:lnTo>
                      <a:lnTo>
                        <a:pt x="482093" y="543349"/>
                      </a:lnTo>
                      <a:lnTo>
                        <a:pt x="0" y="119339"/>
                      </a:lnTo>
                      <a:lnTo>
                        <a:pt x="11934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ABD9F440-0044-4120-9562-A680C362B82E}"/>
                    </a:ext>
                  </a:extLst>
                </p:cNvPr>
                <p:cNvSpPr/>
                <p:nvPr/>
              </p:nvSpPr>
              <p:spPr>
                <a:xfrm>
                  <a:off x="1835950" y="2889360"/>
                  <a:ext cx="185731" cy="751123"/>
                </a:xfrm>
                <a:custGeom>
                  <a:avLst/>
                  <a:gdLst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53950 w 185731"/>
                    <a:gd name="connsiteY3" fmla="*/ 634102 h 751123"/>
                    <a:gd name="connsiteX4" fmla="*/ 170999 w 185731"/>
                    <a:gd name="connsiteY4" fmla="*/ 675261 h 751123"/>
                    <a:gd name="connsiteX5" fmla="*/ 170999 w 185731"/>
                    <a:gd name="connsiteY5" fmla="*/ 693195 h 751123"/>
                    <a:gd name="connsiteX6" fmla="*/ 175618 w 185731"/>
                    <a:gd name="connsiteY6" fmla="*/ 694911 h 751123"/>
                    <a:gd name="connsiteX7" fmla="*/ 185731 w 185731"/>
                    <a:gd name="connsiteY7" fmla="*/ 716800 h 751123"/>
                    <a:gd name="connsiteX8" fmla="*/ 151203 w 185731"/>
                    <a:gd name="connsiteY8" fmla="*/ 747756 h 751123"/>
                    <a:gd name="connsiteX9" fmla="*/ 139676 w 185731"/>
                    <a:gd name="connsiteY9" fmla="*/ 743475 h 751123"/>
                    <a:gd name="connsiteX10" fmla="*/ 139423 w 185731"/>
                    <a:gd name="connsiteY10" fmla="*/ 744004 h 751123"/>
                    <a:gd name="connsiteX11" fmla="*/ 119589 w 185731"/>
                    <a:gd name="connsiteY11" fmla="*/ 751123 h 751123"/>
                    <a:gd name="connsiteX12" fmla="*/ 103882 w 185731"/>
                    <a:gd name="connsiteY12" fmla="*/ 745485 h 751123"/>
                    <a:gd name="connsiteX13" fmla="*/ 88175 w 185731"/>
                    <a:gd name="connsiteY13" fmla="*/ 751123 h 751123"/>
                    <a:gd name="connsiteX14" fmla="*/ 68342 w 185731"/>
                    <a:gd name="connsiteY14" fmla="*/ 744004 h 751123"/>
                    <a:gd name="connsiteX15" fmla="*/ 66674 w 185731"/>
                    <a:gd name="connsiteY15" fmla="*/ 740517 h 751123"/>
                    <a:gd name="connsiteX16" fmla="*/ 55250 w 185731"/>
                    <a:gd name="connsiteY16" fmla="*/ 744617 h 751123"/>
                    <a:gd name="connsiteX17" fmla="*/ 39772 w 185731"/>
                    <a:gd name="connsiteY17" fmla="*/ 739062 h 751123"/>
                    <a:gd name="connsiteX18" fmla="*/ 24294 w 185731"/>
                    <a:gd name="connsiteY18" fmla="*/ 744617 h 751123"/>
                    <a:gd name="connsiteX19" fmla="*/ 0 w 185731"/>
                    <a:gd name="connsiteY19" fmla="*/ 723565 h 751123"/>
                    <a:gd name="connsiteX20" fmla="*/ 7116 w 185731"/>
                    <a:gd name="connsiteY20" fmla="*/ 708679 h 751123"/>
                    <a:gd name="connsiteX21" fmla="*/ 10160 w 185731"/>
                    <a:gd name="connsiteY21" fmla="*/ 707586 h 751123"/>
                    <a:gd name="connsiteX22" fmla="*/ 9518 w 185731"/>
                    <a:gd name="connsiteY22" fmla="*/ 706037 h 751123"/>
                    <a:gd name="connsiteX23" fmla="*/ 9518 w 185731"/>
                    <a:gd name="connsiteY23" fmla="*/ 675261 h 751123"/>
                    <a:gd name="connsiteX24" fmla="*/ 26567 w 185731"/>
                    <a:gd name="connsiteY24" fmla="*/ 634102 h 751123"/>
                    <a:gd name="connsiteX25" fmla="*/ 47738 w 185731"/>
                    <a:gd name="connsiteY25" fmla="*/ 625332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53950 w 185731"/>
                    <a:gd name="connsiteY3" fmla="*/ 634102 h 751123"/>
                    <a:gd name="connsiteX4" fmla="*/ 170999 w 185731"/>
                    <a:gd name="connsiteY4" fmla="*/ 675261 h 751123"/>
                    <a:gd name="connsiteX5" fmla="*/ 170999 w 185731"/>
                    <a:gd name="connsiteY5" fmla="*/ 693195 h 751123"/>
                    <a:gd name="connsiteX6" fmla="*/ 175618 w 185731"/>
                    <a:gd name="connsiteY6" fmla="*/ 694911 h 751123"/>
                    <a:gd name="connsiteX7" fmla="*/ 185731 w 185731"/>
                    <a:gd name="connsiteY7" fmla="*/ 716800 h 751123"/>
                    <a:gd name="connsiteX8" fmla="*/ 151203 w 185731"/>
                    <a:gd name="connsiteY8" fmla="*/ 747756 h 751123"/>
                    <a:gd name="connsiteX9" fmla="*/ 139676 w 185731"/>
                    <a:gd name="connsiteY9" fmla="*/ 743475 h 751123"/>
                    <a:gd name="connsiteX10" fmla="*/ 139423 w 185731"/>
                    <a:gd name="connsiteY10" fmla="*/ 744004 h 751123"/>
                    <a:gd name="connsiteX11" fmla="*/ 119589 w 185731"/>
                    <a:gd name="connsiteY11" fmla="*/ 751123 h 751123"/>
                    <a:gd name="connsiteX12" fmla="*/ 103882 w 185731"/>
                    <a:gd name="connsiteY12" fmla="*/ 745485 h 751123"/>
                    <a:gd name="connsiteX13" fmla="*/ 88175 w 185731"/>
                    <a:gd name="connsiteY13" fmla="*/ 751123 h 751123"/>
                    <a:gd name="connsiteX14" fmla="*/ 68342 w 185731"/>
                    <a:gd name="connsiteY14" fmla="*/ 744004 h 751123"/>
                    <a:gd name="connsiteX15" fmla="*/ 66674 w 185731"/>
                    <a:gd name="connsiteY15" fmla="*/ 740517 h 751123"/>
                    <a:gd name="connsiteX16" fmla="*/ 55250 w 185731"/>
                    <a:gd name="connsiteY16" fmla="*/ 744617 h 751123"/>
                    <a:gd name="connsiteX17" fmla="*/ 39772 w 185731"/>
                    <a:gd name="connsiteY17" fmla="*/ 739062 h 751123"/>
                    <a:gd name="connsiteX18" fmla="*/ 24294 w 185731"/>
                    <a:gd name="connsiteY18" fmla="*/ 744617 h 751123"/>
                    <a:gd name="connsiteX19" fmla="*/ 0 w 185731"/>
                    <a:gd name="connsiteY19" fmla="*/ 723565 h 751123"/>
                    <a:gd name="connsiteX20" fmla="*/ 7116 w 185731"/>
                    <a:gd name="connsiteY20" fmla="*/ 708679 h 751123"/>
                    <a:gd name="connsiteX21" fmla="*/ 10160 w 185731"/>
                    <a:gd name="connsiteY21" fmla="*/ 707586 h 751123"/>
                    <a:gd name="connsiteX22" fmla="*/ 9518 w 185731"/>
                    <a:gd name="connsiteY22" fmla="*/ 706037 h 751123"/>
                    <a:gd name="connsiteX23" fmla="*/ 9518 w 185731"/>
                    <a:gd name="connsiteY23" fmla="*/ 675261 h 751123"/>
                    <a:gd name="connsiteX24" fmla="*/ 26567 w 185731"/>
                    <a:gd name="connsiteY24" fmla="*/ 634102 h 751123"/>
                    <a:gd name="connsiteX25" fmla="*/ 4755 w 185731"/>
                    <a:gd name="connsiteY25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53950 w 185731"/>
                    <a:gd name="connsiteY3" fmla="*/ 634102 h 751123"/>
                    <a:gd name="connsiteX4" fmla="*/ 170999 w 185731"/>
                    <a:gd name="connsiteY4" fmla="*/ 675261 h 751123"/>
                    <a:gd name="connsiteX5" fmla="*/ 170999 w 185731"/>
                    <a:gd name="connsiteY5" fmla="*/ 693195 h 751123"/>
                    <a:gd name="connsiteX6" fmla="*/ 175618 w 185731"/>
                    <a:gd name="connsiteY6" fmla="*/ 694911 h 751123"/>
                    <a:gd name="connsiteX7" fmla="*/ 185731 w 185731"/>
                    <a:gd name="connsiteY7" fmla="*/ 716800 h 751123"/>
                    <a:gd name="connsiteX8" fmla="*/ 151203 w 185731"/>
                    <a:gd name="connsiteY8" fmla="*/ 747756 h 751123"/>
                    <a:gd name="connsiteX9" fmla="*/ 139676 w 185731"/>
                    <a:gd name="connsiteY9" fmla="*/ 743475 h 751123"/>
                    <a:gd name="connsiteX10" fmla="*/ 139423 w 185731"/>
                    <a:gd name="connsiteY10" fmla="*/ 744004 h 751123"/>
                    <a:gd name="connsiteX11" fmla="*/ 119589 w 185731"/>
                    <a:gd name="connsiteY11" fmla="*/ 751123 h 751123"/>
                    <a:gd name="connsiteX12" fmla="*/ 103882 w 185731"/>
                    <a:gd name="connsiteY12" fmla="*/ 745485 h 751123"/>
                    <a:gd name="connsiteX13" fmla="*/ 88175 w 185731"/>
                    <a:gd name="connsiteY13" fmla="*/ 751123 h 751123"/>
                    <a:gd name="connsiteX14" fmla="*/ 68342 w 185731"/>
                    <a:gd name="connsiteY14" fmla="*/ 744004 h 751123"/>
                    <a:gd name="connsiteX15" fmla="*/ 66674 w 185731"/>
                    <a:gd name="connsiteY15" fmla="*/ 740517 h 751123"/>
                    <a:gd name="connsiteX16" fmla="*/ 55250 w 185731"/>
                    <a:gd name="connsiteY16" fmla="*/ 744617 h 751123"/>
                    <a:gd name="connsiteX17" fmla="*/ 39772 w 185731"/>
                    <a:gd name="connsiteY17" fmla="*/ 739062 h 751123"/>
                    <a:gd name="connsiteX18" fmla="*/ 24294 w 185731"/>
                    <a:gd name="connsiteY18" fmla="*/ 744617 h 751123"/>
                    <a:gd name="connsiteX19" fmla="*/ 0 w 185731"/>
                    <a:gd name="connsiteY19" fmla="*/ 723565 h 751123"/>
                    <a:gd name="connsiteX20" fmla="*/ 7116 w 185731"/>
                    <a:gd name="connsiteY20" fmla="*/ 708679 h 751123"/>
                    <a:gd name="connsiteX21" fmla="*/ 10160 w 185731"/>
                    <a:gd name="connsiteY21" fmla="*/ 707586 h 751123"/>
                    <a:gd name="connsiteX22" fmla="*/ 9518 w 185731"/>
                    <a:gd name="connsiteY22" fmla="*/ 706037 h 751123"/>
                    <a:gd name="connsiteX23" fmla="*/ 9518 w 185731"/>
                    <a:gd name="connsiteY23" fmla="*/ 675261 h 751123"/>
                    <a:gd name="connsiteX24" fmla="*/ 52761 w 185731"/>
                    <a:gd name="connsiteY24" fmla="*/ 624577 h 751123"/>
                    <a:gd name="connsiteX25" fmla="*/ 4755 w 185731"/>
                    <a:gd name="connsiteY25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70999 w 185731"/>
                    <a:gd name="connsiteY3" fmla="*/ 675261 h 751123"/>
                    <a:gd name="connsiteX4" fmla="*/ 170999 w 185731"/>
                    <a:gd name="connsiteY4" fmla="*/ 693195 h 751123"/>
                    <a:gd name="connsiteX5" fmla="*/ 175618 w 185731"/>
                    <a:gd name="connsiteY5" fmla="*/ 694911 h 751123"/>
                    <a:gd name="connsiteX6" fmla="*/ 185731 w 185731"/>
                    <a:gd name="connsiteY6" fmla="*/ 716800 h 751123"/>
                    <a:gd name="connsiteX7" fmla="*/ 151203 w 185731"/>
                    <a:gd name="connsiteY7" fmla="*/ 747756 h 751123"/>
                    <a:gd name="connsiteX8" fmla="*/ 139676 w 185731"/>
                    <a:gd name="connsiteY8" fmla="*/ 743475 h 751123"/>
                    <a:gd name="connsiteX9" fmla="*/ 139423 w 185731"/>
                    <a:gd name="connsiteY9" fmla="*/ 744004 h 751123"/>
                    <a:gd name="connsiteX10" fmla="*/ 119589 w 185731"/>
                    <a:gd name="connsiteY10" fmla="*/ 751123 h 751123"/>
                    <a:gd name="connsiteX11" fmla="*/ 103882 w 185731"/>
                    <a:gd name="connsiteY11" fmla="*/ 745485 h 751123"/>
                    <a:gd name="connsiteX12" fmla="*/ 88175 w 185731"/>
                    <a:gd name="connsiteY12" fmla="*/ 751123 h 751123"/>
                    <a:gd name="connsiteX13" fmla="*/ 68342 w 185731"/>
                    <a:gd name="connsiteY13" fmla="*/ 744004 h 751123"/>
                    <a:gd name="connsiteX14" fmla="*/ 66674 w 185731"/>
                    <a:gd name="connsiteY14" fmla="*/ 740517 h 751123"/>
                    <a:gd name="connsiteX15" fmla="*/ 55250 w 185731"/>
                    <a:gd name="connsiteY15" fmla="*/ 744617 h 751123"/>
                    <a:gd name="connsiteX16" fmla="*/ 39772 w 185731"/>
                    <a:gd name="connsiteY16" fmla="*/ 739062 h 751123"/>
                    <a:gd name="connsiteX17" fmla="*/ 24294 w 185731"/>
                    <a:gd name="connsiteY17" fmla="*/ 744617 h 751123"/>
                    <a:gd name="connsiteX18" fmla="*/ 0 w 185731"/>
                    <a:gd name="connsiteY18" fmla="*/ 723565 h 751123"/>
                    <a:gd name="connsiteX19" fmla="*/ 7116 w 185731"/>
                    <a:gd name="connsiteY19" fmla="*/ 708679 h 751123"/>
                    <a:gd name="connsiteX20" fmla="*/ 10160 w 185731"/>
                    <a:gd name="connsiteY20" fmla="*/ 707586 h 751123"/>
                    <a:gd name="connsiteX21" fmla="*/ 9518 w 185731"/>
                    <a:gd name="connsiteY21" fmla="*/ 706037 h 751123"/>
                    <a:gd name="connsiteX22" fmla="*/ 9518 w 185731"/>
                    <a:gd name="connsiteY22" fmla="*/ 675261 h 751123"/>
                    <a:gd name="connsiteX23" fmla="*/ 52761 w 185731"/>
                    <a:gd name="connsiteY23" fmla="*/ 624577 h 751123"/>
                    <a:gd name="connsiteX24" fmla="*/ 4755 w 185731"/>
                    <a:gd name="connsiteY24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70999 w 185731"/>
                    <a:gd name="connsiteY3" fmla="*/ 675261 h 751123"/>
                    <a:gd name="connsiteX4" fmla="*/ 170999 w 185731"/>
                    <a:gd name="connsiteY4" fmla="*/ 693195 h 751123"/>
                    <a:gd name="connsiteX5" fmla="*/ 175618 w 185731"/>
                    <a:gd name="connsiteY5" fmla="*/ 694911 h 751123"/>
                    <a:gd name="connsiteX6" fmla="*/ 185731 w 185731"/>
                    <a:gd name="connsiteY6" fmla="*/ 716800 h 751123"/>
                    <a:gd name="connsiteX7" fmla="*/ 151203 w 185731"/>
                    <a:gd name="connsiteY7" fmla="*/ 747756 h 751123"/>
                    <a:gd name="connsiteX8" fmla="*/ 139676 w 185731"/>
                    <a:gd name="connsiteY8" fmla="*/ 743475 h 751123"/>
                    <a:gd name="connsiteX9" fmla="*/ 139423 w 185731"/>
                    <a:gd name="connsiteY9" fmla="*/ 744004 h 751123"/>
                    <a:gd name="connsiteX10" fmla="*/ 119589 w 185731"/>
                    <a:gd name="connsiteY10" fmla="*/ 751123 h 751123"/>
                    <a:gd name="connsiteX11" fmla="*/ 103882 w 185731"/>
                    <a:gd name="connsiteY11" fmla="*/ 745485 h 751123"/>
                    <a:gd name="connsiteX12" fmla="*/ 88175 w 185731"/>
                    <a:gd name="connsiteY12" fmla="*/ 751123 h 751123"/>
                    <a:gd name="connsiteX13" fmla="*/ 68342 w 185731"/>
                    <a:gd name="connsiteY13" fmla="*/ 744004 h 751123"/>
                    <a:gd name="connsiteX14" fmla="*/ 66674 w 185731"/>
                    <a:gd name="connsiteY14" fmla="*/ 740517 h 751123"/>
                    <a:gd name="connsiteX15" fmla="*/ 55250 w 185731"/>
                    <a:gd name="connsiteY15" fmla="*/ 744617 h 751123"/>
                    <a:gd name="connsiteX16" fmla="*/ 39772 w 185731"/>
                    <a:gd name="connsiteY16" fmla="*/ 739062 h 751123"/>
                    <a:gd name="connsiteX17" fmla="*/ 24294 w 185731"/>
                    <a:gd name="connsiteY17" fmla="*/ 744617 h 751123"/>
                    <a:gd name="connsiteX18" fmla="*/ 0 w 185731"/>
                    <a:gd name="connsiteY18" fmla="*/ 723565 h 751123"/>
                    <a:gd name="connsiteX19" fmla="*/ 7116 w 185731"/>
                    <a:gd name="connsiteY19" fmla="*/ 708679 h 751123"/>
                    <a:gd name="connsiteX20" fmla="*/ 10160 w 185731"/>
                    <a:gd name="connsiteY20" fmla="*/ 707586 h 751123"/>
                    <a:gd name="connsiteX21" fmla="*/ 9518 w 185731"/>
                    <a:gd name="connsiteY21" fmla="*/ 706037 h 751123"/>
                    <a:gd name="connsiteX22" fmla="*/ 52761 w 185731"/>
                    <a:gd name="connsiteY22" fmla="*/ 624577 h 751123"/>
                    <a:gd name="connsiteX23" fmla="*/ 4755 w 185731"/>
                    <a:gd name="connsiteY23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70999 w 185731"/>
                    <a:gd name="connsiteY3" fmla="*/ 693195 h 751123"/>
                    <a:gd name="connsiteX4" fmla="*/ 175618 w 185731"/>
                    <a:gd name="connsiteY4" fmla="*/ 694911 h 751123"/>
                    <a:gd name="connsiteX5" fmla="*/ 185731 w 185731"/>
                    <a:gd name="connsiteY5" fmla="*/ 716800 h 751123"/>
                    <a:gd name="connsiteX6" fmla="*/ 151203 w 185731"/>
                    <a:gd name="connsiteY6" fmla="*/ 747756 h 751123"/>
                    <a:gd name="connsiteX7" fmla="*/ 139676 w 185731"/>
                    <a:gd name="connsiteY7" fmla="*/ 743475 h 751123"/>
                    <a:gd name="connsiteX8" fmla="*/ 139423 w 185731"/>
                    <a:gd name="connsiteY8" fmla="*/ 744004 h 751123"/>
                    <a:gd name="connsiteX9" fmla="*/ 119589 w 185731"/>
                    <a:gd name="connsiteY9" fmla="*/ 751123 h 751123"/>
                    <a:gd name="connsiteX10" fmla="*/ 103882 w 185731"/>
                    <a:gd name="connsiteY10" fmla="*/ 745485 h 751123"/>
                    <a:gd name="connsiteX11" fmla="*/ 88175 w 185731"/>
                    <a:gd name="connsiteY11" fmla="*/ 751123 h 751123"/>
                    <a:gd name="connsiteX12" fmla="*/ 68342 w 185731"/>
                    <a:gd name="connsiteY12" fmla="*/ 744004 h 751123"/>
                    <a:gd name="connsiteX13" fmla="*/ 66674 w 185731"/>
                    <a:gd name="connsiteY13" fmla="*/ 740517 h 751123"/>
                    <a:gd name="connsiteX14" fmla="*/ 55250 w 185731"/>
                    <a:gd name="connsiteY14" fmla="*/ 744617 h 751123"/>
                    <a:gd name="connsiteX15" fmla="*/ 39772 w 185731"/>
                    <a:gd name="connsiteY15" fmla="*/ 739062 h 751123"/>
                    <a:gd name="connsiteX16" fmla="*/ 24294 w 185731"/>
                    <a:gd name="connsiteY16" fmla="*/ 744617 h 751123"/>
                    <a:gd name="connsiteX17" fmla="*/ 0 w 185731"/>
                    <a:gd name="connsiteY17" fmla="*/ 723565 h 751123"/>
                    <a:gd name="connsiteX18" fmla="*/ 7116 w 185731"/>
                    <a:gd name="connsiteY18" fmla="*/ 708679 h 751123"/>
                    <a:gd name="connsiteX19" fmla="*/ 10160 w 185731"/>
                    <a:gd name="connsiteY19" fmla="*/ 707586 h 751123"/>
                    <a:gd name="connsiteX20" fmla="*/ 9518 w 185731"/>
                    <a:gd name="connsiteY20" fmla="*/ 706037 h 751123"/>
                    <a:gd name="connsiteX21" fmla="*/ 52761 w 185731"/>
                    <a:gd name="connsiteY21" fmla="*/ 624577 h 751123"/>
                    <a:gd name="connsiteX22" fmla="*/ 4755 w 185731"/>
                    <a:gd name="connsiteY22" fmla="*/ 0 h 7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5731" h="751123">
                      <a:moveTo>
                        <a:pt x="4755" y="0"/>
                      </a:moveTo>
                      <a:lnTo>
                        <a:pt x="185730" y="0"/>
                      </a:lnTo>
                      <a:lnTo>
                        <a:pt x="142471" y="629347"/>
                      </a:lnTo>
                      <a:lnTo>
                        <a:pt x="170999" y="693195"/>
                      </a:lnTo>
                      <a:lnTo>
                        <a:pt x="175618" y="694911"/>
                      </a:lnTo>
                      <a:cubicBezTo>
                        <a:pt x="181866" y="700512"/>
                        <a:pt x="185731" y="708252"/>
                        <a:pt x="185731" y="716800"/>
                      </a:cubicBezTo>
                      <a:cubicBezTo>
                        <a:pt x="185731" y="733897"/>
                        <a:pt x="170272" y="747756"/>
                        <a:pt x="151203" y="747756"/>
                      </a:cubicBezTo>
                      <a:lnTo>
                        <a:pt x="139676" y="743475"/>
                      </a:lnTo>
                      <a:lnTo>
                        <a:pt x="139423" y="744004"/>
                      </a:lnTo>
                      <a:cubicBezTo>
                        <a:pt x="134347" y="748403"/>
                        <a:pt x="127335" y="751123"/>
                        <a:pt x="119589" y="751123"/>
                      </a:cubicBezTo>
                      <a:lnTo>
                        <a:pt x="103882" y="745485"/>
                      </a:lnTo>
                      <a:lnTo>
                        <a:pt x="88175" y="751123"/>
                      </a:lnTo>
                      <a:cubicBezTo>
                        <a:pt x="80430" y="751123"/>
                        <a:pt x="73417" y="748403"/>
                        <a:pt x="68342" y="744004"/>
                      </a:cubicBezTo>
                      <a:lnTo>
                        <a:pt x="66674" y="740517"/>
                      </a:lnTo>
                      <a:lnTo>
                        <a:pt x="55250" y="744617"/>
                      </a:lnTo>
                      <a:lnTo>
                        <a:pt x="39772" y="739062"/>
                      </a:lnTo>
                      <a:lnTo>
                        <a:pt x="24294" y="744617"/>
                      </a:lnTo>
                      <a:cubicBezTo>
                        <a:pt x="10877" y="744617"/>
                        <a:pt x="0" y="735192"/>
                        <a:pt x="0" y="723565"/>
                      </a:cubicBezTo>
                      <a:cubicBezTo>
                        <a:pt x="0" y="717752"/>
                        <a:pt x="2719" y="712489"/>
                        <a:pt x="7116" y="708679"/>
                      </a:cubicBezTo>
                      <a:lnTo>
                        <a:pt x="10160" y="707586"/>
                      </a:lnTo>
                      <a:lnTo>
                        <a:pt x="9518" y="706037"/>
                      </a:lnTo>
                      <a:lnTo>
                        <a:pt x="52761" y="624577"/>
                      </a:lnTo>
                      <a:lnTo>
                        <a:pt x="4755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BA598BEF-EA19-4530-9B00-905807E81E0D}"/>
                    </a:ext>
                  </a:extLst>
                </p:cNvPr>
                <p:cNvSpPr/>
                <p:nvPr/>
              </p:nvSpPr>
              <p:spPr>
                <a:xfrm rot="10800000" flipV="1">
                  <a:off x="1642596" y="2540795"/>
                  <a:ext cx="771991" cy="687992"/>
                </a:xfrm>
                <a:custGeom>
                  <a:avLst/>
                  <a:gdLst>
                    <a:gd name="connsiteX0" fmla="*/ 546117 w 764146"/>
                    <a:gd name="connsiteY0" fmla="*/ 0 h 681038"/>
                    <a:gd name="connsiteX1" fmla="*/ 250467 w 764146"/>
                    <a:gd name="connsiteY1" fmla="*/ 0 h 681038"/>
                    <a:gd name="connsiteX2" fmla="*/ 39914 w 764146"/>
                    <a:gd name="connsiteY2" fmla="*/ 588169 h 681038"/>
                    <a:gd name="connsiteX3" fmla="*/ 155239 w 764146"/>
                    <a:gd name="connsiteY3" fmla="*/ 588169 h 681038"/>
                    <a:gd name="connsiteX4" fmla="*/ 108411 w 764146"/>
                    <a:gd name="connsiteY4" fmla="*/ 597463 h 681038"/>
                    <a:gd name="connsiteX5" fmla="*/ 23 w 764146"/>
                    <a:gd name="connsiteY5" fmla="*/ 645757 h 681038"/>
                    <a:gd name="connsiteX6" fmla="*/ 384329 w 764146"/>
                    <a:gd name="connsiteY6" fmla="*/ 674503 h 681038"/>
                    <a:gd name="connsiteX7" fmla="*/ 760289 w 764146"/>
                    <a:gd name="connsiteY7" fmla="*/ 589821 h 681038"/>
                    <a:gd name="connsiteX8" fmla="*/ 756897 w 764146"/>
                    <a:gd name="connsiteY8" fmla="*/ 585519 h 681038"/>
                    <a:gd name="connsiteX9" fmla="*/ 757592 w 764146"/>
                    <a:gd name="connsiteY9" fmla="*/ 583361 h 681038"/>
                    <a:gd name="connsiteX10" fmla="*/ 711559 w 764146"/>
                    <a:gd name="connsiteY10" fmla="*/ 266901 h 681038"/>
                    <a:gd name="connsiteX11" fmla="*/ 567944 w 764146"/>
                    <a:gd name="connsiteY11" fmla="*/ 38485 h 681038"/>
                    <a:gd name="connsiteX12" fmla="*/ 556460 w 764146"/>
                    <a:gd name="connsiteY12" fmla="*/ 28894 h 681038"/>
                    <a:gd name="connsiteX0" fmla="*/ 546117 w 764146"/>
                    <a:gd name="connsiteY0" fmla="*/ 0 h 681038"/>
                    <a:gd name="connsiteX1" fmla="*/ 250467 w 764146"/>
                    <a:gd name="connsiteY1" fmla="*/ 0 h 681038"/>
                    <a:gd name="connsiteX2" fmla="*/ 39914 w 764146"/>
                    <a:gd name="connsiteY2" fmla="*/ 588169 h 681038"/>
                    <a:gd name="connsiteX3" fmla="*/ 108411 w 764146"/>
                    <a:gd name="connsiteY3" fmla="*/ 597463 h 681038"/>
                    <a:gd name="connsiteX4" fmla="*/ 23 w 764146"/>
                    <a:gd name="connsiteY4" fmla="*/ 645757 h 681038"/>
                    <a:gd name="connsiteX5" fmla="*/ 384329 w 764146"/>
                    <a:gd name="connsiteY5" fmla="*/ 674503 h 681038"/>
                    <a:gd name="connsiteX6" fmla="*/ 760289 w 764146"/>
                    <a:gd name="connsiteY6" fmla="*/ 589821 h 681038"/>
                    <a:gd name="connsiteX7" fmla="*/ 756897 w 764146"/>
                    <a:gd name="connsiteY7" fmla="*/ 585519 h 681038"/>
                    <a:gd name="connsiteX8" fmla="*/ 757592 w 764146"/>
                    <a:gd name="connsiteY8" fmla="*/ 583361 h 681038"/>
                    <a:gd name="connsiteX9" fmla="*/ 711559 w 764146"/>
                    <a:gd name="connsiteY9" fmla="*/ 266901 h 681038"/>
                    <a:gd name="connsiteX10" fmla="*/ 567944 w 764146"/>
                    <a:gd name="connsiteY10" fmla="*/ 38485 h 681038"/>
                    <a:gd name="connsiteX11" fmla="*/ 556460 w 764146"/>
                    <a:gd name="connsiteY11" fmla="*/ 28894 h 681038"/>
                    <a:gd name="connsiteX12" fmla="*/ 546117 w 764146"/>
                    <a:gd name="connsiteY12" fmla="*/ 0 h 681038"/>
                    <a:gd name="connsiteX0" fmla="*/ 546094 w 764123"/>
                    <a:gd name="connsiteY0" fmla="*/ 0 h 681038"/>
                    <a:gd name="connsiteX1" fmla="*/ 250444 w 764123"/>
                    <a:gd name="connsiteY1" fmla="*/ 0 h 681038"/>
                    <a:gd name="connsiteX2" fmla="*/ 39891 w 764123"/>
                    <a:gd name="connsiteY2" fmla="*/ 588169 h 681038"/>
                    <a:gd name="connsiteX3" fmla="*/ 0 w 764123"/>
                    <a:gd name="connsiteY3" fmla="*/ 645757 h 681038"/>
                    <a:gd name="connsiteX4" fmla="*/ 384306 w 764123"/>
                    <a:gd name="connsiteY4" fmla="*/ 674503 h 681038"/>
                    <a:gd name="connsiteX5" fmla="*/ 760266 w 764123"/>
                    <a:gd name="connsiteY5" fmla="*/ 589821 h 681038"/>
                    <a:gd name="connsiteX6" fmla="*/ 756874 w 764123"/>
                    <a:gd name="connsiteY6" fmla="*/ 585519 h 681038"/>
                    <a:gd name="connsiteX7" fmla="*/ 757569 w 764123"/>
                    <a:gd name="connsiteY7" fmla="*/ 583361 h 681038"/>
                    <a:gd name="connsiteX8" fmla="*/ 711536 w 764123"/>
                    <a:gd name="connsiteY8" fmla="*/ 266901 h 681038"/>
                    <a:gd name="connsiteX9" fmla="*/ 567921 w 764123"/>
                    <a:gd name="connsiteY9" fmla="*/ 38485 h 681038"/>
                    <a:gd name="connsiteX10" fmla="*/ 556437 w 764123"/>
                    <a:gd name="connsiteY10" fmla="*/ 28894 h 681038"/>
                    <a:gd name="connsiteX11" fmla="*/ 546094 w 764123"/>
                    <a:gd name="connsiteY11" fmla="*/ 0 h 681038"/>
                    <a:gd name="connsiteX0" fmla="*/ 546094 w 764123"/>
                    <a:gd name="connsiteY0" fmla="*/ 0 h 681038"/>
                    <a:gd name="connsiteX1" fmla="*/ 250444 w 764123"/>
                    <a:gd name="connsiteY1" fmla="*/ 0 h 681038"/>
                    <a:gd name="connsiteX2" fmla="*/ 161334 w 764123"/>
                    <a:gd name="connsiteY2" fmla="*/ 326231 h 681038"/>
                    <a:gd name="connsiteX3" fmla="*/ 39891 w 764123"/>
                    <a:gd name="connsiteY3" fmla="*/ 588169 h 681038"/>
                    <a:gd name="connsiteX4" fmla="*/ 0 w 764123"/>
                    <a:gd name="connsiteY4" fmla="*/ 645757 h 681038"/>
                    <a:gd name="connsiteX5" fmla="*/ 384306 w 764123"/>
                    <a:gd name="connsiteY5" fmla="*/ 674503 h 681038"/>
                    <a:gd name="connsiteX6" fmla="*/ 760266 w 764123"/>
                    <a:gd name="connsiteY6" fmla="*/ 589821 h 681038"/>
                    <a:gd name="connsiteX7" fmla="*/ 756874 w 764123"/>
                    <a:gd name="connsiteY7" fmla="*/ 585519 h 681038"/>
                    <a:gd name="connsiteX8" fmla="*/ 757569 w 764123"/>
                    <a:gd name="connsiteY8" fmla="*/ 583361 h 681038"/>
                    <a:gd name="connsiteX9" fmla="*/ 711536 w 764123"/>
                    <a:gd name="connsiteY9" fmla="*/ 266901 h 681038"/>
                    <a:gd name="connsiteX10" fmla="*/ 567921 w 764123"/>
                    <a:gd name="connsiteY10" fmla="*/ 38485 h 681038"/>
                    <a:gd name="connsiteX11" fmla="*/ 556437 w 764123"/>
                    <a:gd name="connsiteY11" fmla="*/ 28894 h 681038"/>
                    <a:gd name="connsiteX12" fmla="*/ 546094 w 764123"/>
                    <a:gd name="connsiteY12" fmla="*/ 0 h 681038"/>
                    <a:gd name="connsiteX0" fmla="*/ 546094 w 764123"/>
                    <a:gd name="connsiteY0" fmla="*/ 0 h 681038"/>
                    <a:gd name="connsiteX1" fmla="*/ 250444 w 764123"/>
                    <a:gd name="connsiteY1" fmla="*/ 0 h 681038"/>
                    <a:gd name="connsiteX2" fmla="*/ 161334 w 764123"/>
                    <a:gd name="connsiteY2" fmla="*/ 326231 h 681038"/>
                    <a:gd name="connsiteX3" fmla="*/ 39891 w 764123"/>
                    <a:gd name="connsiteY3" fmla="*/ 588169 h 681038"/>
                    <a:gd name="connsiteX4" fmla="*/ 0 w 764123"/>
                    <a:gd name="connsiteY4" fmla="*/ 645757 h 681038"/>
                    <a:gd name="connsiteX5" fmla="*/ 384306 w 764123"/>
                    <a:gd name="connsiteY5" fmla="*/ 674503 h 681038"/>
                    <a:gd name="connsiteX6" fmla="*/ 760266 w 764123"/>
                    <a:gd name="connsiteY6" fmla="*/ 589821 h 681038"/>
                    <a:gd name="connsiteX7" fmla="*/ 756874 w 764123"/>
                    <a:gd name="connsiteY7" fmla="*/ 585519 h 681038"/>
                    <a:gd name="connsiteX8" fmla="*/ 757569 w 764123"/>
                    <a:gd name="connsiteY8" fmla="*/ 583361 h 681038"/>
                    <a:gd name="connsiteX9" fmla="*/ 711536 w 764123"/>
                    <a:gd name="connsiteY9" fmla="*/ 266901 h 681038"/>
                    <a:gd name="connsiteX10" fmla="*/ 567921 w 764123"/>
                    <a:gd name="connsiteY10" fmla="*/ 38485 h 681038"/>
                    <a:gd name="connsiteX11" fmla="*/ 556437 w 764123"/>
                    <a:gd name="connsiteY11" fmla="*/ 28894 h 681038"/>
                    <a:gd name="connsiteX12" fmla="*/ 546094 w 764123"/>
                    <a:gd name="connsiteY12" fmla="*/ 0 h 681038"/>
                    <a:gd name="connsiteX0" fmla="*/ 546094 w 764123"/>
                    <a:gd name="connsiteY0" fmla="*/ 2381 h 683419"/>
                    <a:gd name="connsiteX1" fmla="*/ 233775 w 764123"/>
                    <a:gd name="connsiteY1" fmla="*/ 0 h 683419"/>
                    <a:gd name="connsiteX2" fmla="*/ 161334 w 764123"/>
                    <a:gd name="connsiteY2" fmla="*/ 328612 h 683419"/>
                    <a:gd name="connsiteX3" fmla="*/ 39891 w 764123"/>
                    <a:gd name="connsiteY3" fmla="*/ 590550 h 683419"/>
                    <a:gd name="connsiteX4" fmla="*/ 0 w 764123"/>
                    <a:gd name="connsiteY4" fmla="*/ 648138 h 683419"/>
                    <a:gd name="connsiteX5" fmla="*/ 384306 w 764123"/>
                    <a:gd name="connsiteY5" fmla="*/ 676884 h 683419"/>
                    <a:gd name="connsiteX6" fmla="*/ 760266 w 764123"/>
                    <a:gd name="connsiteY6" fmla="*/ 592202 h 683419"/>
                    <a:gd name="connsiteX7" fmla="*/ 756874 w 764123"/>
                    <a:gd name="connsiteY7" fmla="*/ 587900 h 683419"/>
                    <a:gd name="connsiteX8" fmla="*/ 757569 w 764123"/>
                    <a:gd name="connsiteY8" fmla="*/ 585742 h 683419"/>
                    <a:gd name="connsiteX9" fmla="*/ 711536 w 764123"/>
                    <a:gd name="connsiteY9" fmla="*/ 269282 h 683419"/>
                    <a:gd name="connsiteX10" fmla="*/ 567921 w 764123"/>
                    <a:gd name="connsiteY10" fmla="*/ 40866 h 683419"/>
                    <a:gd name="connsiteX11" fmla="*/ 556437 w 764123"/>
                    <a:gd name="connsiteY11" fmla="*/ 31275 h 683419"/>
                    <a:gd name="connsiteX12" fmla="*/ 546094 w 764123"/>
                    <a:gd name="connsiteY12" fmla="*/ 2381 h 683419"/>
                    <a:gd name="connsiteX0" fmla="*/ 546094 w 764123"/>
                    <a:gd name="connsiteY0" fmla="*/ 2381 h 683419"/>
                    <a:gd name="connsiteX1" fmla="*/ 233775 w 764123"/>
                    <a:gd name="connsiteY1" fmla="*/ 0 h 683419"/>
                    <a:gd name="connsiteX2" fmla="*/ 161334 w 764123"/>
                    <a:gd name="connsiteY2" fmla="*/ 328612 h 683419"/>
                    <a:gd name="connsiteX3" fmla="*/ 39891 w 764123"/>
                    <a:gd name="connsiteY3" fmla="*/ 590550 h 683419"/>
                    <a:gd name="connsiteX4" fmla="*/ 0 w 764123"/>
                    <a:gd name="connsiteY4" fmla="*/ 648138 h 683419"/>
                    <a:gd name="connsiteX5" fmla="*/ 384306 w 764123"/>
                    <a:gd name="connsiteY5" fmla="*/ 676884 h 683419"/>
                    <a:gd name="connsiteX6" fmla="*/ 760266 w 764123"/>
                    <a:gd name="connsiteY6" fmla="*/ 592202 h 683419"/>
                    <a:gd name="connsiteX7" fmla="*/ 756874 w 764123"/>
                    <a:gd name="connsiteY7" fmla="*/ 587900 h 683419"/>
                    <a:gd name="connsiteX8" fmla="*/ 757569 w 764123"/>
                    <a:gd name="connsiteY8" fmla="*/ 585742 h 683419"/>
                    <a:gd name="connsiteX9" fmla="*/ 711536 w 764123"/>
                    <a:gd name="connsiteY9" fmla="*/ 269282 h 683419"/>
                    <a:gd name="connsiteX10" fmla="*/ 567921 w 764123"/>
                    <a:gd name="connsiteY10" fmla="*/ 40866 h 683419"/>
                    <a:gd name="connsiteX11" fmla="*/ 556437 w 764123"/>
                    <a:gd name="connsiteY11" fmla="*/ 31275 h 683419"/>
                    <a:gd name="connsiteX12" fmla="*/ 546094 w 764123"/>
                    <a:gd name="connsiteY12" fmla="*/ 2381 h 683419"/>
                    <a:gd name="connsiteX0" fmla="*/ 546094 w 764123"/>
                    <a:gd name="connsiteY0" fmla="*/ 2381 h 683419"/>
                    <a:gd name="connsiteX1" fmla="*/ 233775 w 764123"/>
                    <a:gd name="connsiteY1" fmla="*/ 0 h 683419"/>
                    <a:gd name="connsiteX2" fmla="*/ 161334 w 764123"/>
                    <a:gd name="connsiteY2" fmla="*/ 328612 h 683419"/>
                    <a:gd name="connsiteX3" fmla="*/ 39891 w 764123"/>
                    <a:gd name="connsiteY3" fmla="*/ 590550 h 683419"/>
                    <a:gd name="connsiteX4" fmla="*/ 0 w 764123"/>
                    <a:gd name="connsiteY4" fmla="*/ 648138 h 683419"/>
                    <a:gd name="connsiteX5" fmla="*/ 384306 w 764123"/>
                    <a:gd name="connsiteY5" fmla="*/ 676884 h 683419"/>
                    <a:gd name="connsiteX6" fmla="*/ 760266 w 764123"/>
                    <a:gd name="connsiteY6" fmla="*/ 592202 h 683419"/>
                    <a:gd name="connsiteX7" fmla="*/ 756874 w 764123"/>
                    <a:gd name="connsiteY7" fmla="*/ 587900 h 683419"/>
                    <a:gd name="connsiteX8" fmla="*/ 757569 w 764123"/>
                    <a:gd name="connsiteY8" fmla="*/ 585742 h 683419"/>
                    <a:gd name="connsiteX9" fmla="*/ 711536 w 764123"/>
                    <a:gd name="connsiteY9" fmla="*/ 269282 h 683419"/>
                    <a:gd name="connsiteX10" fmla="*/ 567921 w 764123"/>
                    <a:gd name="connsiteY10" fmla="*/ 40866 h 683419"/>
                    <a:gd name="connsiteX11" fmla="*/ 546094 w 764123"/>
                    <a:gd name="connsiteY11" fmla="*/ 2381 h 683419"/>
                    <a:gd name="connsiteX0" fmla="*/ 546094 w 769019"/>
                    <a:gd name="connsiteY0" fmla="*/ 2381 h 683419"/>
                    <a:gd name="connsiteX1" fmla="*/ 233775 w 769019"/>
                    <a:gd name="connsiteY1" fmla="*/ 0 h 683419"/>
                    <a:gd name="connsiteX2" fmla="*/ 161334 w 769019"/>
                    <a:gd name="connsiteY2" fmla="*/ 328612 h 683419"/>
                    <a:gd name="connsiteX3" fmla="*/ 39891 w 769019"/>
                    <a:gd name="connsiteY3" fmla="*/ 590550 h 683419"/>
                    <a:gd name="connsiteX4" fmla="*/ 0 w 769019"/>
                    <a:gd name="connsiteY4" fmla="*/ 648138 h 683419"/>
                    <a:gd name="connsiteX5" fmla="*/ 384306 w 769019"/>
                    <a:gd name="connsiteY5" fmla="*/ 676884 h 683419"/>
                    <a:gd name="connsiteX6" fmla="*/ 760266 w 769019"/>
                    <a:gd name="connsiteY6" fmla="*/ 592202 h 683419"/>
                    <a:gd name="connsiteX7" fmla="*/ 756874 w 769019"/>
                    <a:gd name="connsiteY7" fmla="*/ 587900 h 683419"/>
                    <a:gd name="connsiteX8" fmla="*/ 757569 w 769019"/>
                    <a:gd name="connsiteY8" fmla="*/ 585742 h 683419"/>
                    <a:gd name="connsiteX9" fmla="*/ 730586 w 769019"/>
                    <a:gd name="connsiteY9" fmla="*/ 257375 h 683419"/>
                    <a:gd name="connsiteX10" fmla="*/ 567921 w 769019"/>
                    <a:gd name="connsiteY10" fmla="*/ 40866 h 683419"/>
                    <a:gd name="connsiteX11" fmla="*/ 546094 w 769019"/>
                    <a:gd name="connsiteY11" fmla="*/ 2381 h 683419"/>
                    <a:gd name="connsiteX0" fmla="*/ 546094 w 769019"/>
                    <a:gd name="connsiteY0" fmla="*/ 2381 h 683419"/>
                    <a:gd name="connsiteX1" fmla="*/ 233775 w 769019"/>
                    <a:gd name="connsiteY1" fmla="*/ 0 h 683419"/>
                    <a:gd name="connsiteX2" fmla="*/ 161334 w 769019"/>
                    <a:gd name="connsiteY2" fmla="*/ 328612 h 683419"/>
                    <a:gd name="connsiteX3" fmla="*/ 39891 w 769019"/>
                    <a:gd name="connsiteY3" fmla="*/ 590550 h 683419"/>
                    <a:gd name="connsiteX4" fmla="*/ 0 w 769019"/>
                    <a:gd name="connsiteY4" fmla="*/ 648138 h 683419"/>
                    <a:gd name="connsiteX5" fmla="*/ 384306 w 769019"/>
                    <a:gd name="connsiteY5" fmla="*/ 676884 h 683419"/>
                    <a:gd name="connsiteX6" fmla="*/ 760266 w 769019"/>
                    <a:gd name="connsiteY6" fmla="*/ 592202 h 683419"/>
                    <a:gd name="connsiteX7" fmla="*/ 756874 w 769019"/>
                    <a:gd name="connsiteY7" fmla="*/ 587900 h 683419"/>
                    <a:gd name="connsiteX8" fmla="*/ 757569 w 769019"/>
                    <a:gd name="connsiteY8" fmla="*/ 585742 h 683419"/>
                    <a:gd name="connsiteX9" fmla="*/ 730586 w 769019"/>
                    <a:gd name="connsiteY9" fmla="*/ 252612 h 683419"/>
                    <a:gd name="connsiteX10" fmla="*/ 567921 w 769019"/>
                    <a:gd name="connsiteY10" fmla="*/ 40866 h 683419"/>
                    <a:gd name="connsiteX11" fmla="*/ 546094 w 769019"/>
                    <a:gd name="connsiteY11" fmla="*/ 2381 h 683419"/>
                    <a:gd name="connsiteX0" fmla="*/ 546094 w 769019"/>
                    <a:gd name="connsiteY0" fmla="*/ 2381 h 681063"/>
                    <a:gd name="connsiteX1" fmla="*/ 233775 w 769019"/>
                    <a:gd name="connsiteY1" fmla="*/ 0 h 681063"/>
                    <a:gd name="connsiteX2" fmla="*/ 161334 w 769019"/>
                    <a:gd name="connsiteY2" fmla="*/ 328612 h 681063"/>
                    <a:gd name="connsiteX3" fmla="*/ 39891 w 769019"/>
                    <a:gd name="connsiteY3" fmla="*/ 590550 h 681063"/>
                    <a:gd name="connsiteX4" fmla="*/ 0 w 769019"/>
                    <a:gd name="connsiteY4" fmla="*/ 648138 h 681063"/>
                    <a:gd name="connsiteX5" fmla="*/ 384306 w 769019"/>
                    <a:gd name="connsiteY5" fmla="*/ 676884 h 681063"/>
                    <a:gd name="connsiteX6" fmla="*/ 756874 w 769019"/>
                    <a:gd name="connsiteY6" fmla="*/ 587900 h 681063"/>
                    <a:gd name="connsiteX7" fmla="*/ 757569 w 769019"/>
                    <a:gd name="connsiteY7" fmla="*/ 585742 h 681063"/>
                    <a:gd name="connsiteX8" fmla="*/ 730586 w 769019"/>
                    <a:gd name="connsiteY8" fmla="*/ 252612 h 681063"/>
                    <a:gd name="connsiteX9" fmla="*/ 567921 w 769019"/>
                    <a:gd name="connsiteY9" fmla="*/ 40866 h 681063"/>
                    <a:gd name="connsiteX10" fmla="*/ 546094 w 769019"/>
                    <a:gd name="connsiteY10" fmla="*/ 2381 h 681063"/>
                    <a:gd name="connsiteX0" fmla="*/ 546094 w 769019"/>
                    <a:gd name="connsiteY0" fmla="*/ 2381 h 689425"/>
                    <a:gd name="connsiteX1" fmla="*/ 233775 w 769019"/>
                    <a:gd name="connsiteY1" fmla="*/ 0 h 689425"/>
                    <a:gd name="connsiteX2" fmla="*/ 161334 w 769019"/>
                    <a:gd name="connsiteY2" fmla="*/ 328612 h 689425"/>
                    <a:gd name="connsiteX3" fmla="*/ 39891 w 769019"/>
                    <a:gd name="connsiteY3" fmla="*/ 590550 h 689425"/>
                    <a:gd name="connsiteX4" fmla="*/ 0 w 769019"/>
                    <a:gd name="connsiteY4" fmla="*/ 648138 h 689425"/>
                    <a:gd name="connsiteX5" fmla="*/ 384306 w 769019"/>
                    <a:gd name="connsiteY5" fmla="*/ 676884 h 689425"/>
                    <a:gd name="connsiteX6" fmla="*/ 756874 w 769019"/>
                    <a:gd name="connsiteY6" fmla="*/ 587900 h 689425"/>
                    <a:gd name="connsiteX7" fmla="*/ 757569 w 769019"/>
                    <a:gd name="connsiteY7" fmla="*/ 585742 h 689425"/>
                    <a:gd name="connsiteX8" fmla="*/ 730586 w 769019"/>
                    <a:gd name="connsiteY8" fmla="*/ 252612 h 689425"/>
                    <a:gd name="connsiteX9" fmla="*/ 567921 w 769019"/>
                    <a:gd name="connsiteY9" fmla="*/ 40866 h 689425"/>
                    <a:gd name="connsiteX10" fmla="*/ 546094 w 769019"/>
                    <a:gd name="connsiteY10" fmla="*/ 2381 h 689425"/>
                    <a:gd name="connsiteX0" fmla="*/ 506203 w 729128"/>
                    <a:gd name="connsiteY0" fmla="*/ 2381 h 676884"/>
                    <a:gd name="connsiteX1" fmla="*/ 193884 w 729128"/>
                    <a:gd name="connsiteY1" fmla="*/ 0 h 676884"/>
                    <a:gd name="connsiteX2" fmla="*/ 121443 w 729128"/>
                    <a:gd name="connsiteY2" fmla="*/ 328612 h 676884"/>
                    <a:gd name="connsiteX3" fmla="*/ 0 w 729128"/>
                    <a:gd name="connsiteY3" fmla="*/ 590550 h 676884"/>
                    <a:gd name="connsiteX4" fmla="*/ 344415 w 729128"/>
                    <a:gd name="connsiteY4" fmla="*/ 676884 h 676884"/>
                    <a:gd name="connsiteX5" fmla="*/ 716983 w 729128"/>
                    <a:gd name="connsiteY5" fmla="*/ 587900 h 676884"/>
                    <a:gd name="connsiteX6" fmla="*/ 717678 w 729128"/>
                    <a:gd name="connsiteY6" fmla="*/ 585742 h 676884"/>
                    <a:gd name="connsiteX7" fmla="*/ 690695 w 729128"/>
                    <a:gd name="connsiteY7" fmla="*/ 252612 h 676884"/>
                    <a:gd name="connsiteX8" fmla="*/ 528030 w 729128"/>
                    <a:gd name="connsiteY8" fmla="*/ 40866 h 676884"/>
                    <a:gd name="connsiteX9" fmla="*/ 506203 w 729128"/>
                    <a:gd name="connsiteY9" fmla="*/ 2381 h 676884"/>
                    <a:gd name="connsiteX0" fmla="*/ 549066 w 771991"/>
                    <a:gd name="connsiteY0" fmla="*/ 2381 h 680229"/>
                    <a:gd name="connsiteX1" fmla="*/ 236747 w 771991"/>
                    <a:gd name="connsiteY1" fmla="*/ 0 h 680229"/>
                    <a:gd name="connsiteX2" fmla="*/ 164306 w 771991"/>
                    <a:gd name="connsiteY2" fmla="*/ 328612 h 680229"/>
                    <a:gd name="connsiteX3" fmla="*/ 0 w 771991"/>
                    <a:gd name="connsiteY3" fmla="*/ 659606 h 680229"/>
                    <a:gd name="connsiteX4" fmla="*/ 387278 w 771991"/>
                    <a:gd name="connsiteY4" fmla="*/ 676884 h 680229"/>
                    <a:gd name="connsiteX5" fmla="*/ 759846 w 771991"/>
                    <a:gd name="connsiteY5" fmla="*/ 587900 h 680229"/>
                    <a:gd name="connsiteX6" fmla="*/ 760541 w 771991"/>
                    <a:gd name="connsiteY6" fmla="*/ 585742 h 680229"/>
                    <a:gd name="connsiteX7" fmla="*/ 733558 w 771991"/>
                    <a:gd name="connsiteY7" fmla="*/ 252612 h 680229"/>
                    <a:gd name="connsiteX8" fmla="*/ 570893 w 771991"/>
                    <a:gd name="connsiteY8" fmla="*/ 40866 h 680229"/>
                    <a:gd name="connsiteX9" fmla="*/ 549066 w 771991"/>
                    <a:gd name="connsiteY9" fmla="*/ 2381 h 680229"/>
                    <a:gd name="connsiteX0" fmla="*/ 549066 w 771991"/>
                    <a:gd name="connsiteY0" fmla="*/ 2381 h 685060"/>
                    <a:gd name="connsiteX1" fmla="*/ 236747 w 771991"/>
                    <a:gd name="connsiteY1" fmla="*/ 0 h 685060"/>
                    <a:gd name="connsiteX2" fmla="*/ 164306 w 771991"/>
                    <a:gd name="connsiteY2" fmla="*/ 328612 h 685060"/>
                    <a:gd name="connsiteX3" fmla="*/ 0 w 771991"/>
                    <a:gd name="connsiteY3" fmla="*/ 659606 h 685060"/>
                    <a:gd name="connsiteX4" fmla="*/ 387278 w 771991"/>
                    <a:gd name="connsiteY4" fmla="*/ 676884 h 685060"/>
                    <a:gd name="connsiteX5" fmla="*/ 759846 w 771991"/>
                    <a:gd name="connsiteY5" fmla="*/ 587900 h 685060"/>
                    <a:gd name="connsiteX6" fmla="*/ 760541 w 771991"/>
                    <a:gd name="connsiteY6" fmla="*/ 585742 h 685060"/>
                    <a:gd name="connsiteX7" fmla="*/ 733558 w 771991"/>
                    <a:gd name="connsiteY7" fmla="*/ 252612 h 685060"/>
                    <a:gd name="connsiteX8" fmla="*/ 570893 w 771991"/>
                    <a:gd name="connsiteY8" fmla="*/ 40866 h 685060"/>
                    <a:gd name="connsiteX9" fmla="*/ 549066 w 771991"/>
                    <a:gd name="connsiteY9" fmla="*/ 2381 h 685060"/>
                    <a:gd name="connsiteX0" fmla="*/ 549066 w 771991"/>
                    <a:gd name="connsiteY0" fmla="*/ 2381 h 685060"/>
                    <a:gd name="connsiteX1" fmla="*/ 236747 w 771991"/>
                    <a:gd name="connsiteY1" fmla="*/ 0 h 685060"/>
                    <a:gd name="connsiteX2" fmla="*/ 164306 w 771991"/>
                    <a:gd name="connsiteY2" fmla="*/ 328612 h 685060"/>
                    <a:gd name="connsiteX3" fmla="*/ 0 w 771991"/>
                    <a:gd name="connsiteY3" fmla="*/ 659606 h 685060"/>
                    <a:gd name="connsiteX4" fmla="*/ 387278 w 771991"/>
                    <a:gd name="connsiteY4" fmla="*/ 676884 h 685060"/>
                    <a:gd name="connsiteX5" fmla="*/ 759846 w 771991"/>
                    <a:gd name="connsiteY5" fmla="*/ 587900 h 685060"/>
                    <a:gd name="connsiteX6" fmla="*/ 760541 w 771991"/>
                    <a:gd name="connsiteY6" fmla="*/ 585742 h 685060"/>
                    <a:gd name="connsiteX7" fmla="*/ 733558 w 771991"/>
                    <a:gd name="connsiteY7" fmla="*/ 252612 h 685060"/>
                    <a:gd name="connsiteX8" fmla="*/ 570893 w 771991"/>
                    <a:gd name="connsiteY8" fmla="*/ 40866 h 685060"/>
                    <a:gd name="connsiteX9" fmla="*/ 549066 w 771991"/>
                    <a:gd name="connsiteY9" fmla="*/ 2381 h 685060"/>
                    <a:gd name="connsiteX0" fmla="*/ 549066 w 771991"/>
                    <a:gd name="connsiteY0" fmla="*/ 2381 h 687487"/>
                    <a:gd name="connsiteX1" fmla="*/ 236747 w 771991"/>
                    <a:gd name="connsiteY1" fmla="*/ 0 h 687487"/>
                    <a:gd name="connsiteX2" fmla="*/ 164306 w 771991"/>
                    <a:gd name="connsiteY2" fmla="*/ 328612 h 687487"/>
                    <a:gd name="connsiteX3" fmla="*/ 0 w 771991"/>
                    <a:gd name="connsiteY3" fmla="*/ 659606 h 687487"/>
                    <a:gd name="connsiteX4" fmla="*/ 387278 w 771991"/>
                    <a:gd name="connsiteY4" fmla="*/ 676884 h 687487"/>
                    <a:gd name="connsiteX5" fmla="*/ 759846 w 771991"/>
                    <a:gd name="connsiteY5" fmla="*/ 587900 h 687487"/>
                    <a:gd name="connsiteX6" fmla="*/ 760541 w 771991"/>
                    <a:gd name="connsiteY6" fmla="*/ 585742 h 687487"/>
                    <a:gd name="connsiteX7" fmla="*/ 733558 w 771991"/>
                    <a:gd name="connsiteY7" fmla="*/ 252612 h 687487"/>
                    <a:gd name="connsiteX8" fmla="*/ 570893 w 771991"/>
                    <a:gd name="connsiteY8" fmla="*/ 40866 h 687487"/>
                    <a:gd name="connsiteX9" fmla="*/ 549066 w 771991"/>
                    <a:gd name="connsiteY9" fmla="*/ 2381 h 687487"/>
                    <a:gd name="connsiteX0" fmla="*/ 549066 w 771991"/>
                    <a:gd name="connsiteY0" fmla="*/ 2381 h 687487"/>
                    <a:gd name="connsiteX1" fmla="*/ 236747 w 771991"/>
                    <a:gd name="connsiteY1" fmla="*/ 0 h 687487"/>
                    <a:gd name="connsiteX2" fmla="*/ 164306 w 771991"/>
                    <a:gd name="connsiteY2" fmla="*/ 328612 h 687487"/>
                    <a:gd name="connsiteX3" fmla="*/ 0 w 771991"/>
                    <a:gd name="connsiteY3" fmla="*/ 659606 h 687487"/>
                    <a:gd name="connsiteX4" fmla="*/ 387278 w 771991"/>
                    <a:gd name="connsiteY4" fmla="*/ 676884 h 687487"/>
                    <a:gd name="connsiteX5" fmla="*/ 759846 w 771991"/>
                    <a:gd name="connsiteY5" fmla="*/ 587900 h 687487"/>
                    <a:gd name="connsiteX6" fmla="*/ 760541 w 771991"/>
                    <a:gd name="connsiteY6" fmla="*/ 585742 h 687487"/>
                    <a:gd name="connsiteX7" fmla="*/ 733558 w 771991"/>
                    <a:gd name="connsiteY7" fmla="*/ 252612 h 687487"/>
                    <a:gd name="connsiteX8" fmla="*/ 570893 w 771991"/>
                    <a:gd name="connsiteY8" fmla="*/ 40866 h 687487"/>
                    <a:gd name="connsiteX9" fmla="*/ 549066 w 771991"/>
                    <a:gd name="connsiteY9" fmla="*/ 2381 h 687487"/>
                    <a:gd name="connsiteX0" fmla="*/ 549066 w 771991"/>
                    <a:gd name="connsiteY0" fmla="*/ 2381 h 687992"/>
                    <a:gd name="connsiteX1" fmla="*/ 236747 w 771991"/>
                    <a:gd name="connsiteY1" fmla="*/ 0 h 687992"/>
                    <a:gd name="connsiteX2" fmla="*/ 164306 w 771991"/>
                    <a:gd name="connsiteY2" fmla="*/ 328612 h 687992"/>
                    <a:gd name="connsiteX3" fmla="*/ 0 w 771991"/>
                    <a:gd name="connsiteY3" fmla="*/ 659606 h 687992"/>
                    <a:gd name="connsiteX4" fmla="*/ 387278 w 771991"/>
                    <a:gd name="connsiteY4" fmla="*/ 676884 h 687992"/>
                    <a:gd name="connsiteX5" fmla="*/ 759846 w 771991"/>
                    <a:gd name="connsiteY5" fmla="*/ 587900 h 687992"/>
                    <a:gd name="connsiteX6" fmla="*/ 760541 w 771991"/>
                    <a:gd name="connsiteY6" fmla="*/ 585742 h 687992"/>
                    <a:gd name="connsiteX7" fmla="*/ 733558 w 771991"/>
                    <a:gd name="connsiteY7" fmla="*/ 252612 h 687992"/>
                    <a:gd name="connsiteX8" fmla="*/ 570893 w 771991"/>
                    <a:gd name="connsiteY8" fmla="*/ 40866 h 687992"/>
                    <a:gd name="connsiteX9" fmla="*/ 549066 w 771991"/>
                    <a:gd name="connsiteY9" fmla="*/ 2381 h 687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1991" h="687992">
                      <a:moveTo>
                        <a:pt x="549066" y="2381"/>
                      </a:moveTo>
                      <a:lnTo>
                        <a:pt x="236747" y="0"/>
                      </a:lnTo>
                      <a:cubicBezTo>
                        <a:pt x="242763" y="130176"/>
                        <a:pt x="203764" y="218678"/>
                        <a:pt x="164306" y="328612"/>
                      </a:cubicBezTo>
                      <a:cubicBezTo>
                        <a:pt x="124848" y="438546"/>
                        <a:pt x="40481" y="572293"/>
                        <a:pt x="0" y="659606"/>
                      </a:cubicBezTo>
                      <a:cubicBezTo>
                        <a:pt x="52893" y="682033"/>
                        <a:pt x="172532" y="700742"/>
                        <a:pt x="387278" y="676884"/>
                      </a:cubicBezTo>
                      <a:cubicBezTo>
                        <a:pt x="602024" y="653026"/>
                        <a:pt x="697636" y="603090"/>
                        <a:pt x="759846" y="587900"/>
                      </a:cubicBezTo>
                      <a:lnTo>
                        <a:pt x="760541" y="585742"/>
                      </a:lnTo>
                      <a:cubicBezTo>
                        <a:pt x="777160" y="506597"/>
                        <a:pt x="781355" y="372972"/>
                        <a:pt x="733558" y="252612"/>
                      </a:cubicBezTo>
                      <a:cubicBezTo>
                        <a:pt x="695320" y="156323"/>
                        <a:pt x="624187" y="92755"/>
                        <a:pt x="570893" y="40866"/>
                      </a:cubicBezTo>
                      <a:lnTo>
                        <a:pt x="549066" y="2381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月 163">
                  <a:extLst>
                    <a:ext uri="{FF2B5EF4-FFF2-40B4-BE49-F238E27FC236}">
                      <a16:creationId xmlns:a16="http://schemas.microsoft.com/office/drawing/2014/main" id="{FEDC8E6E-898D-40AE-ADFB-F0085576E13A}"/>
                    </a:ext>
                  </a:extLst>
                </p:cNvPr>
                <p:cNvSpPr/>
                <p:nvPr/>
              </p:nvSpPr>
              <p:spPr>
                <a:xfrm rot="20518801">
                  <a:off x="1994418" y="1629143"/>
                  <a:ext cx="359516" cy="614885"/>
                </a:xfrm>
                <a:prstGeom prst="moon">
                  <a:avLst>
                    <a:gd name="adj" fmla="val 65655"/>
                  </a:avLst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FD75AF1D-C47D-4AA3-ABC7-CD93D284CAAB}"/>
                    </a:ext>
                  </a:extLst>
                </p:cNvPr>
                <p:cNvSpPr/>
                <p:nvPr/>
              </p:nvSpPr>
              <p:spPr>
                <a:xfrm rot="20806041">
                  <a:off x="1805761" y="1695450"/>
                  <a:ext cx="315912" cy="54031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2B35B915-A5A7-4525-9B76-EC3708B35940}"/>
                    </a:ext>
                  </a:extLst>
                </p:cNvPr>
                <p:cNvSpPr/>
                <p:nvPr/>
              </p:nvSpPr>
              <p:spPr>
                <a:xfrm rot="20806041">
                  <a:off x="1994418" y="1689469"/>
                  <a:ext cx="359516" cy="614885"/>
                </a:xfrm>
                <a:prstGeom prst="moon">
                  <a:avLst>
                    <a:gd name="adj" fmla="val 65655"/>
                  </a:avLst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E0727D31-AA2A-43C7-8B70-06FD53FF5F7D}"/>
                    </a:ext>
                  </a:extLst>
                </p:cNvPr>
                <p:cNvSpPr/>
                <p:nvPr/>
              </p:nvSpPr>
              <p:spPr>
                <a:xfrm>
                  <a:off x="1702112" y="1373303"/>
                  <a:ext cx="612463" cy="551278"/>
                </a:xfrm>
                <a:custGeom>
                  <a:avLst/>
                  <a:gdLst>
                    <a:gd name="connsiteX0" fmla="*/ 279797 w 612463"/>
                    <a:gd name="connsiteY0" fmla="*/ 0 h 551278"/>
                    <a:gd name="connsiteX1" fmla="*/ 306232 w 612463"/>
                    <a:gd name="connsiteY1" fmla="*/ 2625 h 551278"/>
                    <a:gd name="connsiteX2" fmla="*/ 332666 w 612463"/>
                    <a:gd name="connsiteY2" fmla="*/ 0 h 551278"/>
                    <a:gd name="connsiteX3" fmla="*/ 612463 w 612463"/>
                    <a:gd name="connsiteY3" fmla="*/ 275639 h 551278"/>
                    <a:gd name="connsiteX4" fmla="*/ 332666 w 612463"/>
                    <a:gd name="connsiteY4" fmla="*/ 551278 h 551278"/>
                    <a:gd name="connsiteX5" fmla="*/ 306232 w 612463"/>
                    <a:gd name="connsiteY5" fmla="*/ 548653 h 551278"/>
                    <a:gd name="connsiteX6" fmla="*/ 279797 w 612463"/>
                    <a:gd name="connsiteY6" fmla="*/ 551278 h 551278"/>
                    <a:gd name="connsiteX7" fmla="*/ 0 w 612463"/>
                    <a:gd name="connsiteY7" fmla="*/ 275639 h 551278"/>
                    <a:gd name="connsiteX8" fmla="*/ 279797 w 612463"/>
                    <a:gd name="connsiteY8" fmla="*/ 0 h 55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2463" h="551278">
                      <a:moveTo>
                        <a:pt x="279797" y="0"/>
                      </a:moveTo>
                      <a:lnTo>
                        <a:pt x="306232" y="2625"/>
                      </a:lnTo>
                      <a:lnTo>
                        <a:pt x="332666" y="0"/>
                      </a:lnTo>
                      <a:cubicBezTo>
                        <a:pt x="487194" y="0"/>
                        <a:pt x="612463" y="123408"/>
                        <a:pt x="612463" y="275639"/>
                      </a:cubicBezTo>
                      <a:cubicBezTo>
                        <a:pt x="612463" y="427870"/>
                        <a:pt x="487194" y="551278"/>
                        <a:pt x="332666" y="551278"/>
                      </a:cubicBezTo>
                      <a:lnTo>
                        <a:pt x="306232" y="548653"/>
                      </a:lnTo>
                      <a:lnTo>
                        <a:pt x="279797" y="551278"/>
                      </a:lnTo>
                      <a:cubicBezTo>
                        <a:pt x="125269" y="551278"/>
                        <a:pt x="0" y="427870"/>
                        <a:pt x="0" y="275639"/>
                      </a:cubicBezTo>
                      <a:cubicBezTo>
                        <a:pt x="0" y="123408"/>
                        <a:pt x="125269" y="0"/>
                        <a:pt x="27979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ADAF5069-5010-4729-A66F-0E3690DD6C03}"/>
                    </a:ext>
                  </a:extLst>
                </p:cNvPr>
                <p:cNvSpPr/>
                <p:nvPr/>
              </p:nvSpPr>
              <p:spPr>
                <a:xfrm rot="900000" flipH="1">
                  <a:off x="2191379" y="1663466"/>
                  <a:ext cx="135732" cy="17859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F916342C-8452-4EEF-B5EE-933488B933DD}"/>
                    </a:ext>
                  </a:extLst>
                </p:cNvPr>
                <p:cNvSpPr/>
                <p:nvPr/>
              </p:nvSpPr>
              <p:spPr>
                <a:xfrm rot="20700000">
                  <a:off x="1702739" y="1663465"/>
                  <a:ext cx="135732" cy="17859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478F4704-CF4D-4F97-9B53-B259EA40EA65}"/>
                    </a:ext>
                  </a:extLst>
                </p:cNvPr>
                <p:cNvSpPr/>
                <p:nvPr/>
              </p:nvSpPr>
              <p:spPr>
                <a:xfrm>
                  <a:off x="1726407" y="1864519"/>
                  <a:ext cx="573881" cy="447676"/>
                </a:xfrm>
                <a:custGeom>
                  <a:avLst/>
                  <a:gdLst>
                    <a:gd name="connsiteX0" fmla="*/ 0 w 573881"/>
                    <a:gd name="connsiteY0" fmla="*/ 339724 h 447676"/>
                    <a:gd name="connsiteX1" fmla="*/ 0 w 573881"/>
                    <a:gd name="connsiteY1" fmla="*/ 339725 h 447676"/>
                    <a:gd name="connsiteX2" fmla="*/ 0 w 573881"/>
                    <a:gd name="connsiteY2" fmla="*/ 339725 h 447676"/>
                    <a:gd name="connsiteX3" fmla="*/ 241078 w 573881"/>
                    <a:gd name="connsiteY3" fmla="*/ 0 h 447676"/>
                    <a:gd name="connsiteX4" fmla="*/ 335182 w 573881"/>
                    <a:gd name="connsiteY4" fmla="*/ 0 h 447676"/>
                    <a:gd name="connsiteX5" fmla="*/ 357014 w 573881"/>
                    <a:gd name="connsiteY5" fmla="*/ 231774 h 447676"/>
                    <a:gd name="connsiteX6" fmla="*/ 465930 w 573881"/>
                    <a:gd name="connsiteY6" fmla="*/ 231774 h 447676"/>
                    <a:gd name="connsiteX7" fmla="*/ 573881 w 573881"/>
                    <a:gd name="connsiteY7" fmla="*/ 339725 h 447676"/>
                    <a:gd name="connsiteX8" fmla="*/ 573880 w 573881"/>
                    <a:gd name="connsiteY8" fmla="*/ 339725 h 447676"/>
                    <a:gd name="connsiteX9" fmla="*/ 465929 w 573881"/>
                    <a:gd name="connsiteY9" fmla="*/ 447676 h 447676"/>
                    <a:gd name="connsiteX10" fmla="*/ 107951 w 573881"/>
                    <a:gd name="connsiteY10" fmla="*/ 447675 h 447676"/>
                    <a:gd name="connsiteX11" fmla="*/ 8483 w 573881"/>
                    <a:gd name="connsiteY11" fmla="*/ 381744 h 447676"/>
                    <a:gd name="connsiteX12" fmla="*/ 0 w 573881"/>
                    <a:gd name="connsiteY12" fmla="*/ 339725 h 447676"/>
                    <a:gd name="connsiteX13" fmla="*/ 8483 w 573881"/>
                    <a:gd name="connsiteY13" fmla="*/ 297706 h 447676"/>
                    <a:gd name="connsiteX14" fmla="*/ 107951 w 573881"/>
                    <a:gd name="connsiteY14" fmla="*/ 231774 h 447676"/>
                    <a:gd name="connsiteX15" fmla="*/ 219246 w 573881"/>
                    <a:gd name="connsiteY15" fmla="*/ 231774 h 44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3881" h="447676">
                      <a:moveTo>
                        <a:pt x="0" y="339724"/>
                      </a:moveTo>
                      <a:lnTo>
                        <a:pt x="0" y="339725"/>
                      </a:lnTo>
                      <a:lnTo>
                        <a:pt x="0" y="339725"/>
                      </a:lnTo>
                      <a:close/>
                      <a:moveTo>
                        <a:pt x="241078" y="0"/>
                      </a:moveTo>
                      <a:lnTo>
                        <a:pt x="335182" y="0"/>
                      </a:lnTo>
                      <a:lnTo>
                        <a:pt x="357014" y="231774"/>
                      </a:lnTo>
                      <a:lnTo>
                        <a:pt x="465930" y="231774"/>
                      </a:lnTo>
                      <a:cubicBezTo>
                        <a:pt x="525550" y="231774"/>
                        <a:pt x="573881" y="280105"/>
                        <a:pt x="573881" y="339725"/>
                      </a:cubicBezTo>
                      <a:lnTo>
                        <a:pt x="573880" y="339725"/>
                      </a:lnTo>
                      <a:cubicBezTo>
                        <a:pt x="573880" y="399345"/>
                        <a:pt x="525549" y="447676"/>
                        <a:pt x="465929" y="447676"/>
                      </a:cubicBezTo>
                      <a:lnTo>
                        <a:pt x="107951" y="447675"/>
                      </a:lnTo>
                      <a:cubicBezTo>
                        <a:pt x="63236" y="447675"/>
                        <a:pt x="24871" y="420489"/>
                        <a:pt x="8483" y="381744"/>
                      </a:cubicBezTo>
                      <a:lnTo>
                        <a:pt x="0" y="339725"/>
                      </a:lnTo>
                      <a:lnTo>
                        <a:pt x="8483" y="297706"/>
                      </a:lnTo>
                      <a:cubicBezTo>
                        <a:pt x="24871" y="258960"/>
                        <a:pt x="63236" y="231774"/>
                        <a:pt x="107951" y="231774"/>
                      </a:cubicBezTo>
                      <a:lnTo>
                        <a:pt x="219246" y="23177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四角形: 上の 2 つの角を丸める 170">
                  <a:extLst>
                    <a:ext uri="{FF2B5EF4-FFF2-40B4-BE49-F238E27FC236}">
                      <a16:creationId xmlns:a16="http://schemas.microsoft.com/office/drawing/2014/main" id="{BE184093-7DCD-4831-92A4-F0CA92FFD750}"/>
                    </a:ext>
                  </a:extLst>
                </p:cNvPr>
                <p:cNvSpPr/>
                <p:nvPr/>
              </p:nvSpPr>
              <p:spPr>
                <a:xfrm>
                  <a:off x="1762124" y="1477400"/>
                  <a:ext cx="504826" cy="529762"/>
                </a:xfrm>
                <a:prstGeom prst="round2SameRect">
                  <a:avLst>
                    <a:gd name="adj1" fmla="val 38043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" name="台形 171">
                  <a:extLst>
                    <a:ext uri="{FF2B5EF4-FFF2-40B4-BE49-F238E27FC236}">
                      <a16:creationId xmlns:a16="http://schemas.microsoft.com/office/drawing/2014/main" id="{FD5509E1-AFD0-4C62-9B8B-83634FD93405}"/>
                    </a:ext>
                  </a:extLst>
                </p:cNvPr>
                <p:cNvSpPr/>
                <p:nvPr/>
              </p:nvSpPr>
              <p:spPr>
                <a:xfrm rot="10800000">
                  <a:off x="1733551" y="2255044"/>
                  <a:ext cx="559592" cy="308766"/>
                </a:xfrm>
                <a:prstGeom prst="trapezoid">
                  <a:avLst>
                    <a:gd name="adj" fmla="val 35798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5E6E4E5B-116C-44D9-B862-4E073F616B50}"/>
                    </a:ext>
                  </a:extLst>
                </p:cNvPr>
                <p:cNvGrpSpPr/>
                <p:nvPr/>
              </p:nvGrpSpPr>
              <p:grpSpPr>
                <a:xfrm>
                  <a:off x="2090668" y="1353670"/>
                  <a:ext cx="250031" cy="250031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27" name="星: 12 pt 226">
                    <a:extLst>
                      <a:ext uri="{FF2B5EF4-FFF2-40B4-BE49-F238E27FC236}">
                        <a16:creationId xmlns:a16="http://schemas.microsoft.com/office/drawing/2014/main" id="{BC38C8BC-29C6-4E27-98AD-9B4FDA137DA6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8" name="星: 12 pt 227">
                    <a:extLst>
                      <a:ext uri="{FF2B5EF4-FFF2-40B4-BE49-F238E27FC236}">
                        <a16:creationId xmlns:a16="http://schemas.microsoft.com/office/drawing/2014/main" id="{067E7155-2DDB-4225-8246-5DED49D8569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9" name="星: 12 pt 228">
                    <a:extLst>
                      <a:ext uri="{FF2B5EF4-FFF2-40B4-BE49-F238E27FC236}">
                        <a16:creationId xmlns:a16="http://schemas.microsoft.com/office/drawing/2014/main" id="{240C2130-1E8E-46D1-9A92-48DEE36BB34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98399" y="1633013"/>
                    <a:ext cx="203749" cy="203746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6" name="星: 12 pt 235">
                    <a:extLst>
                      <a:ext uri="{FF2B5EF4-FFF2-40B4-BE49-F238E27FC236}">
                        <a16:creationId xmlns:a16="http://schemas.microsoft.com/office/drawing/2014/main" id="{7615633E-D0E9-4308-8755-9C6DB72CA92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52031" y="1686081"/>
                    <a:ext cx="97612" cy="97609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09A02B17-FAF8-4FDA-BB68-A9CAF9044777}"/>
                    </a:ext>
                  </a:extLst>
                </p:cNvPr>
                <p:cNvSpPr/>
                <p:nvPr/>
              </p:nvSpPr>
              <p:spPr>
                <a:xfrm rot="18000000">
                  <a:off x="1379801" y="1960384"/>
                  <a:ext cx="341677" cy="475588"/>
                </a:xfrm>
                <a:custGeom>
                  <a:avLst/>
                  <a:gdLst>
                    <a:gd name="connsiteX0" fmla="*/ 344966 w 344966"/>
                    <a:gd name="connsiteY0" fmla="*/ 384879 h 498187"/>
                    <a:gd name="connsiteX1" fmla="*/ 276143 w 344966"/>
                    <a:gd name="connsiteY1" fmla="*/ 498187 h 498187"/>
                    <a:gd name="connsiteX2" fmla="*/ 3289 w 344966"/>
                    <a:gd name="connsiteY2" fmla="*/ 308983 h 498187"/>
                    <a:gd name="connsiteX3" fmla="*/ 6614 w 344966"/>
                    <a:gd name="connsiteY3" fmla="*/ 303508 h 498187"/>
                    <a:gd name="connsiteX4" fmla="*/ 0 w 344966"/>
                    <a:gd name="connsiteY4" fmla="*/ 303508 h 498187"/>
                    <a:gd name="connsiteX5" fmla="*/ 24489 w 344966"/>
                    <a:gd name="connsiteY5" fmla="*/ 0 h 498187"/>
                    <a:gd name="connsiteX6" fmla="*/ 103413 w 344966"/>
                    <a:gd name="connsiteY6" fmla="*/ 0 h 498187"/>
                    <a:gd name="connsiteX7" fmla="*/ 125111 w 344966"/>
                    <a:gd name="connsiteY7" fmla="*/ 268912 h 498187"/>
                    <a:gd name="connsiteX0" fmla="*/ 341677 w 341677"/>
                    <a:gd name="connsiteY0" fmla="*/ 384879 h 498187"/>
                    <a:gd name="connsiteX1" fmla="*/ 272854 w 341677"/>
                    <a:gd name="connsiteY1" fmla="*/ 498187 h 498187"/>
                    <a:gd name="connsiteX2" fmla="*/ 0 w 341677"/>
                    <a:gd name="connsiteY2" fmla="*/ 308983 h 498187"/>
                    <a:gd name="connsiteX3" fmla="*/ 3325 w 341677"/>
                    <a:gd name="connsiteY3" fmla="*/ 303508 h 498187"/>
                    <a:gd name="connsiteX4" fmla="*/ 21200 w 341677"/>
                    <a:gd name="connsiteY4" fmla="*/ 0 h 498187"/>
                    <a:gd name="connsiteX5" fmla="*/ 100124 w 341677"/>
                    <a:gd name="connsiteY5" fmla="*/ 0 h 498187"/>
                    <a:gd name="connsiteX6" fmla="*/ 121822 w 341677"/>
                    <a:gd name="connsiteY6" fmla="*/ 268912 h 498187"/>
                    <a:gd name="connsiteX7" fmla="*/ 341677 w 341677"/>
                    <a:gd name="connsiteY7" fmla="*/ 384879 h 498187"/>
                    <a:gd name="connsiteX0" fmla="*/ 341677 w 341677"/>
                    <a:gd name="connsiteY0" fmla="*/ 384879 h 498187"/>
                    <a:gd name="connsiteX1" fmla="*/ 272854 w 341677"/>
                    <a:gd name="connsiteY1" fmla="*/ 498187 h 498187"/>
                    <a:gd name="connsiteX2" fmla="*/ 0 w 341677"/>
                    <a:gd name="connsiteY2" fmla="*/ 308983 h 498187"/>
                    <a:gd name="connsiteX3" fmla="*/ 21200 w 341677"/>
                    <a:gd name="connsiteY3" fmla="*/ 0 h 498187"/>
                    <a:gd name="connsiteX4" fmla="*/ 100124 w 341677"/>
                    <a:gd name="connsiteY4" fmla="*/ 0 h 498187"/>
                    <a:gd name="connsiteX5" fmla="*/ 121822 w 341677"/>
                    <a:gd name="connsiteY5" fmla="*/ 268912 h 498187"/>
                    <a:gd name="connsiteX6" fmla="*/ 341677 w 341677"/>
                    <a:gd name="connsiteY6" fmla="*/ 384879 h 498187"/>
                    <a:gd name="connsiteX0" fmla="*/ 341677 w 369924"/>
                    <a:gd name="connsiteY0" fmla="*/ 384879 h 498187"/>
                    <a:gd name="connsiteX1" fmla="*/ 368949 w 369924"/>
                    <a:gd name="connsiteY1" fmla="*/ 480352 h 498187"/>
                    <a:gd name="connsiteX2" fmla="*/ 272854 w 369924"/>
                    <a:gd name="connsiteY2" fmla="*/ 498187 h 498187"/>
                    <a:gd name="connsiteX3" fmla="*/ 0 w 369924"/>
                    <a:gd name="connsiteY3" fmla="*/ 308983 h 498187"/>
                    <a:gd name="connsiteX4" fmla="*/ 21200 w 369924"/>
                    <a:gd name="connsiteY4" fmla="*/ 0 h 498187"/>
                    <a:gd name="connsiteX5" fmla="*/ 100124 w 369924"/>
                    <a:gd name="connsiteY5" fmla="*/ 0 h 498187"/>
                    <a:gd name="connsiteX6" fmla="*/ 121822 w 369924"/>
                    <a:gd name="connsiteY6" fmla="*/ 268912 h 498187"/>
                    <a:gd name="connsiteX7" fmla="*/ 341677 w 369924"/>
                    <a:gd name="connsiteY7" fmla="*/ 384879 h 498187"/>
                    <a:gd name="connsiteX0" fmla="*/ 368949 w 460389"/>
                    <a:gd name="connsiteY0" fmla="*/ 480352 h 571792"/>
                    <a:gd name="connsiteX1" fmla="*/ 272854 w 460389"/>
                    <a:gd name="connsiteY1" fmla="*/ 498187 h 571792"/>
                    <a:gd name="connsiteX2" fmla="*/ 0 w 460389"/>
                    <a:gd name="connsiteY2" fmla="*/ 308983 h 571792"/>
                    <a:gd name="connsiteX3" fmla="*/ 21200 w 460389"/>
                    <a:gd name="connsiteY3" fmla="*/ 0 h 571792"/>
                    <a:gd name="connsiteX4" fmla="*/ 100124 w 460389"/>
                    <a:gd name="connsiteY4" fmla="*/ 0 h 571792"/>
                    <a:gd name="connsiteX5" fmla="*/ 121822 w 460389"/>
                    <a:gd name="connsiteY5" fmla="*/ 268912 h 571792"/>
                    <a:gd name="connsiteX6" fmla="*/ 341677 w 460389"/>
                    <a:gd name="connsiteY6" fmla="*/ 384879 h 571792"/>
                    <a:gd name="connsiteX7" fmla="*/ 460389 w 460389"/>
                    <a:gd name="connsiteY7" fmla="*/ 571792 h 571792"/>
                    <a:gd name="connsiteX0" fmla="*/ 368949 w 368949"/>
                    <a:gd name="connsiteY0" fmla="*/ 480352 h 498187"/>
                    <a:gd name="connsiteX1" fmla="*/ 272854 w 368949"/>
                    <a:gd name="connsiteY1" fmla="*/ 498187 h 498187"/>
                    <a:gd name="connsiteX2" fmla="*/ 0 w 368949"/>
                    <a:gd name="connsiteY2" fmla="*/ 308983 h 498187"/>
                    <a:gd name="connsiteX3" fmla="*/ 21200 w 368949"/>
                    <a:gd name="connsiteY3" fmla="*/ 0 h 498187"/>
                    <a:gd name="connsiteX4" fmla="*/ 100124 w 368949"/>
                    <a:gd name="connsiteY4" fmla="*/ 0 h 498187"/>
                    <a:gd name="connsiteX5" fmla="*/ 121822 w 368949"/>
                    <a:gd name="connsiteY5" fmla="*/ 268912 h 498187"/>
                    <a:gd name="connsiteX6" fmla="*/ 341677 w 368949"/>
                    <a:gd name="connsiteY6" fmla="*/ 384879 h 498187"/>
                    <a:gd name="connsiteX0" fmla="*/ 272854 w 341677"/>
                    <a:gd name="connsiteY0" fmla="*/ 498187 h 498187"/>
                    <a:gd name="connsiteX1" fmla="*/ 0 w 341677"/>
                    <a:gd name="connsiteY1" fmla="*/ 308983 h 498187"/>
                    <a:gd name="connsiteX2" fmla="*/ 21200 w 341677"/>
                    <a:gd name="connsiteY2" fmla="*/ 0 h 498187"/>
                    <a:gd name="connsiteX3" fmla="*/ 100124 w 341677"/>
                    <a:gd name="connsiteY3" fmla="*/ 0 h 498187"/>
                    <a:gd name="connsiteX4" fmla="*/ 121822 w 341677"/>
                    <a:gd name="connsiteY4" fmla="*/ 268912 h 498187"/>
                    <a:gd name="connsiteX5" fmla="*/ 341677 w 341677"/>
                    <a:gd name="connsiteY5" fmla="*/ 384879 h 498187"/>
                    <a:gd name="connsiteX0" fmla="*/ 240559 w 341677"/>
                    <a:gd name="connsiteY0" fmla="*/ 475588 h 475588"/>
                    <a:gd name="connsiteX1" fmla="*/ 0 w 341677"/>
                    <a:gd name="connsiteY1" fmla="*/ 308983 h 475588"/>
                    <a:gd name="connsiteX2" fmla="*/ 21200 w 341677"/>
                    <a:gd name="connsiteY2" fmla="*/ 0 h 475588"/>
                    <a:gd name="connsiteX3" fmla="*/ 100124 w 341677"/>
                    <a:gd name="connsiteY3" fmla="*/ 0 h 475588"/>
                    <a:gd name="connsiteX4" fmla="*/ 121822 w 341677"/>
                    <a:gd name="connsiteY4" fmla="*/ 268912 h 475588"/>
                    <a:gd name="connsiteX5" fmla="*/ 341677 w 341677"/>
                    <a:gd name="connsiteY5" fmla="*/ 384879 h 475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77" h="475588">
                      <a:moveTo>
                        <a:pt x="240559" y="475588"/>
                      </a:moveTo>
                      <a:lnTo>
                        <a:pt x="0" y="308983"/>
                      </a:lnTo>
                      <a:lnTo>
                        <a:pt x="21200" y="0"/>
                      </a:lnTo>
                      <a:lnTo>
                        <a:pt x="100124" y="0"/>
                      </a:lnTo>
                      <a:lnTo>
                        <a:pt x="121822" y="268912"/>
                      </a:lnTo>
                      <a:lnTo>
                        <a:pt x="341677" y="384879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A3991EB5-7A32-4938-9692-E37E353BFD6C}"/>
                    </a:ext>
                  </a:extLst>
                </p:cNvPr>
                <p:cNvGrpSpPr/>
                <p:nvPr/>
              </p:nvGrpSpPr>
              <p:grpSpPr>
                <a:xfrm>
                  <a:off x="1867127" y="205992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24" name="星: 12 pt 223">
                    <a:extLst>
                      <a:ext uri="{FF2B5EF4-FFF2-40B4-BE49-F238E27FC236}">
                        <a16:creationId xmlns:a16="http://schemas.microsoft.com/office/drawing/2014/main" id="{11ED3C82-A40A-4008-84B8-F87CFC32B0EB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5" name="星: 12 pt 224">
                    <a:extLst>
                      <a:ext uri="{FF2B5EF4-FFF2-40B4-BE49-F238E27FC236}">
                        <a16:creationId xmlns:a16="http://schemas.microsoft.com/office/drawing/2014/main" id="{10F0F441-3178-4EBD-AED3-54E1FDE61B1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6" name="星: 12 pt 225">
                    <a:extLst>
                      <a:ext uri="{FF2B5EF4-FFF2-40B4-BE49-F238E27FC236}">
                        <a16:creationId xmlns:a16="http://schemas.microsoft.com/office/drawing/2014/main" id="{9C92C5C4-362F-4DFC-9F6C-76B2708DEFA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75499169-88DC-4AB8-A737-E709FFB80D62}"/>
                    </a:ext>
                  </a:extLst>
                </p:cNvPr>
                <p:cNvGrpSpPr/>
                <p:nvPr/>
              </p:nvGrpSpPr>
              <p:grpSpPr>
                <a:xfrm>
                  <a:off x="2086412" y="2061466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20" name="星: 12 pt 219">
                    <a:extLst>
                      <a:ext uri="{FF2B5EF4-FFF2-40B4-BE49-F238E27FC236}">
                        <a16:creationId xmlns:a16="http://schemas.microsoft.com/office/drawing/2014/main" id="{B686C838-EB14-4342-A26B-F84ABB0CD548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" name="星: 12 pt 221">
                    <a:extLst>
                      <a:ext uri="{FF2B5EF4-FFF2-40B4-BE49-F238E27FC236}">
                        <a16:creationId xmlns:a16="http://schemas.microsoft.com/office/drawing/2014/main" id="{264BEA6C-F3F7-4C5E-AEEE-203C773C0C5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3" name="星: 12 pt 222">
                    <a:extLst>
                      <a:ext uri="{FF2B5EF4-FFF2-40B4-BE49-F238E27FC236}">
                        <a16:creationId xmlns:a16="http://schemas.microsoft.com/office/drawing/2014/main" id="{331E9C61-24E9-4AFF-984E-7EA2868D31C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D801DC51-1C49-40D3-B765-9CB3D91BB70C}"/>
                    </a:ext>
                  </a:extLst>
                </p:cNvPr>
                <p:cNvGrpSpPr/>
                <p:nvPr/>
              </p:nvGrpSpPr>
              <p:grpSpPr>
                <a:xfrm rot="497380">
                  <a:off x="1062474" y="1982968"/>
                  <a:ext cx="259123" cy="185948"/>
                  <a:chOff x="921101" y="1004912"/>
                  <a:chExt cx="1830135" cy="1313316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37B1ABD1-00CA-4DB9-8052-060A36DA2A64}"/>
                      </a:ext>
                    </a:extLst>
                  </p:cNvPr>
                  <p:cNvSpPr/>
                  <p:nvPr/>
                </p:nvSpPr>
                <p:spPr>
                  <a:xfrm rot="1065509">
                    <a:off x="921101" y="1004912"/>
                    <a:ext cx="1830135" cy="1313316"/>
                  </a:xfrm>
                  <a:custGeom>
                    <a:avLst/>
                    <a:gdLst>
                      <a:gd name="connsiteX0" fmla="*/ 464483 w 1830135"/>
                      <a:gd name="connsiteY0" fmla="*/ 10149 h 1313316"/>
                      <a:gd name="connsiteX1" fmla="*/ 524032 w 1830135"/>
                      <a:gd name="connsiteY1" fmla="*/ 0 h 1313316"/>
                      <a:gd name="connsiteX2" fmla="*/ 552862 w 1830135"/>
                      <a:gd name="connsiteY2" fmla="*/ 4913 h 1313316"/>
                      <a:gd name="connsiteX3" fmla="*/ 553229 w 1830135"/>
                      <a:gd name="connsiteY3" fmla="*/ 3232 h 1313316"/>
                      <a:gd name="connsiteX4" fmla="*/ 1249514 w 1830135"/>
                      <a:gd name="connsiteY4" fmla="*/ 364857 h 1313316"/>
                      <a:gd name="connsiteX5" fmla="*/ 1636686 w 1830135"/>
                      <a:gd name="connsiteY5" fmla="*/ 639573 h 1313316"/>
                      <a:gd name="connsiteX6" fmla="*/ 1790507 w 1830135"/>
                      <a:gd name="connsiteY6" fmla="*/ 1119867 h 1313316"/>
                      <a:gd name="connsiteX7" fmla="*/ 1310212 w 1830135"/>
                      <a:gd name="connsiteY7" fmla="*/ 1273688 h 1313316"/>
                      <a:gd name="connsiteX8" fmla="*/ 903789 w 1830135"/>
                      <a:gd name="connsiteY8" fmla="*/ 1064442 h 1313316"/>
                      <a:gd name="connsiteX9" fmla="*/ 822112 w 1830135"/>
                      <a:gd name="connsiteY9" fmla="*/ 1046781 h 1313316"/>
                      <a:gd name="connsiteX10" fmla="*/ 602376 w 1830135"/>
                      <a:gd name="connsiteY10" fmla="*/ 1072847 h 1313316"/>
                      <a:gd name="connsiteX11" fmla="*/ 475849 w 1830135"/>
                      <a:gd name="connsiteY11" fmla="*/ 1129966 h 1313316"/>
                      <a:gd name="connsiteX12" fmla="*/ 472115 w 1830135"/>
                      <a:gd name="connsiteY12" fmla="*/ 1133737 h 1313316"/>
                      <a:gd name="connsiteX13" fmla="*/ 319438 w 1830135"/>
                      <a:gd name="connsiteY13" fmla="*/ 1138911 h 1313316"/>
                      <a:gd name="connsiteX14" fmla="*/ 365697 w 1830135"/>
                      <a:gd name="connsiteY14" fmla="*/ 993319 h 1313316"/>
                      <a:gd name="connsiteX15" fmla="*/ 386465 w 1830135"/>
                      <a:gd name="connsiteY15" fmla="*/ 981783 h 1313316"/>
                      <a:gd name="connsiteX16" fmla="*/ 386011 w 1830135"/>
                      <a:gd name="connsiteY16" fmla="*/ 980689 h 1313316"/>
                      <a:gd name="connsiteX17" fmla="*/ 691584 w 1830135"/>
                      <a:gd name="connsiteY17" fmla="*/ 870538 h 1313316"/>
                      <a:gd name="connsiteX18" fmla="*/ 733818 w 1830135"/>
                      <a:gd name="connsiteY18" fmla="*/ 866575 h 1313316"/>
                      <a:gd name="connsiteX19" fmla="*/ 718160 w 1830135"/>
                      <a:gd name="connsiteY19" fmla="*/ 835996 h 1313316"/>
                      <a:gd name="connsiteX20" fmla="*/ 712731 w 1830135"/>
                      <a:gd name="connsiteY20" fmla="*/ 834646 h 1313316"/>
                      <a:gd name="connsiteX21" fmla="*/ 416337 w 1830135"/>
                      <a:gd name="connsiteY21" fmla="*/ 862277 h 1313316"/>
                      <a:gd name="connsiteX22" fmla="*/ 263545 w 1830135"/>
                      <a:gd name="connsiteY22" fmla="*/ 931253 h 1313316"/>
                      <a:gd name="connsiteX23" fmla="*/ 259035 w 1830135"/>
                      <a:gd name="connsiteY23" fmla="*/ 935806 h 1313316"/>
                      <a:gd name="connsiteX24" fmla="*/ 74663 w 1830135"/>
                      <a:gd name="connsiteY24" fmla="*/ 942055 h 1313316"/>
                      <a:gd name="connsiteX25" fmla="*/ 130524 w 1830135"/>
                      <a:gd name="connsiteY25" fmla="*/ 766238 h 1313316"/>
                      <a:gd name="connsiteX26" fmla="*/ 155603 w 1830135"/>
                      <a:gd name="connsiteY26" fmla="*/ 752309 h 1313316"/>
                      <a:gd name="connsiteX27" fmla="*/ 155055 w 1830135"/>
                      <a:gd name="connsiteY27" fmla="*/ 750987 h 1313316"/>
                      <a:gd name="connsiteX28" fmla="*/ 524066 w 1830135"/>
                      <a:gd name="connsiteY28" fmla="*/ 617969 h 1313316"/>
                      <a:gd name="connsiteX29" fmla="*/ 679593 w 1830135"/>
                      <a:gd name="connsiteY29" fmla="*/ 629024 h 1313316"/>
                      <a:gd name="connsiteX30" fmla="*/ 685562 w 1830135"/>
                      <a:gd name="connsiteY30" fmla="*/ 607291 h 1313316"/>
                      <a:gd name="connsiteX31" fmla="*/ 686197 w 1830135"/>
                      <a:gd name="connsiteY31" fmla="*/ 606179 h 1313316"/>
                      <a:gd name="connsiteX32" fmla="*/ 573217 w 1830135"/>
                      <a:gd name="connsiteY32" fmla="*/ 567153 h 1313316"/>
                      <a:gd name="connsiteX33" fmla="*/ 410687 w 1830135"/>
                      <a:gd name="connsiteY33" fmla="*/ 587784 h 1313316"/>
                      <a:gd name="connsiteX34" fmla="*/ 226388 w 1830135"/>
                      <a:gd name="connsiteY34" fmla="*/ 613650 h 1313316"/>
                      <a:gd name="connsiteX35" fmla="*/ 19661 w 1830135"/>
                      <a:gd name="connsiteY35" fmla="*/ 589267 h 1313316"/>
                      <a:gd name="connsiteX36" fmla="*/ 108416 w 1830135"/>
                      <a:gd name="connsiteY36" fmla="*/ 399322 h 1313316"/>
                      <a:gd name="connsiteX37" fmla="*/ 138350 w 1830135"/>
                      <a:gd name="connsiteY37" fmla="*/ 389805 h 1313316"/>
                      <a:gd name="connsiteX38" fmla="*/ 137942 w 1830135"/>
                      <a:gd name="connsiteY38" fmla="*/ 388118 h 1313316"/>
                      <a:gd name="connsiteX39" fmla="*/ 831979 w 1830135"/>
                      <a:gd name="connsiteY39" fmla="*/ 388431 h 1313316"/>
                      <a:gd name="connsiteX40" fmla="*/ 851687 w 1830135"/>
                      <a:gd name="connsiteY40" fmla="*/ 397519 h 1313316"/>
                      <a:gd name="connsiteX41" fmla="*/ 824083 w 1830135"/>
                      <a:gd name="connsiteY41" fmla="*/ 373273 h 1313316"/>
                      <a:gd name="connsiteX42" fmla="*/ 696372 w 1830135"/>
                      <a:gd name="connsiteY42" fmla="*/ 302492 h 1313316"/>
                      <a:gd name="connsiteX43" fmla="*/ 530473 w 1830135"/>
                      <a:gd name="connsiteY43" fmla="*/ 257193 h 1313316"/>
                      <a:gd name="connsiteX44" fmla="*/ 524032 w 1830135"/>
                      <a:gd name="connsiteY44" fmla="*/ 258291 h 1313316"/>
                      <a:gd name="connsiteX45" fmla="*/ 371044 w 1830135"/>
                      <a:gd name="connsiteY45" fmla="*/ 129146 h 1313316"/>
                      <a:gd name="connsiteX46" fmla="*/ 464483 w 1830135"/>
                      <a:gd name="connsiteY46" fmla="*/ 10149 h 1313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1830135" h="1313316">
                        <a:moveTo>
                          <a:pt x="464483" y="10149"/>
                        </a:moveTo>
                        <a:cubicBezTo>
                          <a:pt x="482786" y="3614"/>
                          <a:pt x="502909" y="0"/>
                          <a:pt x="524032" y="0"/>
                        </a:cubicBezTo>
                        <a:lnTo>
                          <a:pt x="552862" y="4913"/>
                        </a:lnTo>
                        <a:lnTo>
                          <a:pt x="553229" y="3232"/>
                        </a:lnTo>
                        <a:cubicBezTo>
                          <a:pt x="833306" y="46924"/>
                          <a:pt x="1062668" y="165384"/>
                          <a:pt x="1249514" y="364857"/>
                        </a:cubicBezTo>
                        <a:lnTo>
                          <a:pt x="1636686" y="639573"/>
                        </a:lnTo>
                        <a:cubicBezTo>
                          <a:pt x="1811793" y="729725"/>
                          <a:pt x="1880660" y="944760"/>
                          <a:pt x="1790507" y="1119867"/>
                        </a:cubicBezTo>
                        <a:cubicBezTo>
                          <a:pt x="1700354" y="1294974"/>
                          <a:pt x="1485319" y="1363841"/>
                          <a:pt x="1310212" y="1273688"/>
                        </a:cubicBezTo>
                        <a:lnTo>
                          <a:pt x="903789" y="1064442"/>
                        </a:lnTo>
                        <a:lnTo>
                          <a:pt x="822112" y="1046781"/>
                        </a:lnTo>
                        <a:cubicBezTo>
                          <a:pt x="752832" y="1040205"/>
                          <a:pt x="677863" y="1048980"/>
                          <a:pt x="602376" y="1072847"/>
                        </a:cubicBezTo>
                        <a:lnTo>
                          <a:pt x="475849" y="1129966"/>
                        </a:lnTo>
                        <a:lnTo>
                          <a:pt x="472115" y="1133737"/>
                        </a:lnTo>
                        <a:cubicBezTo>
                          <a:pt x="417181" y="1175369"/>
                          <a:pt x="348825" y="1177685"/>
                          <a:pt x="319438" y="1138911"/>
                        </a:cubicBezTo>
                        <a:cubicBezTo>
                          <a:pt x="290051" y="1100134"/>
                          <a:pt x="310761" y="1034951"/>
                          <a:pt x="365697" y="993319"/>
                        </a:cubicBezTo>
                        <a:lnTo>
                          <a:pt x="386465" y="981783"/>
                        </a:lnTo>
                        <a:lnTo>
                          <a:pt x="386011" y="980689"/>
                        </a:lnTo>
                        <a:cubicBezTo>
                          <a:pt x="486060" y="923563"/>
                          <a:pt x="590230" y="886787"/>
                          <a:pt x="691584" y="870538"/>
                        </a:cubicBezTo>
                        <a:lnTo>
                          <a:pt x="733818" y="866575"/>
                        </a:lnTo>
                        <a:lnTo>
                          <a:pt x="718160" y="835996"/>
                        </a:lnTo>
                        <a:lnTo>
                          <a:pt x="712731" y="834646"/>
                        </a:lnTo>
                        <a:cubicBezTo>
                          <a:pt x="620650" y="820494"/>
                          <a:pt x="518891" y="829853"/>
                          <a:pt x="416337" y="862277"/>
                        </a:cubicBezTo>
                        <a:lnTo>
                          <a:pt x="263545" y="931253"/>
                        </a:lnTo>
                        <a:lnTo>
                          <a:pt x="259035" y="935806"/>
                        </a:lnTo>
                        <a:cubicBezTo>
                          <a:pt x="192695" y="986082"/>
                          <a:pt x="110149" y="988879"/>
                          <a:pt x="74663" y="942055"/>
                        </a:cubicBezTo>
                        <a:cubicBezTo>
                          <a:pt x="39174" y="895230"/>
                          <a:pt x="64184" y="816514"/>
                          <a:pt x="130524" y="766238"/>
                        </a:cubicBezTo>
                        <a:lnTo>
                          <a:pt x="155603" y="752309"/>
                        </a:lnTo>
                        <a:lnTo>
                          <a:pt x="155055" y="750987"/>
                        </a:lnTo>
                        <a:cubicBezTo>
                          <a:pt x="275874" y="682002"/>
                          <a:pt x="401671" y="637590"/>
                          <a:pt x="524066" y="617969"/>
                        </a:cubicBezTo>
                        <a:lnTo>
                          <a:pt x="679593" y="629024"/>
                        </a:lnTo>
                        <a:lnTo>
                          <a:pt x="685562" y="607291"/>
                        </a:lnTo>
                        <a:lnTo>
                          <a:pt x="686197" y="606179"/>
                        </a:lnTo>
                        <a:lnTo>
                          <a:pt x="573217" y="567153"/>
                        </a:lnTo>
                        <a:cubicBezTo>
                          <a:pt x="523088" y="561372"/>
                          <a:pt x="463424" y="583193"/>
                          <a:pt x="410687" y="587784"/>
                        </a:cubicBezTo>
                        <a:lnTo>
                          <a:pt x="226388" y="613650"/>
                        </a:lnTo>
                        <a:cubicBezTo>
                          <a:pt x="157479" y="605523"/>
                          <a:pt x="71991" y="664533"/>
                          <a:pt x="19661" y="589267"/>
                        </a:cubicBezTo>
                        <a:cubicBezTo>
                          <a:pt x="-32668" y="514000"/>
                          <a:pt x="27190" y="440151"/>
                          <a:pt x="108416" y="399322"/>
                        </a:cubicBezTo>
                        <a:lnTo>
                          <a:pt x="138350" y="389805"/>
                        </a:lnTo>
                        <a:cubicBezTo>
                          <a:pt x="138214" y="389242"/>
                          <a:pt x="138077" y="388681"/>
                          <a:pt x="137942" y="388118"/>
                        </a:cubicBezTo>
                        <a:cubicBezTo>
                          <a:pt x="378756" y="308042"/>
                          <a:pt x="624491" y="311221"/>
                          <a:pt x="831979" y="388431"/>
                        </a:cubicBezTo>
                        <a:lnTo>
                          <a:pt x="851687" y="397519"/>
                        </a:lnTo>
                        <a:lnTo>
                          <a:pt x="824083" y="373273"/>
                        </a:lnTo>
                        <a:cubicBezTo>
                          <a:pt x="784870" y="345743"/>
                          <a:pt x="742081" y="321971"/>
                          <a:pt x="696372" y="302492"/>
                        </a:cubicBezTo>
                        <a:lnTo>
                          <a:pt x="530473" y="257193"/>
                        </a:lnTo>
                        <a:lnTo>
                          <a:pt x="524032" y="258291"/>
                        </a:lnTo>
                        <a:cubicBezTo>
                          <a:pt x="439539" y="258291"/>
                          <a:pt x="371044" y="200471"/>
                          <a:pt x="371044" y="129146"/>
                        </a:cubicBezTo>
                        <a:cubicBezTo>
                          <a:pt x="371044" y="75652"/>
                          <a:pt x="409572" y="29755"/>
                          <a:pt x="464483" y="10149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0D20320B-4E37-4B43-9206-B19488AE565F}"/>
                      </a:ext>
                    </a:extLst>
                  </p:cNvPr>
                  <p:cNvSpPr/>
                  <p:nvPr/>
                </p:nvSpPr>
                <p:spPr>
                  <a:xfrm rot="871576" flipV="1">
                    <a:off x="1370020" y="1209803"/>
                    <a:ext cx="889365" cy="741114"/>
                  </a:xfrm>
                  <a:custGeom>
                    <a:avLst/>
                    <a:gdLst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7650 w 491349"/>
                      <a:gd name="connsiteY3" fmla="*/ 242944 h 254989"/>
                      <a:gd name="connsiteX4" fmla="*/ 91855 w 491349"/>
                      <a:gd name="connsiteY4" fmla="*/ 243970 h 254989"/>
                      <a:gd name="connsiteX5" fmla="*/ 0 w 491349"/>
                      <a:gd name="connsiteY5" fmla="*/ 163435 h 254989"/>
                      <a:gd name="connsiteX6" fmla="*/ 91855 w 491349"/>
                      <a:gd name="connsiteY6" fmla="*/ 82900 h 254989"/>
                      <a:gd name="connsiteX7" fmla="*/ 127609 w 491349"/>
                      <a:gd name="connsiteY7" fmla="*/ 89229 h 254989"/>
                      <a:gd name="connsiteX8" fmla="*/ 132312 w 491349"/>
                      <a:gd name="connsiteY8" fmla="*/ 92009 h 254989"/>
                      <a:gd name="connsiteX9" fmla="*/ 185698 w 491349"/>
                      <a:gd name="connsiteY9" fmla="*/ 100982 h 254989"/>
                      <a:gd name="connsiteX10" fmla="*/ 357716 w 491349"/>
                      <a:gd name="connsiteY10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7650 w 491349"/>
                      <a:gd name="connsiteY3" fmla="*/ 242944 h 254989"/>
                      <a:gd name="connsiteX4" fmla="*/ 91855 w 491349"/>
                      <a:gd name="connsiteY4" fmla="*/ 243970 h 254989"/>
                      <a:gd name="connsiteX5" fmla="*/ 0 w 491349"/>
                      <a:gd name="connsiteY5" fmla="*/ 163435 h 254989"/>
                      <a:gd name="connsiteX6" fmla="*/ 91855 w 491349"/>
                      <a:gd name="connsiteY6" fmla="*/ 82900 h 254989"/>
                      <a:gd name="connsiteX7" fmla="*/ 127609 w 491349"/>
                      <a:gd name="connsiteY7" fmla="*/ 89229 h 254989"/>
                      <a:gd name="connsiteX8" fmla="*/ 132312 w 491349"/>
                      <a:gd name="connsiteY8" fmla="*/ 92009 h 254989"/>
                      <a:gd name="connsiteX9" fmla="*/ 185698 w 491349"/>
                      <a:gd name="connsiteY9" fmla="*/ 100982 h 254989"/>
                      <a:gd name="connsiteX10" fmla="*/ 357716 w 491349"/>
                      <a:gd name="connsiteY10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112387 w 491349"/>
                      <a:gd name="connsiteY3" fmla="*/ 213112 h 254989"/>
                      <a:gd name="connsiteX4" fmla="*/ 91855 w 491349"/>
                      <a:gd name="connsiteY4" fmla="*/ 243970 h 254989"/>
                      <a:gd name="connsiteX5" fmla="*/ 0 w 491349"/>
                      <a:gd name="connsiteY5" fmla="*/ 163435 h 254989"/>
                      <a:gd name="connsiteX6" fmla="*/ 91855 w 491349"/>
                      <a:gd name="connsiteY6" fmla="*/ 82900 h 254989"/>
                      <a:gd name="connsiteX7" fmla="*/ 127609 w 491349"/>
                      <a:gd name="connsiteY7" fmla="*/ 89229 h 254989"/>
                      <a:gd name="connsiteX8" fmla="*/ 132312 w 491349"/>
                      <a:gd name="connsiteY8" fmla="*/ 92009 h 254989"/>
                      <a:gd name="connsiteX9" fmla="*/ 185698 w 491349"/>
                      <a:gd name="connsiteY9" fmla="*/ 100982 h 254989"/>
                      <a:gd name="connsiteX10" fmla="*/ 357716 w 491349"/>
                      <a:gd name="connsiteY10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1855 w 491349"/>
                      <a:gd name="connsiteY3" fmla="*/ 243970 h 254989"/>
                      <a:gd name="connsiteX4" fmla="*/ 0 w 491349"/>
                      <a:gd name="connsiteY4" fmla="*/ 163435 h 254989"/>
                      <a:gd name="connsiteX5" fmla="*/ 91855 w 491349"/>
                      <a:gd name="connsiteY5" fmla="*/ 82900 h 254989"/>
                      <a:gd name="connsiteX6" fmla="*/ 127609 w 491349"/>
                      <a:gd name="connsiteY6" fmla="*/ 89229 h 254989"/>
                      <a:gd name="connsiteX7" fmla="*/ 132312 w 491349"/>
                      <a:gd name="connsiteY7" fmla="*/ 92009 h 254989"/>
                      <a:gd name="connsiteX8" fmla="*/ 185698 w 491349"/>
                      <a:gd name="connsiteY8" fmla="*/ 100982 h 254989"/>
                      <a:gd name="connsiteX9" fmla="*/ 357716 w 491349"/>
                      <a:gd name="connsiteY9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1855 w 491349"/>
                      <a:gd name="connsiteY3" fmla="*/ 243970 h 254989"/>
                      <a:gd name="connsiteX4" fmla="*/ 0 w 491349"/>
                      <a:gd name="connsiteY4" fmla="*/ 163435 h 254989"/>
                      <a:gd name="connsiteX5" fmla="*/ 91855 w 491349"/>
                      <a:gd name="connsiteY5" fmla="*/ 82900 h 254989"/>
                      <a:gd name="connsiteX6" fmla="*/ 127609 w 491349"/>
                      <a:gd name="connsiteY6" fmla="*/ 89229 h 254989"/>
                      <a:gd name="connsiteX7" fmla="*/ 138431 w 491349"/>
                      <a:gd name="connsiteY7" fmla="*/ 60862 h 254989"/>
                      <a:gd name="connsiteX8" fmla="*/ 185698 w 491349"/>
                      <a:gd name="connsiteY8" fmla="*/ 100982 h 254989"/>
                      <a:gd name="connsiteX9" fmla="*/ 357716 w 491349"/>
                      <a:gd name="connsiteY9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1855 w 491349"/>
                      <a:gd name="connsiteY3" fmla="*/ 243970 h 254989"/>
                      <a:gd name="connsiteX4" fmla="*/ 0 w 491349"/>
                      <a:gd name="connsiteY4" fmla="*/ 163435 h 254989"/>
                      <a:gd name="connsiteX5" fmla="*/ 91855 w 491349"/>
                      <a:gd name="connsiteY5" fmla="*/ 82900 h 254989"/>
                      <a:gd name="connsiteX6" fmla="*/ 127609 w 491349"/>
                      <a:gd name="connsiteY6" fmla="*/ 89229 h 254989"/>
                      <a:gd name="connsiteX7" fmla="*/ 185698 w 491349"/>
                      <a:gd name="connsiteY7" fmla="*/ 100982 h 254989"/>
                      <a:gd name="connsiteX8" fmla="*/ 357716 w 491349"/>
                      <a:gd name="connsiteY8" fmla="*/ 0 h 254989"/>
                      <a:gd name="connsiteX0" fmla="*/ 470658 w 491349"/>
                      <a:gd name="connsiteY0" fmla="*/ 0 h 381661"/>
                      <a:gd name="connsiteX1" fmla="*/ 491349 w 491349"/>
                      <a:gd name="connsiteY1" fmla="*/ 203164 h 381661"/>
                      <a:gd name="connsiteX2" fmla="*/ 125649 w 491349"/>
                      <a:gd name="connsiteY2" fmla="*/ 376886 h 381661"/>
                      <a:gd name="connsiteX3" fmla="*/ 91855 w 491349"/>
                      <a:gd name="connsiteY3" fmla="*/ 370642 h 381661"/>
                      <a:gd name="connsiteX4" fmla="*/ 0 w 491349"/>
                      <a:gd name="connsiteY4" fmla="*/ 290107 h 381661"/>
                      <a:gd name="connsiteX5" fmla="*/ 91855 w 491349"/>
                      <a:gd name="connsiteY5" fmla="*/ 209572 h 381661"/>
                      <a:gd name="connsiteX6" fmla="*/ 127609 w 491349"/>
                      <a:gd name="connsiteY6" fmla="*/ 215901 h 381661"/>
                      <a:gd name="connsiteX7" fmla="*/ 185698 w 491349"/>
                      <a:gd name="connsiteY7" fmla="*/ 227654 h 381661"/>
                      <a:gd name="connsiteX8" fmla="*/ 470658 w 491349"/>
                      <a:gd name="connsiteY8" fmla="*/ 0 h 381661"/>
                      <a:gd name="connsiteX0" fmla="*/ 470658 w 491349"/>
                      <a:gd name="connsiteY0" fmla="*/ 0 h 381661"/>
                      <a:gd name="connsiteX1" fmla="*/ 491349 w 491349"/>
                      <a:gd name="connsiteY1" fmla="*/ 203164 h 381661"/>
                      <a:gd name="connsiteX2" fmla="*/ 125649 w 491349"/>
                      <a:gd name="connsiteY2" fmla="*/ 376886 h 381661"/>
                      <a:gd name="connsiteX3" fmla="*/ 91855 w 491349"/>
                      <a:gd name="connsiteY3" fmla="*/ 370642 h 381661"/>
                      <a:gd name="connsiteX4" fmla="*/ 0 w 491349"/>
                      <a:gd name="connsiteY4" fmla="*/ 290107 h 381661"/>
                      <a:gd name="connsiteX5" fmla="*/ 91855 w 491349"/>
                      <a:gd name="connsiteY5" fmla="*/ 209572 h 381661"/>
                      <a:gd name="connsiteX6" fmla="*/ 127609 w 491349"/>
                      <a:gd name="connsiteY6" fmla="*/ 215901 h 381661"/>
                      <a:gd name="connsiteX7" fmla="*/ 185698 w 491349"/>
                      <a:gd name="connsiteY7" fmla="*/ 227654 h 381661"/>
                      <a:gd name="connsiteX8" fmla="*/ 470658 w 491349"/>
                      <a:gd name="connsiteY8" fmla="*/ 0 h 381661"/>
                      <a:gd name="connsiteX0" fmla="*/ 470658 w 491349"/>
                      <a:gd name="connsiteY0" fmla="*/ 0 h 381661"/>
                      <a:gd name="connsiteX1" fmla="*/ 491349 w 491349"/>
                      <a:gd name="connsiteY1" fmla="*/ 203164 h 381661"/>
                      <a:gd name="connsiteX2" fmla="*/ 125649 w 491349"/>
                      <a:gd name="connsiteY2" fmla="*/ 376886 h 381661"/>
                      <a:gd name="connsiteX3" fmla="*/ 91855 w 491349"/>
                      <a:gd name="connsiteY3" fmla="*/ 370642 h 381661"/>
                      <a:gd name="connsiteX4" fmla="*/ 0 w 491349"/>
                      <a:gd name="connsiteY4" fmla="*/ 290107 h 381661"/>
                      <a:gd name="connsiteX5" fmla="*/ 91855 w 491349"/>
                      <a:gd name="connsiteY5" fmla="*/ 209572 h 381661"/>
                      <a:gd name="connsiteX6" fmla="*/ 127609 w 491349"/>
                      <a:gd name="connsiteY6" fmla="*/ 215901 h 381661"/>
                      <a:gd name="connsiteX7" fmla="*/ 185698 w 491349"/>
                      <a:gd name="connsiteY7" fmla="*/ 227654 h 381661"/>
                      <a:gd name="connsiteX8" fmla="*/ 470658 w 491349"/>
                      <a:gd name="connsiteY8" fmla="*/ 0 h 381661"/>
                      <a:gd name="connsiteX0" fmla="*/ 470658 w 576453"/>
                      <a:gd name="connsiteY0" fmla="*/ 3674 h 385335"/>
                      <a:gd name="connsiteX1" fmla="*/ 576181 w 576453"/>
                      <a:gd name="connsiteY1" fmla="*/ 97555 h 385335"/>
                      <a:gd name="connsiteX2" fmla="*/ 491349 w 576453"/>
                      <a:gd name="connsiteY2" fmla="*/ 206838 h 385335"/>
                      <a:gd name="connsiteX3" fmla="*/ 125649 w 576453"/>
                      <a:gd name="connsiteY3" fmla="*/ 380560 h 385335"/>
                      <a:gd name="connsiteX4" fmla="*/ 91855 w 576453"/>
                      <a:gd name="connsiteY4" fmla="*/ 374316 h 385335"/>
                      <a:gd name="connsiteX5" fmla="*/ 0 w 576453"/>
                      <a:gd name="connsiteY5" fmla="*/ 293781 h 385335"/>
                      <a:gd name="connsiteX6" fmla="*/ 91855 w 576453"/>
                      <a:gd name="connsiteY6" fmla="*/ 213246 h 385335"/>
                      <a:gd name="connsiteX7" fmla="*/ 127609 w 576453"/>
                      <a:gd name="connsiteY7" fmla="*/ 219575 h 385335"/>
                      <a:gd name="connsiteX8" fmla="*/ 185698 w 576453"/>
                      <a:gd name="connsiteY8" fmla="*/ 231328 h 385335"/>
                      <a:gd name="connsiteX9" fmla="*/ 470658 w 576453"/>
                      <a:gd name="connsiteY9" fmla="*/ 3674 h 385335"/>
                      <a:gd name="connsiteX0" fmla="*/ 576181 w 671120"/>
                      <a:gd name="connsiteY0" fmla="*/ 97412 h 385192"/>
                      <a:gd name="connsiteX1" fmla="*/ 491349 w 671120"/>
                      <a:gd name="connsiteY1" fmla="*/ 206695 h 385192"/>
                      <a:gd name="connsiteX2" fmla="*/ 125649 w 671120"/>
                      <a:gd name="connsiteY2" fmla="*/ 380417 h 385192"/>
                      <a:gd name="connsiteX3" fmla="*/ 91855 w 671120"/>
                      <a:gd name="connsiteY3" fmla="*/ 374173 h 385192"/>
                      <a:gd name="connsiteX4" fmla="*/ 0 w 671120"/>
                      <a:gd name="connsiteY4" fmla="*/ 293638 h 385192"/>
                      <a:gd name="connsiteX5" fmla="*/ 91855 w 671120"/>
                      <a:gd name="connsiteY5" fmla="*/ 213103 h 385192"/>
                      <a:gd name="connsiteX6" fmla="*/ 127609 w 671120"/>
                      <a:gd name="connsiteY6" fmla="*/ 219432 h 385192"/>
                      <a:gd name="connsiteX7" fmla="*/ 185698 w 671120"/>
                      <a:gd name="connsiteY7" fmla="*/ 231185 h 385192"/>
                      <a:gd name="connsiteX8" fmla="*/ 470658 w 671120"/>
                      <a:gd name="connsiteY8" fmla="*/ 3531 h 385192"/>
                      <a:gd name="connsiteX9" fmla="*/ 671120 w 671120"/>
                      <a:gd name="connsiteY9" fmla="*/ 200995 h 385192"/>
                      <a:gd name="connsiteX0" fmla="*/ 576181 w 576453"/>
                      <a:gd name="connsiteY0" fmla="*/ 93881 h 381661"/>
                      <a:gd name="connsiteX1" fmla="*/ 491349 w 576453"/>
                      <a:gd name="connsiteY1" fmla="*/ 203164 h 381661"/>
                      <a:gd name="connsiteX2" fmla="*/ 125649 w 576453"/>
                      <a:gd name="connsiteY2" fmla="*/ 376886 h 381661"/>
                      <a:gd name="connsiteX3" fmla="*/ 91855 w 576453"/>
                      <a:gd name="connsiteY3" fmla="*/ 370642 h 381661"/>
                      <a:gd name="connsiteX4" fmla="*/ 0 w 576453"/>
                      <a:gd name="connsiteY4" fmla="*/ 290107 h 381661"/>
                      <a:gd name="connsiteX5" fmla="*/ 91855 w 576453"/>
                      <a:gd name="connsiteY5" fmla="*/ 209572 h 381661"/>
                      <a:gd name="connsiteX6" fmla="*/ 127609 w 576453"/>
                      <a:gd name="connsiteY6" fmla="*/ 215901 h 381661"/>
                      <a:gd name="connsiteX7" fmla="*/ 185698 w 576453"/>
                      <a:gd name="connsiteY7" fmla="*/ 227654 h 381661"/>
                      <a:gd name="connsiteX8" fmla="*/ 470658 w 576453"/>
                      <a:gd name="connsiteY8" fmla="*/ 0 h 381661"/>
                      <a:gd name="connsiteX0" fmla="*/ 491349 w 491349"/>
                      <a:gd name="connsiteY0" fmla="*/ 203164 h 381661"/>
                      <a:gd name="connsiteX1" fmla="*/ 125649 w 491349"/>
                      <a:gd name="connsiteY1" fmla="*/ 376886 h 381661"/>
                      <a:gd name="connsiteX2" fmla="*/ 91855 w 491349"/>
                      <a:gd name="connsiteY2" fmla="*/ 370642 h 381661"/>
                      <a:gd name="connsiteX3" fmla="*/ 0 w 491349"/>
                      <a:gd name="connsiteY3" fmla="*/ 290107 h 381661"/>
                      <a:gd name="connsiteX4" fmla="*/ 91855 w 491349"/>
                      <a:gd name="connsiteY4" fmla="*/ 209572 h 381661"/>
                      <a:gd name="connsiteX5" fmla="*/ 127609 w 491349"/>
                      <a:gd name="connsiteY5" fmla="*/ 215901 h 381661"/>
                      <a:gd name="connsiteX6" fmla="*/ 185698 w 491349"/>
                      <a:gd name="connsiteY6" fmla="*/ 227654 h 381661"/>
                      <a:gd name="connsiteX7" fmla="*/ 470658 w 491349"/>
                      <a:gd name="connsiteY7" fmla="*/ 0 h 381661"/>
                      <a:gd name="connsiteX0" fmla="*/ 498791 w 498791"/>
                      <a:gd name="connsiteY0" fmla="*/ 234499 h 383807"/>
                      <a:gd name="connsiteX1" fmla="*/ 125649 w 498791"/>
                      <a:gd name="connsiteY1" fmla="*/ 376886 h 383807"/>
                      <a:gd name="connsiteX2" fmla="*/ 91855 w 498791"/>
                      <a:gd name="connsiteY2" fmla="*/ 370642 h 383807"/>
                      <a:gd name="connsiteX3" fmla="*/ 0 w 498791"/>
                      <a:gd name="connsiteY3" fmla="*/ 290107 h 383807"/>
                      <a:gd name="connsiteX4" fmla="*/ 91855 w 498791"/>
                      <a:gd name="connsiteY4" fmla="*/ 209572 h 383807"/>
                      <a:gd name="connsiteX5" fmla="*/ 127609 w 498791"/>
                      <a:gd name="connsiteY5" fmla="*/ 215901 h 383807"/>
                      <a:gd name="connsiteX6" fmla="*/ 185698 w 498791"/>
                      <a:gd name="connsiteY6" fmla="*/ 227654 h 383807"/>
                      <a:gd name="connsiteX7" fmla="*/ 470658 w 498791"/>
                      <a:gd name="connsiteY7" fmla="*/ 0 h 3838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8791" h="383807">
                        <a:moveTo>
                          <a:pt x="498791" y="234499"/>
                        </a:moveTo>
                        <a:cubicBezTo>
                          <a:pt x="424127" y="364935"/>
                          <a:pt x="269619" y="400809"/>
                          <a:pt x="125649" y="376886"/>
                        </a:cubicBezTo>
                        <a:lnTo>
                          <a:pt x="91855" y="370642"/>
                        </a:lnTo>
                        <a:cubicBezTo>
                          <a:pt x="41125" y="370642"/>
                          <a:pt x="0" y="334585"/>
                          <a:pt x="0" y="290107"/>
                        </a:cubicBezTo>
                        <a:cubicBezTo>
                          <a:pt x="0" y="245629"/>
                          <a:pt x="41125" y="209572"/>
                          <a:pt x="91855" y="209572"/>
                        </a:cubicBezTo>
                        <a:cubicBezTo>
                          <a:pt x="104538" y="209572"/>
                          <a:pt x="116620" y="211826"/>
                          <a:pt x="127609" y="215901"/>
                        </a:cubicBezTo>
                        <a:lnTo>
                          <a:pt x="185698" y="227654"/>
                        </a:lnTo>
                        <a:cubicBezTo>
                          <a:pt x="362802" y="260578"/>
                          <a:pt x="315498" y="35581"/>
                          <a:pt x="470658" y="0"/>
                        </a:cubicBez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334186D1-91EA-4017-A0CC-B5EB80755225}"/>
                    </a:ext>
                  </a:extLst>
                </p:cNvPr>
                <p:cNvGrpSpPr/>
                <p:nvPr/>
              </p:nvGrpSpPr>
              <p:grpSpPr>
                <a:xfrm rot="20162484">
                  <a:off x="1208268" y="2122873"/>
                  <a:ext cx="120080" cy="103409"/>
                  <a:chOff x="3299408" y="2057413"/>
                  <a:chExt cx="120080" cy="103409"/>
                </a:xfrm>
              </p:grpSpPr>
              <p:sp>
                <p:nvSpPr>
                  <p:cNvPr id="215" name="星: 12 pt 214">
                    <a:extLst>
                      <a:ext uri="{FF2B5EF4-FFF2-40B4-BE49-F238E27FC236}">
                        <a16:creationId xmlns:a16="http://schemas.microsoft.com/office/drawing/2014/main" id="{3F7C7F79-BB1F-43C2-AE67-31FFAC8A22A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58940" y="205741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6" name="星: 12 pt 215">
                    <a:extLst>
                      <a:ext uri="{FF2B5EF4-FFF2-40B4-BE49-F238E27FC236}">
                        <a16:creationId xmlns:a16="http://schemas.microsoft.com/office/drawing/2014/main" id="{E78617E2-0176-4ACA-A796-BBA7FAEAB29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30365" y="207884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7" name="星: 12 pt 216">
                    <a:extLst>
                      <a:ext uri="{FF2B5EF4-FFF2-40B4-BE49-F238E27FC236}">
                        <a16:creationId xmlns:a16="http://schemas.microsoft.com/office/drawing/2014/main" id="{354BA59F-526B-4517-A8BC-5EDEF44FAEF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299408" y="2100274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FC792025-411F-4632-A99C-A654F1F4BC07}"/>
                    </a:ext>
                  </a:extLst>
                </p:cNvPr>
                <p:cNvGrpSpPr/>
                <p:nvPr/>
              </p:nvGrpSpPr>
              <p:grpSpPr>
                <a:xfrm>
                  <a:off x="1867127" y="2133744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12" name="星: 12 pt 211">
                    <a:extLst>
                      <a:ext uri="{FF2B5EF4-FFF2-40B4-BE49-F238E27FC236}">
                        <a16:creationId xmlns:a16="http://schemas.microsoft.com/office/drawing/2014/main" id="{A76A49DD-A9A3-40E1-ADF6-8263B11C1455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3" name="星: 12 pt 212">
                    <a:extLst>
                      <a:ext uri="{FF2B5EF4-FFF2-40B4-BE49-F238E27FC236}">
                        <a16:creationId xmlns:a16="http://schemas.microsoft.com/office/drawing/2014/main" id="{CCB90CD8-29C9-45DC-824D-097468B2B7B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4" name="星: 12 pt 213">
                    <a:extLst>
                      <a:ext uri="{FF2B5EF4-FFF2-40B4-BE49-F238E27FC236}">
                        <a16:creationId xmlns:a16="http://schemas.microsoft.com/office/drawing/2014/main" id="{74C8A54F-23AD-4FEC-AB35-D6A6FE3C547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DE2467A8-330B-4108-A884-96E3757421BC}"/>
                    </a:ext>
                  </a:extLst>
                </p:cNvPr>
                <p:cNvGrpSpPr/>
                <p:nvPr/>
              </p:nvGrpSpPr>
              <p:grpSpPr>
                <a:xfrm>
                  <a:off x="2086412" y="213528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09" name="星: 12 pt 208">
                    <a:extLst>
                      <a:ext uri="{FF2B5EF4-FFF2-40B4-BE49-F238E27FC236}">
                        <a16:creationId xmlns:a16="http://schemas.microsoft.com/office/drawing/2014/main" id="{C87292A0-D5F4-4646-A885-12951B5430C8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0" name="星: 12 pt 209">
                    <a:extLst>
                      <a:ext uri="{FF2B5EF4-FFF2-40B4-BE49-F238E27FC236}">
                        <a16:creationId xmlns:a16="http://schemas.microsoft.com/office/drawing/2014/main" id="{337C7CF1-E2C0-4249-8DEC-BC5F13780E8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1" name="星: 12 pt 210">
                    <a:extLst>
                      <a:ext uri="{FF2B5EF4-FFF2-40B4-BE49-F238E27FC236}">
                        <a16:creationId xmlns:a16="http://schemas.microsoft.com/office/drawing/2014/main" id="{8AB8A221-CB54-4688-AD24-D6F9E26F422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62C14EE0-E9A5-446B-B4B8-258BADF22C78}"/>
                    </a:ext>
                  </a:extLst>
                </p:cNvPr>
                <p:cNvGrpSpPr/>
                <p:nvPr/>
              </p:nvGrpSpPr>
              <p:grpSpPr>
                <a:xfrm>
                  <a:off x="1867127" y="221232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06" name="星: 12 pt 205">
                    <a:extLst>
                      <a:ext uri="{FF2B5EF4-FFF2-40B4-BE49-F238E27FC236}">
                        <a16:creationId xmlns:a16="http://schemas.microsoft.com/office/drawing/2014/main" id="{E3C57C1B-2C52-4706-8FB0-3814680575A1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7" name="星: 12 pt 206">
                    <a:extLst>
                      <a:ext uri="{FF2B5EF4-FFF2-40B4-BE49-F238E27FC236}">
                        <a16:creationId xmlns:a16="http://schemas.microsoft.com/office/drawing/2014/main" id="{A2F9CC6A-0CE8-400E-8EE4-37739C642EA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8" name="星: 12 pt 207">
                    <a:extLst>
                      <a:ext uri="{FF2B5EF4-FFF2-40B4-BE49-F238E27FC236}">
                        <a16:creationId xmlns:a16="http://schemas.microsoft.com/office/drawing/2014/main" id="{FF0B0849-768D-4181-BDBD-4DB77FFE81D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5AF4FFF2-63C4-49AB-8F4E-A336FE7C4CDD}"/>
                    </a:ext>
                  </a:extLst>
                </p:cNvPr>
                <p:cNvGrpSpPr/>
                <p:nvPr/>
              </p:nvGrpSpPr>
              <p:grpSpPr>
                <a:xfrm>
                  <a:off x="2086412" y="2213866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03" name="星: 12 pt 202">
                    <a:extLst>
                      <a:ext uri="{FF2B5EF4-FFF2-40B4-BE49-F238E27FC236}">
                        <a16:creationId xmlns:a16="http://schemas.microsoft.com/office/drawing/2014/main" id="{A6348517-8A0A-4506-AFA0-FD6D8CA13565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4" name="星: 12 pt 203">
                    <a:extLst>
                      <a:ext uri="{FF2B5EF4-FFF2-40B4-BE49-F238E27FC236}">
                        <a16:creationId xmlns:a16="http://schemas.microsoft.com/office/drawing/2014/main" id="{5C0666C1-4D1E-45FA-B5D4-DA705E0D530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5" name="星: 12 pt 204">
                    <a:extLst>
                      <a:ext uri="{FF2B5EF4-FFF2-40B4-BE49-F238E27FC236}">
                        <a16:creationId xmlns:a16="http://schemas.microsoft.com/office/drawing/2014/main" id="{0C20333B-63A0-4B1F-9E69-DF0860974B3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78110168-CA00-4D3B-AC91-4E64B981032F}"/>
                    </a:ext>
                  </a:extLst>
                </p:cNvPr>
                <p:cNvGrpSpPr/>
                <p:nvPr/>
              </p:nvGrpSpPr>
              <p:grpSpPr>
                <a:xfrm>
                  <a:off x="1905911" y="2283544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200" name="星: 12 pt 199">
                    <a:extLst>
                      <a:ext uri="{FF2B5EF4-FFF2-40B4-BE49-F238E27FC236}">
                        <a16:creationId xmlns:a16="http://schemas.microsoft.com/office/drawing/2014/main" id="{AD06397B-9F82-486C-8D4D-64D3E73245CF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1" name="星: 12 pt 200">
                    <a:extLst>
                      <a:ext uri="{FF2B5EF4-FFF2-40B4-BE49-F238E27FC236}">
                        <a16:creationId xmlns:a16="http://schemas.microsoft.com/office/drawing/2014/main" id="{AF2069ED-3122-4956-90F5-C535BAEA71F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2" name="星: 12 pt 201">
                    <a:extLst>
                      <a:ext uri="{FF2B5EF4-FFF2-40B4-BE49-F238E27FC236}">
                        <a16:creationId xmlns:a16="http://schemas.microsoft.com/office/drawing/2014/main" id="{DC4AAF4D-5725-45A4-A60F-CF071CB3E01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E179F110-E12F-4DC3-8D06-69680F95AA3B}"/>
                    </a:ext>
                  </a:extLst>
                </p:cNvPr>
                <p:cNvGrpSpPr/>
                <p:nvPr/>
              </p:nvGrpSpPr>
              <p:grpSpPr>
                <a:xfrm>
                  <a:off x="2048306" y="228508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97" name="星: 12 pt 196">
                    <a:extLst>
                      <a:ext uri="{FF2B5EF4-FFF2-40B4-BE49-F238E27FC236}">
                        <a16:creationId xmlns:a16="http://schemas.microsoft.com/office/drawing/2014/main" id="{39303B1F-544B-45D2-A196-434D02A5990A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8" name="星: 12 pt 197">
                    <a:extLst>
                      <a:ext uri="{FF2B5EF4-FFF2-40B4-BE49-F238E27FC236}">
                        <a16:creationId xmlns:a16="http://schemas.microsoft.com/office/drawing/2014/main" id="{7B158F1C-56AC-4DDF-8083-1D1CAA30803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9" name="星: 12 pt 198">
                    <a:extLst>
                      <a:ext uri="{FF2B5EF4-FFF2-40B4-BE49-F238E27FC236}">
                        <a16:creationId xmlns:a16="http://schemas.microsoft.com/office/drawing/2014/main" id="{4E062EEB-33A3-46E5-B7E4-99538341290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D7F8C809-7F57-4638-B597-AB703543E76F}"/>
                    </a:ext>
                  </a:extLst>
                </p:cNvPr>
                <p:cNvGrpSpPr/>
                <p:nvPr/>
              </p:nvGrpSpPr>
              <p:grpSpPr>
                <a:xfrm>
                  <a:off x="1979729" y="2321644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94" name="星: 12 pt 193">
                    <a:extLst>
                      <a:ext uri="{FF2B5EF4-FFF2-40B4-BE49-F238E27FC236}">
                        <a16:creationId xmlns:a16="http://schemas.microsoft.com/office/drawing/2014/main" id="{17175BDA-84D6-496C-8F11-448F1797822A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5" name="星: 12 pt 194">
                    <a:extLst>
                      <a:ext uri="{FF2B5EF4-FFF2-40B4-BE49-F238E27FC236}">
                        <a16:creationId xmlns:a16="http://schemas.microsoft.com/office/drawing/2014/main" id="{3CBBD0EB-A739-4A29-BE59-CA0D050DC47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6" name="星: 12 pt 195">
                    <a:extLst>
                      <a:ext uri="{FF2B5EF4-FFF2-40B4-BE49-F238E27FC236}">
                        <a16:creationId xmlns:a16="http://schemas.microsoft.com/office/drawing/2014/main" id="{0EB7BBEA-E8F5-4B38-AD6F-FA74E8BB763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9A32ADB7-1C42-4161-AC88-D94CF1D07161}"/>
                    </a:ext>
                  </a:extLst>
                </p:cNvPr>
                <p:cNvSpPr/>
                <p:nvPr/>
              </p:nvSpPr>
              <p:spPr>
                <a:xfrm rot="18900000">
                  <a:off x="1861969" y="1987417"/>
                  <a:ext cx="349678" cy="426411"/>
                </a:xfrm>
                <a:custGeom>
                  <a:avLst/>
                  <a:gdLst>
                    <a:gd name="connsiteX0" fmla="*/ 103413 w 353632"/>
                    <a:gd name="connsiteY0" fmla="*/ 0 h 426411"/>
                    <a:gd name="connsiteX1" fmla="*/ 123325 w 353632"/>
                    <a:gd name="connsiteY1" fmla="*/ 246783 h 426411"/>
                    <a:gd name="connsiteX2" fmla="*/ 353632 w 353632"/>
                    <a:gd name="connsiteY2" fmla="*/ 299152 h 426411"/>
                    <a:gd name="connsiteX3" fmla="*/ 316480 w 353632"/>
                    <a:gd name="connsiteY3" fmla="*/ 426411 h 426411"/>
                    <a:gd name="connsiteX4" fmla="*/ 3954 w 353632"/>
                    <a:gd name="connsiteY4" fmla="*/ 314273 h 426411"/>
                    <a:gd name="connsiteX5" fmla="*/ 7096 w 353632"/>
                    <a:gd name="connsiteY5" fmla="*/ 303508 h 426411"/>
                    <a:gd name="connsiteX6" fmla="*/ 0 w 353632"/>
                    <a:gd name="connsiteY6" fmla="*/ 303508 h 426411"/>
                    <a:gd name="connsiteX7" fmla="*/ 24489 w 353632"/>
                    <a:gd name="connsiteY7" fmla="*/ 0 h 426411"/>
                    <a:gd name="connsiteX0" fmla="*/ 99459 w 349678"/>
                    <a:gd name="connsiteY0" fmla="*/ 0 h 426411"/>
                    <a:gd name="connsiteX1" fmla="*/ 119371 w 349678"/>
                    <a:gd name="connsiteY1" fmla="*/ 246783 h 426411"/>
                    <a:gd name="connsiteX2" fmla="*/ 349678 w 349678"/>
                    <a:gd name="connsiteY2" fmla="*/ 299152 h 426411"/>
                    <a:gd name="connsiteX3" fmla="*/ 312526 w 349678"/>
                    <a:gd name="connsiteY3" fmla="*/ 426411 h 426411"/>
                    <a:gd name="connsiteX4" fmla="*/ 0 w 349678"/>
                    <a:gd name="connsiteY4" fmla="*/ 314273 h 426411"/>
                    <a:gd name="connsiteX5" fmla="*/ 3142 w 349678"/>
                    <a:gd name="connsiteY5" fmla="*/ 303508 h 426411"/>
                    <a:gd name="connsiteX6" fmla="*/ 20535 w 349678"/>
                    <a:gd name="connsiteY6" fmla="*/ 0 h 426411"/>
                    <a:gd name="connsiteX7" fmla="*/ 99459 w 349678"/>
                    <a:gd name="connsiteY7" fmla="*/ 0 h 426411"/>
                    <a:gd name="connsiteX0" fmla="*/ 99459 w 349678"/>
                    <a:gd name="connsiteY0" fmla="*/ 0 h 426411"/>
                    <a:gd name="connsiteX1" fmla="*/ 119371 w 349678"/>
                    <a:gd name="connsiteY1" fmla="*/ 246783 h 426411"/>
                    <a:gd name="connsiteX2" fmla="*/ 349678 w 349678"/>
                    <a:gd name="connsiteY2" fmla="*/ 299152 h 426411"/>
                    <a:gd name="connsiteX3" fmla="*/ 312526 w 349678"/>
                    <a:gd name="connsiteY3" fmla="*/ 426411 h 426411"/>
                    <a:gd name="connsiteX4" fmla="*/ 0 w 349678"/>
                    <a:gd name="connsiteY4" fmla="*/ 314273 h 426411"/>
                    <a:gd name="connsiteX5" fmla="*/ 20535 w 349678"/>
                    <a:gd name="connsiteY5" fmla="*/ 0 h 426411"/>
                    <a:gd name="connsiteX6" fmla="*/ 99459 w 349678"/>
                    <a:gd name="connsiteY6" fmla="*/ 0 h 426411"/>
                    <a:gd name="connsiteX0" fmla="*/ 99459 w 394719"/>
                    <a:gd name="connsiteY0" fmla="*/ 0 h 426411"/>
                    <a:gd name="connsiteX1" fmla="*/ 119371 w 394719"/>
                    <a:gd name="connsiteY1" fmla="*/ 246783 h 426411"/>
                    <a:gd name="connsiteX2" fmla="*/ 349678 w 394719"/>
                    <a:gd name="connsiteY2" fmla="*/ 299152 h 426411"/>
                    <a:gd name="connsiteX3" fmla="*/ 394126 w 394719"/>
                    <a:gd name="connsiteY3" fmla="*/ 388225 h 426411"/>
                    <a:gd name="connsiteX4" fmla="*/ 312526 w 394719"/>
                    <a:gd name="connsiteY4" fmla="*/ 426411 h 426411"/>
                    <a:gd name="connsiteX5" fmla="*/ 0 w 394719"/>
                    <a:gd name="connsiteY5" fmla="*/ 314273 h 426411"/>
                    <a:gd name="connsiteX6" fmla="*/ 20535 w 394719"/>
                    <a:gd name="connsiteY6" fmla="*/ 0 h 426411"/>
                    <a:gd name="connsiteX7" fmla="*/ 99459 w 394719"/>
                    <a:gd name="connsiteY7" fmla="*/ 0 h 426411"/>
                    <a:gd name="connsiteX0" fmla="*/ 394126 w 485566"/>
                    <a:gd name="connsiteY0" fmla="*/ 388225 h 479665"/>
                    <a:gd name="connsiteX1" fmla="*/ 312526 w 485566"/>
                    <a:gd name="connsiteY1" fmla="*/ 426411 h 479665"/>
                    <a:gd name="connsiteX2" fmla="*/ 0 w 485566"/>
                    <a:gd name="connsiteY2" fmla="*/ 314273 h 479665"/>
                    <a:gd name="connsiteX3" fmla="*/ 20535 w 485566"/>
                    <a:gd name="connsiteY3" fmla="*/ 0 h 479665"/>
                    <a:gd name="connsiteX4" fmla="*/ 99459 w 485566"/>
                    <a:gd name="connsiteY4" fmla="*/ 0 h 479665"/>
                    <a:gd name="connsiteX5" fmla="*/ 119371 w 485566"/>
                    <a:gd name="connsiteY5" fmla="*/ 246783 h 479665"/>
                    <a:gd name="connsiteX6" fmla="*/ 349678 w 485566"/>
                    <a:gd name="connsiteY6" fmla="*/ 299152 h 479665"/>
                    <a:gd name="connsiteX7" fmla="*/ 485566 w 485566"/>
                    <a:gd name="connsiteY7" fmla="*/ 479665 h 479665"/>
                    <a:gd name="connsiteX0" fmla="*/ 394126 w 394126"/>
                    <a:gd name="connsiteY0" fmla="*/ 388225 h 426411"/>
                    <a:gd name="connsiteX1" fmla="*/ 312526 w 394126"/>
                    <a:gd name="connsiteY1" fmla="*/ 426411 h 426411"/>
                    <a:gd name="connsiteX2" fmla="*/ 0 w 394126"/>
                    <a:gd name="connsiteY2" fmla="*/ 314273 h 426411"/>
                    <a:gd name="connsiteX3" fmla="*/ 20535 w 394126"/>
                    <a:gd name="connsiteY3" fmla="*/ 0 h 426411"/>
                    <a:gd name="connsiteX4" fmla="*/ 99459 w 394126"/>
                    <a:gd name="connsiteY4" fmla="*/ 0 h 426411"/>
                    <a:gd name="connsiteX5" fmla="*/ 119371 w 394126"/>
                    <a:gd name="connsiteY5" fmla="*/ 246783 h 426411"/>
                    <a:gd name="connsiteX6" fmla="*/ 349678 w 394126"/>
                    <a:gd name="connsiteY6" fmla="*/ 299152 h 426411"/>
                    <a:gd name="connsiteX0" fmla="*/ 312526 w 349678"/>
                    <a:gd name="connsiteY0" fmla="*/ 426411 h 426411"/>
                    <a:gd name="connsiteX1" fmla="*/ 0 w 349678"/>
                    <a:gd name="connsiteY1" fmla="*/ 314273 h 426411"/>
                    <a:gd name="connsiteX2" fmla="*/ 20535 w 349678"/>
                    <a:gd name="connsiteY2" fmla="*/ 0 h 426411"/>
                    <a:gd name="connsiteX3" fmla="*/ 99459 w 349678"/>
                    <a:gd name="connsiteY3" fmla="*/ 0 h 426411"/>
                    <a:gd name="connsiteX4" fmla="*/ 119371 w 349678"/>
                    <a:gd name="connsiteY4" fmla="*/ 246783 h 426411"/>
                    <a:gd name="connsiteX5" fmla="*/ 349678 w 349678"/>
                    <a:gd name="connsiteY5" fmla="*/ 299152 h 426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9678" h="426411">
                      <a:moveTo>
                        <a:pt x="312526" y="426411"/>
                      </a:moveTo>
                      <a:lnTo>
                        <a:pt x="0" y="314273"/>
                      </a:lnTo>
                      <a:lnTo>
                        <a:pt x="20535" y="0"/>
                      </a:lnTo>
                      <a:lnTo>
                        <a:pt x="99459" y="0"/>
                      </a:lnTo>
                      <a:lnTo>
                        <a:pt x="119371" y="246783"/>
                      </a:lnTo>
                      <a:lnTo>
                        <a:pt x="349678" y="299152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78273791-12F9-49AE-882A-E3429F8BA013}"/>
                    </a:ext>
                  </a:extLst>
                </p:cNvPr>
                <p:cNvSpPr/>
                <p:nvPr/>
              </p:nvSpPr>
              <p:spPr>
                <a:xfrm rot="21250192">
                  <a:off x="1566769" y="1922200"/>
                  <a:ext cx="228052" cy="218164"/>
                </a:xfrm>
                <a:custGeom>
                  <a:avLst/>
                  <a:gdLst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93651 w 1634831"/>
                    <a:gd name="connsiteY6" fmla="*/ 1306881 h 1570927"/>
                    <a:gd name="connsiteX7" fmla="*/ 890785 w 1634831"/>
                    <a:gd name="connsiteY7" fmla="*/ 1307955 h 1570927"/>
                    <a:gd name="connsiteX8" fmla="*/ 511780 w 1634831"/>
                    <a:gd name="connsiteY8" fmla="*/ 1328733 h 1570927"/>
                    <a:gd name="connsiteX9" fmla="*/ 451524 w 1634831"/>
                    <a:gd name="connsiteY9" fmla="*/ 1318984 h 1570927"/>
                    <a:gd name="connsiteX10" fmla="*/ 287743 w 1634831"/>
                    <a:gd name="connsiteY10" fmla="*/ 1193251 h 1570927"/>
                    <a:gd name="connsiteX11" fmla="*/ 451524 w 1634831"/>
                    <a:gd name="connsiteY11" fmla="*/ 1067517 h 1570927"/>
                    <a:gd name="connsiteX12" fmla="*/ 515275 w 1634831"/>
                    <a:gd name="connsiteY12" fmla="*/ 1077398 h 1570927"/>
                    <a:gd name="connsiteX13" fmla="*/ 618850 w 1634831"/>
                    <a:gd name="connsiteY13" fmla="*/ 1095747 h 1570927"/>
                    <a:gd name="connsiteX14" fmla="*/ 720000 w 1634831"/>
                    <a:gd name="connsiteY14" fmla="*/ 1097512 h 1570927"/>
                    <a:gd name="connsiteX15" fmla="*/ 722345 w 1634831"/>
                    <a:gd name="connsiteY15" fmla="*/ 1096613 h 1570927"/>
                    <a:gd name="connsiteX16" fmla="*/ 713005 w 1634831"/>
                    <a:gd name="connsiteY16" fmla="*/ 1085148 h 1570927"/>
                    <a:gd name="connsiteX17" fmla="*/ 645220 w 1634831"/>
                    <a:gd name="connsiteY17" fmla="*/ 1036279 h 1570927"/>
                    <a:gd name="connsiteX18" fmla="*/ 433414 w 1634831"/>
                    <a:gd name="connsiteY18" fmla="*/ 972236 h 1570927"/>
                    <a:gd name="connsiteX19" fmla="*/ 294602 w 1634831"/>
                    <a:gd name="connsiteY19" fmla="*/ 973950 h 1570927"/>
                    <a:gd name="connsiteX20" fmla="*/ 289671 w 1634831"/>
                    <a:gd name="connsiteY20" fmla="*/ 975912 h 1570927"/>
                    <a:gd name="connsiteX21" fmla="*/ 147681 w 1634831"/>
                    <a:gd name="connsiteY21" fmla="*/ 919557 h 1570927"/>
                    <a:gd name="connsiteX22" fmla="*/ 248336 w 1634831"/>
                    <a:gd name="connsiteY22" fmla="*/ 804642 h 1570927"/>
                    <a:gd name="connsiteX23" fmla="*/ 271985 w 1634831"/>
                    <a:gd name="connsiteY23" fmla="*/ 802380 h 1570927"/>
                    <a:gd name="connsiteX24" fmla="*/ 272007 w 1634831"/>
                    <a:gd name="connsiteY24" fmla="*/ 801196 h 1570927"/>
                    <a:gd name="connsiteX25" fmla="*/ 596126 w 1634831"/>
                    <a:gd name="connsiteY25" fmla="*/ 822529 h 1570927"/>
                    <a:gd name="connsiteX26" fmla="*/ 636417 w 1634831"/>
                    <a:gd name="connsiteY26" fmla="*/ 835798 h 1570927"/>
                    <a:gd name="connsiteX27" fmla="*/ 634304 w 1634831"/>
                    <a:gd name="connsiteY27" fmla="*/ 801508 h 1570927"/>
                    <a:gd name="connsiteX28" fmla="*/ 629868 w 1634831"/>
                    <a:gd name="connsiteY28" fmla="*/ 798098 h 1570927"/>
                    <a:gd name="connsiteX29" fmla="*/ 347183 w 1634831"/>
                    <a:gd name="connsiteY29" fmla="*/ 704814 h 1570927"/>
                    <a:gd name="connsiteX30" fmla="*/ 179556 w 1634831"/>
                    <a:gd name="connsiteY30" fmla="*/ 706884 h 1570927"/>
                    <a:gd name="connsiteX31" fmla="*/ 173601 w 1634831"/>
                    <a:gd name="connsiteY31" fmla="*/ 709252 h 1570927"/>
                    <a:gd name="connsiteX32" fmla="*/ 2134 w 1634831"/>
                    <a:gd name="connsiteY32" fmla="*/ 641199 h 1570927"/>
                    <a:gd name="connsiteX33" fmla="*/ 123684 w 1634831"/>
                    <a:gd name="connsiteY33" fmla="*/ 502427 h 1570927"/>
                    <a:gd name="connsiteX34" fmla="*/ 152241 w 1634831"/>
                    <a:gd name="connsiteY34" fmla="*/ 499697 h 1570927"/>
                    <a:gd name="connsiteX35" fmla="*/ 152268 w 1634831"/>
                    <a:gd name="connsiteY35" fmla="*/ 498266 h 1570927"/>
                    <a:gd name="connsiteX36" fmla="*/ 543675 w 1634831"/>
                    <a:gd name="connsiteY36" fmla="*/ 524029 h 1570927"/>
                    <a:gd name="connsiteX37" fmla="*/ 681783 w 1634831"/>
                    <a:gd name="connsiteY37" fmla="*/ 596397 h 1570927"/>
                    <a:gd name="connsiteX38" fmla="*/ 695950 w 1634831"/>
                    <a:gd name="connsiteY38" fmla="*/ 578869 h 1570927"/>
                    <a:gd name="connsiteX39" fmla="*/ 696976 w 1634831"/>
                    <a:gd name="connsiteY39" fmla="*/ 578104 h 1570927"/>
                    <a:gd name="connsiteX40" fmla="*/ 609054 w 1634831"/>
                    <a:gd name="connsiteY40" fmla="*/ 497128 h 1570927"/>
                    <a:gd name="connsiteX41" fmla="*/ 451849 w 1634831"/>
                    <a:gd name="connsiteY41" fmla="*/ 450996 h 1570927"/>
                    <a:gd name="connsiteX42" fmla="*/ 272598 w 1634831"/>
                    <a:gd name="connsiteY42" fmla="*/ 400950 h 1570927"/>
                    <a:gd name="connsiteX43" fmla="*/ 92902 w 1634831"/>
                    <a:gd name="connsiteY43" fmla="*/ 295879 h 1570927"/>
                    <a:gd name="connsiteX44" fmla="*/ 250251 w 1634831"/>
                    <a:gd name="connsiteY44" fmla="*/ 157322 h 1570927"/>
                    <a:gd name="connsiteX45" fmla="*/ 281492 w 1634831"/>
                    <a:gd name="connsiteY45" fmla="*/ 160579 h 1570927"/>
                    <a:gd name="connsiteX46" fmla="*/ 281793 w 1634831"/>
                    <a:gd name="connsiteY46" fmla="*/ 158870 h 1570927"/>
                    <a:gd name="connsiteX47" fmla="*/ 917713 w 1634831"/>
                    <a:gd name="connsiteY47" fmla="*/ 436887 h 1570927"/>
                    <a:gd name="connsiteX48" fmla="*/ 932137 w 1634831"/>
                    <a:gd name="connsiteY48" fmla="*/ 453102 h 1570927"/>
                    <a:gd name="connsiteX49" fmla="*/ 916542 w 1634831"/>
                    <a:gd name="connsiteY49" fmla="*/ 419836 h 1570927"/>
                    <a:gd name="connsiteX50" fmla="*/ 827827 w 1634831"/>
                    <a:gd name="connsiteY50" fmla="*/ 303864 h 1570927"/>
                    <a:gd name="connsiteX51" fmla="*/ 693917 w 1634831"/>
                    <a:gd name="connsiteY51" fmla="*/ 195963 h 1570927"/>
                    <a:gd name="connsiteX52" fmla="*/ 687575 w 1634831"/>
                    <a:gd name="connsiteY52" fmla="*/ 194391 h 1570927"/>
                    <a:gd name="connsiteX53" fmla="*/ 599050 w 1634831"/>
                    <a:gd name="connsiteY53" fmla="*/ 14817 h 1570927"/>
                    <a:gd name="connsiteX54" fmla="*/ 658188 w 1634831"/>
                    <a:gd name="connsiteY54" fmla="*/ 0 h 1570927"/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93651 w 1634831"/>
                    <a:gd name="connsiteY6" fmla="*/ 1306881 h 1570927"/>
                    <a:gd name="connsiteX7" fmla="*/ 511780 w 1634831"/>
                    <a:gd name="connsiteY7" fmla="*/ 1328733 h 1570927"/>
                    <a:gd name="connsiteX8" fmla="*/ 451524 w 1634831"/>
                    <a:gd name="connsiteY8" fmla="*/ 1318984 h 1570927"/>
                    <a:gd name="connsiteX9" fmla="*/ 287743 w 1634831"/>
                    <a:gd name="connsiteY9" fmla="*/ 1193251 h 1570927"/>
                    <a:gd name="connsiteX10" fmla="*/ 451524 w 1634831"/>
                    <a:gd name="connsiteY10" fmla="*/ 1067517 h 1570927"/>
                    <a:gd name="connsiteX11" fmla="*/ 515275 w 1634831"/>
                    <a:gd name="connsiteY11" fmla="*/ 1077398 h 1570927"/>
                    <a:gd name="connsiteX12" fmla="*/ 618850 w 1634831"/>
                    <a:gd name="connsiteY12" fmla="*/ 1095747 h 1570927"/>
                    <a:gd name="connsiteX13" fmla="*/ 720000 w 1634831"/>
                    <a:gd name="connsiteY13" fmla="*/ 1097512 h 1570927"/>
                    <a:gd name="connsiteX14" fmla="*/ 722345 w 1634831"/>
                    <a:gd name="connsiteY14" fmla="*/ 1096613 h 1570927"/>
                    <a:gd name="connsiteX15" fmla="*/ 713005 w 1634831"/>
                    <a:gd name="connsiteY15" fmla="*/ 1085148 h 1570927"/>
                    <a:gd name="connsiteX16" fmla="*/ 645220 w 1634831"/>
                    <a:gd name="connsiteY16" fmla="*/ 1036279 h 1570927"/>
                    <a:gd name="connsiteX17" fmla="*/ 433414 w 1634831"/>
                    <a:gd name="connsiteY17" fmla="*/ 972236 h 1570927"/>
                    <a:gd name="connsiteX18" fmla="*/ 294602 w 1634831"/>
                    <a:gd name="connsiteY18" fmla="*/ 973950 h 1570927"/>
                    <a:gd name="connsiteX19" fmla="*/ 289671 w 1634831"/>
                    <a:gd name="connsiteY19" fmla="*/ 975912 h 1570927"/>
                    <a:gd name="connsiteX20" fmla="*/ 147681 w 1634831"/>
                    <a:gd name="connsiteY20" fmla="*/ 919557 h 1570927"/>
                    <a:gd name="connsiteX21" fmla="*/ 248336 w 1634831"/>
                    <a:gd name="connsiteY21" fmla="*/ 804642 h 1570927"/>
                    <a:gd name="connsiteX22" fmla="*/ 271985 w 1634831"/>
                    <a:gd name="connsiteY22" fmla="*/ 802380 h 1570927"/>
                    <a:gd name="connsiteX23" fmla="*/ 272007 w 1634831"/>
                    <a:gd name="connsiteY23" fmla="*/ 801196 h 1570927"/>
                    <a:gd name="connsiteX24" fmla="*/ 596126 w 1634831"/>
                    <a:gd name="connsiteY24" fmla="*/ 822529 h 1570927"/>
                    <a:gd name="connsiteX25" fmla="*/ 636417 w 1634831"/>
                    <a:gd name="connsiteY25" fmla="*/ 835798 h 1570927"/>
                    <a:gd name="connsiteX26" fmla="*/ 634304 w 1634831"/>
                    <a:gd name="connsiteY26" fmla="*/ 801508 h 1570927"/>
                    <a:gd name="connsiteX27" fmla="*/ 629868 w 1634831"/>
                    <a:gd name="connsiteY27" fmla="*/ 798098 h 1570927"/>
                    <a:gd name="connsiteX28" fmla="*/ 347183 w 1634831"/>
                    <a:gd name="connsiteY28" fmla="*/ 704814 h 1570927"/>
                    <a:gd name="connsiteX29" fmla="*/ 179556 w 1634831"/>
                    <a:gd name="connsiteY29" fmla="*/ 706884 h 1570927"/>
                    <a:gd name="connsiteX30" fmla="*/ 173601 w 1634831"/>
                    <a:gd name="connsiteY30" fmla="*/ 709252 h 1570927"/>
                    <a:gd name="connsiteX31" fmla="*/ 2134 w 1634831"/>
                    <a:gd name="connsiteY31" fmla="*/ 641199 h 1570927"/>
                    <a:gd name="connsiteX32" fmla="*/ 123684 w 1634831"/>
                    <a:gd name="connsiteY32" fmla="*/ 502427 h 1570927"/>
                    <a:gd name="connsiteX33" fmla="*/ 152241 w 1634831"/>
                    <a:gd name="connsiteY33" fmla="*/ 499697 h 1570927"/>
                    <a:gd name="connsiteX34" fmla="*/ 152268 w 1634831"/>
                    <a:gd name="connsiteY34" fmla="*/ 498266 h 1570927"/>
                    <a:gd name="connsiteX35" fmla="*/ 543675 w 1634831"/>
                    <a:gd name="connsiteY35" fmla="*/ 524029 h 1570927"/>
                    <a:gd name="connsiteX36" fmla="*/ 681783 w 1634831"/>
                    <a:gd name="connsiteY36" fmla="*/ 596397 h 1570927"/>
                    <a:gd name="connsiteX37" fmla="*/ 695950 w 1634831"/>
                    <a:gd name="connsiteY37" fmla="*/ 578869 h 1570927"/>
                    <a:gd name="connsiteX38" fmla="*/ 696976 w 1634831"/>
                    <a:gd name="connsiteY38" fmla="*/ 578104 h 1570927"/>
                    <a:gd name="connsiteX39" fmla="*/ 609054 w 1634831"/>
                    <a:gd name="connsiteY39" fmla="*/ 497128 h 1570927"/>
                    <a:gd name="connsiteX40" fmla="*/ 451849 w 1634831"/>
                    <a:gd name="connsiteY40" fmla="*/ 450996 h 1570927"/>
                    <a:gd name="connsiteX41" fmla="*/ 272598 w 1634831"/>
                    <a:gd name="connsiteY41" fmla="*/ 400950 h 1570927"/>
                    <a:gd name="connsiteX42" fmla="*/ 92902 w 1634831"/>
                    <a:gd name="connsiteY42" fmla="*/ 295879 h 1570927"/>
                    <a:gd name="connsiteX43" fmla="*/ 250251 w 1634831"/>
                    <a:gd name="connsiteY43" fmla="*/ 157322 h 1570927"/>
                    <a:gd name="connsiteX44" fmla="*/ 281492 w 1634831"/>
                    <a:gd name="connsiteY44" fmla="*/ 160579 h 1570927"/>
                    <a:gd name="connsiteX45" fmla="*/ 281793 w 1634831"/>
                    <a:gd name="connsiteY45" fmla="*/ 158870 h 1570927"/>
                    <a:gd name="connsiteX46" fmla="*/ 917713 w 1634831"/>
                    <a:gd name="connsiteY46" fmla="*/ 436887 h 1570927"/>
                    <a:gd name="connsiteX47" fmla="*/ 932137 w 1634831"/>
                    <a:gd name="connsiteY47" fmla="*/ 453102 h 1570927"/>
                    <a:gd name="connsiteX48" fmla="*/ 916542 w 1634831"/>
                    <a:gd name="connsiteY48" fmla="*/ 419836 h 1570927"/>
                    <a:gd name="connsiteX49" fmla="*/ 827827 w 1634831"/>
                    <a:gd name="connsiteY49" fmla="*/ 303864 h 1570927"/>
                    <a:gd name="connsiteX50" fmla="*/ 693917 w 1634831"/>
                    <a:gd name="connsiteY50" fmla="*/ 195963 h 1570927"/>
                    <a:gd name="connsiteX51" fmla="*/ 687575 w 1634831"/>
                    <a:gd name="connsiteY51" fmla="*/ 194391 h 1570927"/>
                    <a:gd name="connsiteX52" fmla="*/ 599050 w 1634831"/>
                    <a:gd name="connsiteY52" fmla="*/ 14817 h 1570927"/>
                    <a:gd name="connsiteX53" fmla="*/ 658188 w 1634831"/>
                    <a:gd name="connsiteY53" fmla="*/ 0 h 1570927"/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55886 w 1634831"/>
                    <a:gd name="connsiteY6" fmla="*/ 1348505 h 1570927"/>
                    <a:gd name="connsiteX7" fmla="*/ 511780 w 1634831"/>
                    <a:gd name="connsiteY7" fmla="*/ 1328733 h 1570927"/>
                    <a:gd name="connsiteX8" fmla="*/ 451524 w 1634831"/>
                    <a:gd name="connsiteY8" fmla="*/ 1318984 h 1570927"/>
                    <a:gd name="connsiteX9" fmla="*/ 287743 w 1634831"/>
                    <a:gd name="connsiteY9" fmla="*/ 1193251 h 1570927"/>
                    <a:gd name="connsiteX10" fmla="*/ 451524 w 1634831"/>
                    <a:gd name="connsiteY10" fmla="*/ 1067517 h 1570927"/>
                    <a:gd name="connsiteX11" fmla="*/ 515275 w 1634831"/>
                    <a:gd name="connsiteY11" fmla="*/ 1077398 h 1570927"/>
                    <a:gd name="connsiteX12" fmla="*/ 618850 w 1634831"/>
                    <a:gd name="connsiteY12" fmla="*/ 1095747 h 1570927"/>
                    <a:gd name="connsiteX13" fmla="*/ 720000 w 1634831"/>
                    <a:gd name="connsiteY13" fmla="*/ 1097512 h 1570927"/>
                    <a:gd name="connsiteX14" fmla="*/ 722345 w 1634831"/>
                    <a:gd name="connsiteY14" fmla="*/ 1096613 h 1570927"/>
                    <a:gd name="connsiteX15" fmla="*/ 713005 w 1634831"/>
                    <a:gd name="connsiteY15" fmla="*/ 1085148 h 1570927"/>
                    <a:gd name="connsiteX16" fmla="*/ 645220 w 1634831"/>
                    <a:gd name="connsiteY16" fmla="*/ 1036279 h 1570927"/>
                    <a:gd name="connsiteX17" fmla="*/ 433414 w 1634831"/>
                    <a:gd name="connsiteY17" fmla="*/ 972236 h 1570927"/>
                    <a:gd name="connsiteX18" fmla="*/ 294602 w 1634831"/>
                    <a:gd name="connsiteY18" fmla="*/ 973950 h 1570927"/>
                    <a:gd name="connsiteX19" fmla="*/ 289671 w 1634831"/>
                    <a:gd name="connsiteY19" fmla="*/ 975912 h 1570927"/>
                    <a:gd name="connsiteX20" fmla="*/ 147681 w 1634831"/>
                    <a:gd name="connsiteY20" fmla="*/ 919557 h 1570927"/>
                    <a:gd name="connsiteX21" fmla="*/ 248336 w 1634831"/>
                    <a:gd name="connsiteY21" fmla="*/ 804642 h 1570927"/>
                    <a:gd name="connsiteX22" fmla="*/ 271985 w 1634831"/>
                    <a:gd name="connsiteY22" fmla="*/ 802380 h 1570927"/>
                    <a:gd name="connsiteX23" fmla="*/ 272007 w 1634831"/>
                    <a:gd name="connsiteY23" fmla="*/ 801196 h 1570927"/>
                    <a:gd name="connsiteX24" fmla="*/ 596126 w 1634831"/>
                    <a:gd name="connsiteY24" fmla="*/ 822529 h 1570927"/>
                    <a:gd name="connsiteX25" fmla="*/ 636417 w 1634831"/>
                    <a:gd name="connsiteY25" fmla="*/ 835798 h 1570927"/>
                    <a:gd name="connsiteX26" fmla="*/ 634304 w 1634831"/>
                    <a:gd name="connsiteY26" fmla="*/ 801508 h 1570927"/>
                    <a:gd name="connsiteX27" fmla="*/ 629868 w 1634831"/>
                    <a:gd name="connsiteY27" fmla="*/ 798098 h 1570927"/>
                    <a:gd name="connsiteX28" fmla="*/ 347183 w 1634831"/>
                    <a:gd name="connsiteY28" fmla="*/ 704814 h 1570927"/>
                    <a:gd name="connsiteX29" fmla="*/ 179556 w 1634831"/>
                    <a:gd name="connsiteY29" fmla="*/ 706884 h 1570927"/>
                    <a:gd name="connsiteX30" fmla="*/ 173601 w 1634831"/>
                    <a:gd name="connsiteY30" fmla="*/ 709252 h 1570927"/>
                    <a:gd name="connsiteX31" fmla="*/ 2134 w 1634831"/>
                    <a:gd name="connsiteY31" fmla="*/ 641199 h 1570927"/>
                    <a:gd name="connsiteX32" fmla="*/ 123684 w 1634831"/>
                    <a:gd name="connsiteY32" fmla="*/ 502427 h 1570927"/>
                    <a:gd name="connsiteX33" fmla="*/ 152241 w 1634831"/>
                    <a:gd name="connsiteY33" fmla="*/ 499697 h 1570927"/>
                    <a:gd name="connsiteX34" fmla="*/ 152268 w 1634831"/>
                    <a:gd name="connsiteY34" fmla="*/ 498266 h 1570927"/>
                    <a:gd name="connsiteX35" fmla="*/ 543675 w 1634831"/>
                    <a:gd name="connsiteY35" fmla="*/ 524029 h 1570927"/>
                    <a:gd name="connsiteX36" fmla="*/ 681783 w 1634831"/>
                    <a:gd name="connsiteY36" fmla="*/ 596397 h 1570927"/>
                    <a:gd name="connsiteX37" fmla="*/ 695950 w 1634831"/>
                    <a:gd name="connsiteY37" fmla="*/ 578869 h 1570927"/>
                    <a:gd name="connsiteX38" fmla="*/ 696976 w 1634831"/>
                    <a:gd name="connsiteY38" fmla="*/ 578104 h 1570927"/>
                    <a:gd name="connsiteX39" fmla="*/ 609054 w 1634831"/>
                    <a:gd name="connsiteY39" fmla="*/ 497128 h 1570927"/>
                    <a:gd name="connsiteX40" fmla="*/ 451849 w 1634831"/>
                    <a:gd name="connsiteY40" fmla="*/ 450996 h 1570927"/>
                    <a:gd name="connsiteX41" fmla="*/ 272598 w 1634831"/>
                    <a:gd name="connsiteY41" fmla="*/ 400950 h 1570927"/>
                    <a:gd name="connsiteX42" fmla="*/ 92902 w 1634831"/>
                    <a:gd name="connsiteY42" fmla="*/ 295879 h 1570927"/>
                    <a:gd name="connsiteX43" fmla="*/ 250251 w 1634831"/>
                    <a:gd name="connsiteY43" fmla="*/ 157322 h 1570927"/>
                    <a:gd name="connsiteX44" fmla="*/ 281492 w 1634831"/>
                    <a:gd name="connsiteY44" fmla="*/ 160579 h 1570927"/>
                    <a:gd name="connsiteX45" fmla="*/ 281793 w 1634831"/>
                    <a:gd name="connsiteY45" fmla="*/ 158870 h 1570927"/>
                    <a:gd name="connsiteX46" fmla="*/ 917713 w 1634831"/>
                    <a:gd name="connsiteY46" fmla="*/ 436887 h 1570927"/>
                    <a:gd name="connsiteX47" fmla="*/ 932137 w 1634831"/>
                    <a:gd name="connsiteY47" fmla="*/ 453102 h 1570927"/>
                    <a:gd name="connsiteX48" fmla="*/ 916542 w 1634831"/>
                    <a:gd name="connsiteY48" fmla="*/ 419836 h 1570927"/>
                    <a:gd name="connsiteX49" fmla="*/ 827827 w 1634831"/>
                    <a:gd name="connsiteY49" fmla="*/ 303864 h 1570927"/>
                    <a:gd name="connsiteX50" fmla="*/ 693917 w 1634831"/>
                    <a:gd name="connsiteY50" fmla="*/ 195963 h 1570927"/>
                    <a:gd name="connsiteX51" fmla="*/ 687575 w 1634831"/>
                    <a:gd name="connsiteY51" fmla="*/ 194391 h 1570927"/>
                    <a:gd name="connsiteX52" fmla="*/ 599050 w 1634831"/>
                    <a:gd name="connsiteY52" fmla="*/ 14817 h 1570927"/>
                    <a:gd name="connsiteX53" fmla="*/ 658188 w 1634831"/>
                    <a:gd name="connsiteY53" fmla="*/ 0 h 1570927"/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55886 w 1634831"/>
                    <a:gd name="connsiteY6" fmla="*/ 1348505 h 1570927"/>
                    <a:gd name="connsiteX7" fmla="*/ 511780 w 1634831"/>
                    <a:gd name="connsiteY7" fmla="*/ 1328733 h 1570927"/>
                    <a:gd name="connsiteX8" fmla="*/ 451524 w 1634831"/>
                    <a:gd name="connsiteY8" fmla="*/ 1318984 h 1570927"/>
                    <a:gd name="connsiteX9" fmla="*/ 287743 w 1634831"/>
                    <a:gd name="connsiteY9" fmla="*/ 1193251 h 1570927"/>
                    <a:gd name="connsiteX10" fmla="*/ 451524 w 1634831"/>
                    <a:gd name="connsiteY10" fmla="*/ 1067517 h 1570927"/>
                    <a:gd name="connsiteX11" fmla="*/ 515275 w 1634831"/>
                    <a:gd name="connsiteY11" fmla="*/ 1077398 h 1570927"/>
                    <a:gd name="connsiteX12" fmla="*/ 618850 w 1634831"/>
                    <a:gd name="connsiteY12" fmla="*/ 1095747 h 1570927"/>
                    <a:gd name="connsiteX13" fmla="*/ 720000 w 1634831"/>
                    <a:gd name="connsiteY13" fmla="*/ 1097512 h 1570927"/>
                    <a:gd name="connsiteX14" fmla="*/ 722345 w 1634831"/>
                    <a:gd name="connsiteY14" fmla="*/ 1096613 h 1570927"/>
                    <a:gd name="connsiteX15" fmla="*/ 713005 w 1634831"/>
                    <a:gd name="connsiteY15" fmla="*/ 1085148 h 1570927"/>
                    <a:gd name="connsiteX16" fmla="*/ 645220 w 1634831"/>
                    <a:gd name="connsiteY16" fmla="*/ 1036279 h 1570927"/>
                    <a:gd name="connsiteX17" fmla="*/ 433414 w 1634831"/>
                    <a:gd name="connsiteY17" fmla="*/ 972236 h 1570927"/>
                    <a:gd name="connsiteX18" fmla="*/ 294602 w 1634831"/>
                    <a:gd name="connsiteY18" fmla="*/ 973950 h 1570927"/>
                    <a:gd name="connsiteX19" fmla="*/ 289671 w 1634831"/>
                    <a:gd name="connsiteY19" fmla="*/ 975912 h 1570927"/>
                    <a:gd name="connsiteX20" fmla="*/ 147681 w 1634831"/>
                    <a:gd name="connsiteY20" fmla="*/ 919557 h 1570927"/>
                    <a:gd name="connsiteX21" fmla="*/ 248336 w 1634831"/>
                    <a:gd name="connsiteY21" fmla="*/ 804642 h 1570927"/>
                    <a:gd name="connsiteX22" fmla="*/ 271985 w 1634831"/>
                    <a:gd name="connsiteY22" fmla="*/ 802380 h 1570927"/>
                    <a:gd name="connsiteX23" fmla="*/ 272007 w 1634831"/>
                    <a:gd name="connsiteY23" fmla="*/ 801196 h 1570927"/>
                    <a:gd name="connsiteX24" fmla="*/ 596126 w 1634831"/>
                    <a:gd name="connsiteY24" fmla="*/ 822529 h 1570927"/>
                    <a:gd name="connsiteX25" fmla="*/ 636417 w 1634831"/>
                    <a:gd name="connsiteY25" fmla="*/ 835798 h 1570927"/>
                    <a:gd name="connsiteX26" fmla="*/ 634304 w 1634831"/>
                    <a:gd name="connsiteY26" fmla="*/ 801508 h 1570927"/>
                    <a:gd name="connsiteX27" fmla="*/ 629868 w 1634831"/>
                    <a:gd name="connsiteY27" fmla="*/ 798098 h 1570927"/>
                    <a:gd name="connsiteX28" fmla="*/ 347183 w 1634831"/>
                    <a:gd name="connsiteY28" fmla="*/ 704814 h 1570927"/>
                    <a:gd name="connsiteX29" fmla="*/ 179556 w 1634831"/>
                    <a:gd name="connsiteY29" fmla="*/ 706884 h 1570927"/>
                    <a:gd name="connsiteX30" fmla="*/ 173601 w 1634831"/>
                    <a:gd name="connsiteY30" fmla="*/ 709252 h 1570927"/>
                    <a:gd name="connsiteX31" fmla="*/ 2134 w 1634831"/>
                    <a:gd name="connsiteY31" fmla="*/ 641199 h 1570927"/>
                    <a:gd name="connsiteX32" fmla="*/ 123684 w 1634831"/>
                    <a:gd name="connsiteY32" fmla="*/ 502427 h 1570927"/>
                    <a:gd name="connsiteX33" fmla="*/ 152241 w 1634831"/>
                    <a:gd name="connsiteY33" fmla="*/ 499697 h 1570927"/>
                    <a:gd name="connsiteX34" fmla="*/ 152268 w 1634831"/>
                    <a:gd name="connsiteY34" fmla="*/ 498266 h 1570927"/>
                    <a:gd name="connsiteX35" fmla="*/ 543675 w 1634831"/>
                    <a:gd name="connsiteY35" fmla="*/ 524029 h 1570927"/>
                    <a:gd name="connsiteX36" fmla="*/ 681783 w 1634831"/>
                    <a:gd name="connsiteY36" fmla="*/ 596397 h 1570927"/>
                    <a:gd name="connsiteX37" fmla="*/ 695950 w 1634831"/>
                    <a:gd name="connsiteY37" fmla="*/ 578869 h 1570927"/>
                    <a:gd name="connsiteX38" fmla="*/ 696976 w 1634831"/>
                    <a:gd name="connsiteY38" fmla="*/ 578104 h 1570927"/>
                    <a:gd name="connsiteX39" fmla="*/ 609054 w 1634831"/>
                    <a:gd name="connsiteY39" fmla="*/ 497128 h 1570927"/>
                    <a:gd name="connsiteX40" fmla="*/ 451849 w 1634831"/>
                    <a:gd name="connsiteY40" fmla="*/ 450996 h 1570927"/>
                    <a:gd name="connsiteX41" fmla="*/ 272598 w 1634831"/>
                    <a:gd name="connsiteY41" fmla="*/ 400950 h 1570927"/>
                    <a:gd name="connsiteX42" fmla="*/ 92902 w 1634831"/>
                    <a:gd name="connsiteY42" fmla="*/ 295879 h 1570927"/>
                    <a:gd name="connsiteX43" fmla="*/ 250251 w 1634831"/>
                    <a:gd name="connsiteY43" fmla="*/ 157322 h 1570927"/>
                    <a:gd name="connsiteX44" fmla="*/ 281492 w 1634831"/>
                    <a:gd name="connsiteY44" fmla="*/ 160579 h 1570927"/>
                    <a:gd name="connsiteX45" fmla="*/ 281793 w 1634831"/>
                    <a:gd name="connsiteY45" fmla="*/ 158870 h 1570927"/>
                    <a:gd name="connsiteX46" fmla="*/ 917713 w 1634831"/>
                    <a:gd name="connsiteY46" fmla="*/ 436887 h 1570927"/>
                    <a:gd name="connsiteX47" fmla="*/ 932137 w 1634831"/>
                    <a:gd name="connsiteY47" fmla="*/ 453102 h 1570927"/>
                    <a:gd name="connsiteX48" fmla="*/ 916542 w 1634831"/>
                    <a:gd name="connsiteY48" fmla="*/ 419836 h 1570927"/>
                    <a:gd name="connsiteX49" fmla="*/ 827827 w 1634831"/>
                    <a:gd name="connsiteY49" fmla="*/ 303864 h 1570927"/>
                    <a:gd name="connsiteX50" fmla="*/ 693917 w 1634831"/>
                    <a:gd name="connsiteY50" fmla="*/ 195963 h 1570927"/>
                    <a:gd name="connsiteX51" fmla="*/ 687575 w 1634831"/>
                    <a:gd name="connsiteY51" fmla="*/ 194391 h 1570927"/>
                    <a:gd name="connsiteX52" fmla="*/ 599050 w 1634831"/>
                    <a:gd name="connsiteY52" fmla="*/ 14817 h 1570927"/>
                    <a:gd name="connsiteX53" fmla="*/ 658188 w 1634831"/>
                    <a:gd name="connsiteY53" fmla="*/ 0 h 1570927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147681 w 1634831"/>
                    <a:gd name="connsiteY20" fmla="*/ 919557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72598 w 1634831"/>
                    <a:gd name="connsiteY41" fmla="*/ 400950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72598 w 1634831"/>
                    <a:gd name="connsiteY41" fmla="*/ 400950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72598 w 1634831"/>
                    <a:gd name="connsiteY41" fmla="*/ 400950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86377 w 1634831"/>
                    <a:gd name="connsiteY41" fmla="*/ 383208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68482 w 1634831"/>
                    <a:gd name="connsiteY40" fmla="*/ 428757 h 1562723"/>
                    <a:gd name="connsiteX41" fmla="*/ 286377 w 1634831"/>
                    <a:gd name="connsiteY41" fmla="*/ 383208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92902 w 1634831"/>
                    <a:gd name="connsiteY41" fmla="*/ 295879 h 1562723"/>
                    <a:gd name="connsiteX42" fmla="*/ 250251 w 1634831"/>
                    <a:gd name="connsiteY42" fmla="*/ 157322 h 1562723"/>
                    <a:gd name="connsiteX43" fmla="*/ 281492 w 1634831"/>
                    <a:gd name="connsiteY43" fmla="*/ 160579 h 1562723"/>
                    <a:gd name="connsiteX44" fmla="*/ 281793 w 1634831"/>
                    <a:gd name="connsiteY44" fmla="*/ 158870 h 1562723"/>
                    <a:gd name="connsiteX45" fmla="*/ 917713 w 1634831"/>
                    <a:gd name="connsiteY45" fmla="*/ 436887 h 1562723"/>
                    <a:gd name="connsiteX46" fmla="*/ 932137 w 1634831"/>
                    <a:gd name="connsiteY46" fmla="*/ 453102 h 1562723"/>
                    <a:gd name="connsiteX47" fmla="*/ 916542 w 1634831"/>
                    <a:gd name="connsiteY47" fmla="*/ 419836 h 1562723"/>
                    <a:gd name="connsiteX48" fmla="*/ 827827 w 1634831"/>
                    <a:gd name="connsiteY48" fmla="*/ 303864 h 1562723"/>
                    <a:gd name="connsiteX49" fmla="*/ 693917 w 1634831"/>
                    <a:gd name="connsiteY49" fmla="*/ 195963 h 1562723"/>
                    <a:gd name="connsiteX50" fmla="*/ 687575 w 1634831"/>
                    <a:gd name="connsiteY50" fmla="*/ 194391 h 1562723"/>
                    <a:gd name="connsiteX51" fmla="*/ 599050 w 1634831"/>
                    <a:gd name="connsiteY51" fmla="*/ 14817 h 1562723"/>
                    <a:gd name="connsiteX52" fmla="*/ 658188 w 1634831"/>
                    <a:gd name="connsiteY52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281492 w 1634831"/>
                    <a:gd name="connsiteY42" fmla="*/ 160579 h 1562723"/>
                    <a:gd name="connsiteX43" fmla="*/ 281793 w 1634831"/>
                    <a:gd name="connsiteY43" fmla="*/ 158870 h 1562723"/>
                    <a:gd name="connsiteX44" fmla="*/ 917713 w 1634831"/>
                    <a:gd name="connsiteY44" fmla="*/ 436887 h 1562723"/>
                    <a:gd name="connsiteX45" fmla="*/ 932137 w 1634831"/>
                    <a:gd name="connsiteY45" fmla="*/ 453102 h 1562723"/>
                    <a:gd name="connsiteX46" fmla="*/ 916542 w 1634831"/>
                    <a:gd name="connsiteY46" fmla="*/ 419836 h 1562723"/>
                    <a:gd name="connsiteX47" fmla="*/ 827827 w 1634831"/>
                    <a:gd name="connsiteY47" fmla="*/ 303864 h 1562723"/>
                    <a:gd name="connsiteX48" fmla="*/ 693917 w 1634831"/>
                    <a:gd name="connsiteY48" fmla="*/ 195963 h 1562723"/>
                    <a:gd name="connsiteX49" fmla="*/ 687575 w 1634831"/>
                    <a:gd name="connsiteY49" fmla="*/ 194391 h 1562723"/>
                    <a:gd name="connsiteX50" fmla="*/ 599050 w 1634831"/>
                    <a:gd name="connsiteY50" fmla="*/ 14817 h 1562723"/>
                    <a:gd name="connsiteX51" fmla="*/ 658188 w 1634831"/>
                    <a:gd name="connsiteY51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281492 w 1634831"/>
                    <a:gd name="connsiteY42" fmla="*/ 160579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344485 w 1634831"/>
                    <a:gd name="connsiteY42" fmla="*/ 176586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64748 w 1634831"/>
                    <a:gd name="connsiteY41" fmla="*/ 249761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64748 w 1634831"/>
                    <a:gd name="connsiteY41" fmla="*/ 249761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599050 w 1634831"/>
                    <a:gd name="connsiteY48" fmla="*/ 14817 h 1562723"/>
                    <a:gd name="connsiteX49" fmla="*/ 658188 w 1634831"/>
                    <a:gd name="connsiteY49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551522 w 1634831"/>
                    <a:gd name="connsiteY48" fmla="*/ 81772 h 1562723"/>
                    <a:gd name="connsiteX49" fmla="*/ 658188 w 1634831"/>
                    <a:gd name="connsiteY49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551522 w 1634831"/>
                    <a:gd name="connsiteY48" fmla="*/ 81772 h 1562723"/>
                    <a:gd name="connsiteX49" fmla="*/ 658188 w 1634831"/>
                    <a:gd name="connsiteY49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51522 w 1634831"/>
                    <a:gd name="connsiteY47" fmla="*/ 81772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51522 w 1634831"/>
                    <a:gd name="connsiteY47" fmla="*/ 81772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51522 w 1634831"/>
                    <a:gd name="connsiteY47" fmla="*/ 81772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16165 w 1634831"/>
                    <a:gd name="connsiteY35" fmla="*/ 535582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16165 w 1634831"/>
                    <a:gd name="connsiteY35" fmla="*/ 535582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516165 w 1634831"/>
                    <a:gd name="connsiteY34" fmla="*/ 535582 h 1562723"/>
                    <a:gd name="connsiteX35" fmla="*/ 681783 w 1634831"/>
                    <a:gd name="connsiteY35" fmla="*/ 596397 h 1562723"/>
                    <a:gd name="connsiteX36" fmla="*/ 695950 w 1634831"/>
                    <a:gd name="connsiteY36" fmla="*/ 578869 h 1562723"/>
                    <a:gd name="connsiteX37" fmla="*/ 696976 w 1634831"/>
                    <a:gd name="connsiteY37" fmla="*/ 578104 h 1562723"/>
                    <a:gd name="connsiteX38" fmla="*/ 548670 w 1634831"/>
                    <a:gd name="connsiteY38" fmla="*/ 478994 h 1562723"/>
                    <a:gd name="connsiteX39" fmla="*/ 315238 w 1634831"/>
                    <a:gd name="connsiteY39" fmla="*/ 405304 h 1562723"/>
                    <a:gd name="connsiteX40" fmla="*/ 116664 w 1634831"/>
                    <a:gd name="connsiteY40" fmla="*/ 246609 h 1562723"/>
                    <a:gd name="connsiteX41" fmla="*/ 556814 w 1634831"/>
                    <a:gd name="connsiteY41" fmla="*/ 277257 h 1562723"/>
                    <a:gd name="connsiteX42" fmla="*/ 917713 w 1634831"/>
                    <a:gd name="connsiteY42" fmla="*/ 436887 h 1562723"/>
                    <a:gd name="connsiteX43" fmla="*/ 932137 w 1634831"/>
                    <a:gd name="connsiteY43" fmla="*/ 453102 h 1562723"/>
                    <a:gd name="connsiteX44" fmla="*/ 916542 w 1634831"/>
                    <a:gd name="connsiteY44" fmla="*/ 419836 h 1562723"/>
                    <a:gd name="connsiteX45" fmla="*/ 827827 w 1634831"/>
                    <a:gd name="connsiteY45" fmla="*/ 303864 h 1562723"/>
                    <a:gd name="connsiteX46" fmla="*/ 593872 w 1634831"/>
                    <a:gd name="connsiteY46" fmla="*/ 112425 h 1562723"/>
                    <a:gd name="connsiteX47" fmla="*/ 658188 w 1634831"/>
                    <a:gd name="connsiteY47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516165 w 1634831"/>
                    <a:gd name="connsiteY33" fmla="*/ 535582 h 1562723"/>
                    <a:gd name="connsiteX34" fmla="*/ 681783 w 1634831"/>
                    <a:gd name="connsiteY34" fmla="*/ 596397 h 1562723"/>
                    <a:gd name="connsiteX35" fmla="*/ 695950 w 1634831"/>
                    <a:gd name="connsiteY35" fmla="*/ 578869 h 1562723"/>
                    <a:gd name="connsiteX36" fmla="*/ 696976 w 1634831"/>
                    <a:gd name="connsiteY36" fmla="*/ 578104 h 1562723"/>
                    <a:gd name="connsiteX37" fmla="*/ 548670 w 1634831"/>
                    <a:gd name="connsiteY37" fmla="*/ 478994 h 1562723"/>
                    <a:gd name="connsiteX38" fmla="*/ 315238 w 1634831"/>
                    <a:gd name="connsiteY38" fmla="*/ 405304 h 1562723"/>
                    <a:gd name="connsiteX39" fmla="*/ 116664 w 1634831"/>
                    <a:gd name="connsiteY39" fmla="*/ 246609 h 1562723"/>
                    <a:gd name="connsiteX40" fmla="*/ 556814 w 1634831"/>
                    <a:gd name="connsiteY40" fmla="*/ 277257 h 1562723"/>
                    <a:gd name="connsiteX41" fmla="*/ 917713 w 1634831"/>
                    <a:gd name="connsiteY41" fmla="*/ 436887 h 1562723"/>
                    <a:gd name="connsiteX42" fmla="*/ 932137 w 1634831"/>
                    <a:gd name="connsiteY42" fmla="*/ 453102 h 1562723"/>
                    <a:gd name="connsiteX43" fmla="*/ 916542 w 1634831"/>
                    <a:gd name="connsiteY43" fmla="*/ 419836 h 1562723"/>
                    <a:gd name="connsiteX44" fmla="*/ 827827 w 1634831"/>
                    <a:gd name="connsiteY44" fmla="*/ 303864 h 1562723"/>
                    <a:gd name="connsiteX45" fmla="*/ 593872 w 1634831"/>
                    <a:gd name="connsiteY45" fmla="*/ 112425 h 1562723"/>
                    <a:gd name="connsiteX46" fmla="*/ 658188 w 1634831"/>
                    <a:gd name="connsiteY46" fmla="*/ 0 h 1562723"/>
                    <a:gd name="connsiteX0" fmla="*/ 658783 w 1635426"/>
                    <a:gd name="connsiteY0" fmla="*/ 0 h 1562723"/>
                    <a:gd name="connsiteX1" fmla="*/ 921361 w 1635426"/>
                    <a:gd name="connsiteY1" fmla="*/ 145751 h 1562723"/>
                    <a:gd name="connsiteX2" fmla="*/ 1330307 w 1635426"/>
                    <a:gd name="connsiteY2" fmla="*/ 574826 h 1562723"/>
                    <a:gd name="connsiteX3" fmla="*/ 1555277 w 1635426"/>
                    <a:gd name="connsiteY3" fmla="*/ 989062 h 1562723"/>
                    <a:gd name="connsiteX4" fmla="*/ 1504047 w 1635426"/>
                    <a:gd name="connsiteY4" fmla="*/ 1490778 h 1562723"/>
                    <a:gd name="connsiteX5" fmla="*/ 1002330 w 1635426"/>
                    <a:gd name="connsiteY5" fmla="*/ 1439547 h 1562723"/>
                    <a:gd name="connsiteX6" fmla="*/ 856481 w 1635426"/>
                    <a:gd name="connsiteY6" fmla="*/ 1348505 h 1562723"/>
                    <a:gd name="connsiteX7" fmla="*/ 512375 w 1635426"/>
                    <a:gd name="connsiteY7" fmla="*/ 1328733 h 1562723"/>
                    <a:gd name="connsiteX8" fmla="*/ 452119 w 1635426"/>
                    <a:gd name="connsiteY8" fmla="*/ 1318984 h 1562723"/>
                    <a:gd name="connsiteX9" fmla="*/ 288338 w 1635426"/>
                    <a:gd name="connsiteY9" fmla="*/ 1193251 h 1562723"/>
                    <a:gd name="connsiteX10" fmla="*/ 452119 w 1635426"/>
                    <a:gd name="connsiteY10" fmla="*/ 1067517 h 1562723"/>
                    <a:gd name="connsiteX11" fmla="*/ 515870 w 1635426"/>
                    <a:gd name="connsiteY11" fmla="*/ 1077398 h 1562723"/>
                    <a:gd name="connsiteX12" fmla="*/ 619445 w 1635426"/>
                    <a:gd name="connsiteY12" fmla="*/ 1095747 h 1562723"/>
                    <a:gd name="connsiteX13" fmla="*/ 720595 w 1635426"/>
                    <a:gd name="connsiteY13" fmla="*/ 1097512 h 1562723"/>
                    <a:gd name="connsiteX14" fmla="*/ 722940 w 1635426"/>
                    <a:gd name="connsiteY14" fmla="*/ 1096613 h 1562723"/>
                    <a:gd name="connsiteX15" fmla="*/ 713600 w 1635426"/>
                    <a:gd name="connsiteY15" fmla="*/ 1085148 h 1562723"/>
                    <a:gd name="connsiteX16" fmla="*/ 645815 w 1635426"/>
                    <a:gd name="connsiteY16" fmla="*/ 1036279 h 1562723"/>
                    <a:gd name="connsiteX17" fmla="*/ 434009 w 1635426"/>
                    <a:gd name="connsiteY17" fmla="*/ 972236 h 1562723"/>
                    <a:gd name="connsiteX18" fmla="*/ 295197 w 1635426"/>
                    <a:gd name="connsiteY18" fmla="*/ 973950 h 1562723"/>
                    <a:gd name="connsiteX19" fmla="*/ 290266 w 1635426"/>
                    <a:gd name="connsiteY19" fmla="*/ 975912 h 1562723"/>
                    <a:gd name="connsiteX20" fmla="*/ 43992 w 1635426"/>
                    <a:gd name="connsiteY20" fmla="*/ 932844 h 1562723"/>
                    <a:gd name="connsiteX21" fmla="*/ 248931 w 1635426"/>
                    <a:gd name="connsiteY21" fmla="*/ 804642 h 1562723"/>
                    <a:gd name="connsiteX22" fmla="*/ 272580 w 1635426"/>
                    <a:gd name="connsiteY22" fmla="*/ 802380 h 1562723"/>
                    <a:gd name="connsiteX23" fmla="*/ 272602 w 1635426"/>
                    <a:gd name="connsiteY23" fmla="*/ 801196 h 1562723"/>
                    <a:gd name="connsiteX24" fmla="*/ 596721 w 1635426"/>
                    <a:gd name="connsiteY24" fmla="*/ 822529 h 1562723"/>
                    <a:gd name="connsiteX25" fmla="*/ 637012 w 1635426"/>
                    <a:gd name="connsiteY25" fmla="*/ 835798 h 1562723"/>
                    <a:gd name="connsiteX26" fmla="*/ 634899 w 1635426"/>
                    <a:gd name="connsiteY26" fmla="*/ 801508 h 1562723"/>
                    <a:gd name="connsiteX27" fmla="*/ 630463 w 1635426"/>
                    <a:gd name="connsiteY27" fmla="*/ 798098 h 1562723"/>
                    <a:gd name="connsiteX28" fmla="*/ 347778 w 1635426"/>
                    <a:gd name="connsiteY28" fmla="*/ 704814 h 1562723"/>
                    <a:gd name="connsiteX29" fmla="*/ 180151 w 1635426"/>
                    <a:gd name="connsiteY29" fmla="*/ 706884 h 1562723"/>
                    <a:gd name="connsiteX30" fmla="*/ 174196 w 1635426"/>
                    <a:gd name="connsiteY30" fmla="*/ 709252 h 1562723"/>
                    <a:gd name="connsiteX31" fmla="*/ 2729 w 1635426"/>
                    <a:gd name="connsiteY31" fmla="*/ 641199 h 1562723"/>
                    <a:gd name="connsiteX32" fmla="*/ 124279 w 1635426"/>
                    <a:gd name="connsiteY32" fmla="*/ 502427 h 1562723"/>
                    <a:gd name="connsiteX33" fmla="*/ 516760 w 1635426"/>
                    <a:gd name="connsiteY33" fmla="*/ 535582 h 1562723"/>
                    <a:gd name="connsiteX34" fmla="*/ 682378 w 1635426"/>
                    <a:gd name="connsiteY34" fmla="*/ 596397 h 1562723"/>
                    <a:gd name="connsiteX35" fmla="*/ 696545 w 1635426"/>
                    <a:gd name="connsiteY35" fmla="*/ 578869 h 1562723"/>
                    <a:gd name="connsiteX36" fmla="*/ 697571 w 1635426"/>
                    <a:gd name="connsiteY36" fmla="*/ 578104 h 1562723"/>
                    <a:gd name="connsiteX37" fmla="*/ 549265 w 1635426"/>
                    <a:gd name="connsiteY37" fmla="*/ 478994 h 1562723"/>
                    <a:gd name="connsiteX38" fmla="*/ 315833 w 1635426"/>
                    <a:gd name="connsiteY38" fmla="*/ 405304 h 1562723"/>
                    <a:gd name="connsiteX39" fmla="*/ 117259 w 1635426"/>
                    <a:gd name="connsiteY39" fmla="*/ 246609 h 1562723"/>
                    <a:gd name="connsiteX40" fmla="*/ 557409 w 1635426"/>
                    <a:gd name="connsiteY40" fmla="*/ 277257 h 1562723"/>
                    <a:gd name="connsiteX41" fmla="*/ 918308 w 1635426"/>
                    <a:gd name="connsiteY41" fmla="*/ 436887 h 1562723"/>
                    <a:gd name="connsiteX42" fmla="*/ 932732 w 1635426"/>
                    <a:gd name="connsiteY42" fmla="*/ 453102 h 1562723"/>
                    <a:gd name="connsiteX43" fmla="*/ 917137 w 1635426"/>
                    <a:gd name="connsiteY43" fmla="*/ 419836 h 1562723"/>
                    <a:gd name="connsiteX44" fmla="*/ 828422 w 1635426"/>
                    <a:gd name="connsiteY44" fmla="*/ 303864 h 1562723"/>
                    <a:gd name="connsiteX45" fmla="*/ 594467 w 1635426"/>
                    <a:gd name="connsiteY45" fmla="*/ 112425 h 1562723"/>
                    <a:gd name="connsiteX46" fmla="*/ 658783 w 1635426"/>
                    <a:gd name="connsiteY46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628195 w 1633158"/>
                    <a:gd name="connsiteY27" fmla="*/ 798098 h 1562723"/>
                    <a:gd name="connsiteX28" fmla="*/ 345510 w 1633158"/>
                    <a:gd name="connsiteY28" fmla="*/ 704814 h 1562723"/>
                    <a:gd name="connsiteX29" fmla="*/ 177883 w 1633158"/>
                    <a:gd name="connsiteY29" fmla="*/ 706884 h 1562723"/>
                    <a:gd name="connsiteX30" fmla="*/ 171928 w 1633158"/>
                    <a:gd name="connsiteY30" fmla="*/ 709252 h 1562723"/>
                    <a:gd name="connsiteX31" fmla="*/ 461 w 1633158"/>
                    <a:gd name="connsiteY31" fmla="*/ 641199 h 1562723"/>
                    <a:gd name="connsiteX32" fmla="*/ 138110 w 1633158"/>
                    <a:gd name="connsiteY32" fmla="*/ 508857 h 1562723"/>
                    <a:gd name="connsiteX33" fmla="*/ 514492 w 1633158"/>
                    <a:gd name="connsiteY33" fmla="*/ 535582 h 1562723"/>
                    <a:gd name="connsiteX34" fmla="*/ 680110 w 1633158"/>
                    <a:gd name="connsiteY34" fmla="*/ 596397 h 1562723"/>
                    <a:gd name="connsiteX35" fmla="*/ 694277 w 1633158"/>
                    <a:gd name="connsiteY35" fmla="*/ 578869 h 1562723"/>
                    <a:gd name="connsiteX36" fmla="*/ 695303 w 1633158"/>
                    <a:gd name="connsiteY36" fmla="*/ 578104 h 1562723"/>
                    <a:gd name="connsiteX37" fmla="*/ 546997 w 1633158"/>
                    <a:gd name="connsiteY37" fmla="*/ 478994 h 1562723"/>
                    <a:gd name="connsiteX38" fmla="*/ 313565 w 1633158"/>
                    <a:gd name="connsiteY38" fmla="*/ 405304 h 1562723"/>
                    <a:gd name="connsiteX39" fmla="*/ 114991 w 1633158"/>
                    <a:gd name="connsiteY39" fmla="*/ 246609 h 1562723"/>
                    <a:gd name="connsiteX40" fmla="*/ 555141 w 1633158"/>
                    <a:gd name="connsiteY40" fmla="*/ 277257 h 1562723"/>
                    <a:gd name="connsiteX41" fmla="*/ 916040 w 1633158"/>
                    <a:gd name="connsiteY41" fmla="*/ 436887 h 1562723"/>
                    <a:gd name="connsiteX42" fmla="*/ 930464 w 1633158"/>
                    <a:gd name="connsiteY42" fmla="*/ 453102 h 1562723"/>
                    <a:gd name="connsiteX43" fmla="*/ 914869 w 1633158"/>
                    <a:gd name="connsiteY43" fmla="*/ 419836 h 1562723"/>
                    <a:gd name="connsiteX44" fmla="*/ 826154 w 1633158"/>
                    <a:gd name="connsiteY44" fmla="*/ 303864 h 1562723"/>
                    <a:gd name="connsiteX45" fmla="*/ 592199 w 1633158"/>
                    <a:gd name="connsiteY45" fmla="*/ 112425 h 1562723"/>
                    <a:gd name="connsiteX46" fmla="*/ 656515 w 1633158"/>
                    <a:gd name="connsiteY46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628195 w 1633158"/>
                    <a:gd name="connsiteY27" fmla="*/ 798098 h 1562723"/>
                    <a:gd name="connsiteX28" fmla="*/ 345510 w 1633158"/>
                    <a:gd name="connsiteY28" fmla="*/ 704814 h 1562723"/>
                    <a:gd name="connsiteX29" fmla="*/ 177883 w 1633158"/>
                    <a:gd name="connsiteY29" fmla="*/ 706884 h 1562723"/>
                    <a:gd name="connsiteX30" fmla="*/ 171928 w 1633158"/>
                    <a:gd name="connsiteY30" fmla="*/ 709252 h 1562723"/>
                    <a:gd name="connsiteX31" fmla="*/ 461 w 1633158"/>
                    <a:gd name="connsiteY31" fmla="*/ 641199 h 1562723"/>
                    <a:gd name="connsiteX32" fmla="*/ 138110 w 1633158"/>
                    <a:gd name="connsiteY32" fmla="*/ 508857 h 1562723"/>
                    <a:gd name="connsiteX33" fmla="*/ 514492 w 1633158"/>
                    <a:gd name="connsiteY33" fmla="*/ 535582 h 1562723"/>
                    <a:gd name="connsiteX34" fmla="*/ 680110 w 1633158"/>
                    <a:gd name="connsiteY34" fmla="*/ 596397 h 1562723"/>
                    <a:gd name="connsiteX35" fmla="*/ 694277 w 1633158"/>
                    <a:gd name="connsiteY35" fmla="*/ 578869 h 1562723"/>
                    <a:gd name="connsiteX36" fmla="*/ 695303 w 1633158"/>
                    <a:gd name="connsiteY36" fmla="*/ 578104 h 1562723"/>
                    <a:gd name="connsiteX37" fmla="*/ 546997 w 1633158"/>
                    <a:gd name="connsiteY37" fmla="*/ 478994 h 1562723"/>
                    <a:gd name="connsiteX38" fmla="*/ 313565 w 1633158"/>
                    <a:gd name="connsiteY38" fmla="*/ 405304 h 1562723"/>
                    <a:gd name="connsiteX39" fmla="*/ 114991 w 1633158"/>
                    <a:gd name="connsiteY39" fmla="*/ 246609 h 1562723"/>
                    <a:gd name="connsiteX40" fmla="*/ 555141 w 1633158"/>
                    <a:gd name="connsiteY40" fmla="*/ 277257 h 1562723"/>
                    <a:gd name="connsiteX41" fmla="*/ 916040 w 1633158"/>
                    <a:gd name="connsiteY41" fmla="*/ 436887 h 1562723"/>
                    <a:gd name="connsiteX42" fmla="*/ 930464 w 1633158"/>
                    <a:gd name="connsiteY42" fmla="*/ 453102 h 1562723"/>
                    <a:gd name="connsiteX43" fmla="*/ 914869 w 1633158"/>
                    <a:gd name="connsiteY43" fmla="*/ 419836 h 1562723"/>
                    <a:gd name="connsiteX44" fmla="*/ 826154 w 1633158"/>
                    <a:gd name="connsiteY44" fmla="*/ 303864 h 1562723"/>
                    <a:gd name="connsiteX45" fmla="*/ 592199 w 1633158"/>
                    <a:gd name="connsiteY45" fmla="*/ 112425 h 1562723"/>
                    <a:gd name="connsiteX46" fmla="*/ 656515 w 1633158"/>
                    <a:gd name="connsiteY46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7883 w 1633158"/>
                    <a:gd name="connsiteY28" fmla="*/ 706884 h 1562723"/>
                    <a:gd name="connsiteX29" fmla="*/ 171928 w 1633158"/>
                    <a:gd name="connsiteY29" fmla="*/ 709252 h 1562723"/>
                    <a:gd name="connsiteX30" fmla="*/ 461 w 1633158"/>
                    <a:gd name="connsiteY30" fmla="*/ 641199 h 1562723"/>
                    <a:gd name="connsiteX31" fmla="*/ 138110 w 1633158"/>
                    <a:gd name="connsiteY31" fmla="*/ 508857 h 1562723"/>
                    <a:gd name="connsiteX32" fmla="*/ 514492 w 1633158"/>
                    <a:gd name="connsiteY32" fmla="*/ 535582 h 1562723"/>
                    <a:gd name="connsiteX33" fmla="*/ 680110 w 1633158"/>
                    <a:gd name="connsiteY33" fmla="*/ 596397 h 1562723"/>
                    <a:gd name="connsiteX34" fmla="*/ 694277 w 1633158"/>
                    <a:gd name="connsiteY34" fmla="*/ 578869 h 1562723"/>
                    <a:gd name="connsiteX35" fmla="*/ 695303 w 1633158"/>
                    <a:gd name="connsiteY35" fmla="*/ 578104 h 1562723"/>
                    <a:gd name="connsiteX36" fmla="*/ 546997 w 1633158"/>
                    <a:gd name="connsiteY36" fmla="*/ 478994 h 1562723"/>
                    <a:gd name="connsiteX37" fmla="*/ 313565 w 1633158"/>
                    <a:gd name="connsiteY37" fmla="*/ 405304 h 1562723"/>
                    <a:gd name="connsiteX38" fmla="*/ 114991 w 1633158"/>
                    <a:gd name="connsiteY38" fmla="*/ 246609 h 1562723"/>
                    <a:gd name="connsiteX39" fmla="*/ 555141 w 1633158"/>
                    <a:gd name="connsiteY39" fmla="*/ 277257 h 1562723"/>
                    <a:gd name="connsiteX40" fmla="*/ 916040 w 1633158"/>
                    <a:gd name="connsiteY40" fmla="*/ 436887 h 1562723"/>
                    <a:gd name="connsiteX41" fmla="*/ 930464 w 1633158"/>
                    <a:gd name="connsiteY41" fmla="*/ 453102 h 1562723"/>
                    <a:gd name="connsiteX42" fmla="*/ 914869 w 1633158"/>
                    <a:gd name="connsiteY42" fmla="*/ 419836 h 1562723"/>
                    <a:gd name="connsiteX43" fmla="*/ 826154 w 1633158"/>
                    <a:gd name="connsiteY43" fmla="*/ 303864 h 1562723"/>
                    <a:gd name="connsiteX44" fmla="*/ 592199 w 1633158"/>
                    <a:gd name="connsiteY44" fmla="*/ 112425 h 1562723"/>
                    <a:gd name="connsiteX45" fmla="*/ 656515 w 1633158"/>
                    <a:gd name="connsiteY45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7883 w 1633158"/>
                    <a:gd name="connsiteY28" fmla="*/ 706884 h 1562723"/>
                    <a:gd name="connsiteX29" fmla="*/ 171928 w 1633158"/>
                    <a:gd name="connsiteY29" fmla="*/ 709252 h 1562723"/>
                    <a:gd name="connsiteX30" fmla="*/ 461 w 1633158"/>
                    <a:gd name="connsiteY30" fmla="*/ 641199 h 1562723"/>
                    <a:gd name="connsiteX31" fmla="*/ 138110 w 1633158"/>
                    <a:gd name="connsiteY31" fmla="*/ 508857 h 1562723"/>
                    <a:gd name="connsiteX32" fmla="*/ 514492 w 1633158"/>
                    <a:gd name="connsiteY32" fmla="*/ 535582 h 1562723"/>
                    <a:gd name="connsiteX33" fmla="*/ 680110 w 1633158"/>
                    <a:gd name="connsiteY33" fmla="*/ 596397 h 1562723"/>
                    <a:gd name="connsiteX34" fmla="*/ 694277 w 1633158"/>
                    <a:gd name="connsiteY34" fmla="*/ 578869 h 1562723"/>
                    <a:gd name="connsiteX35" fmla="*/ 695303 w 1633158"/>
                    <a:gd name="connsiteY35" fmla="*/ 578104 h 1562723"/>
                    <a:gd name="connsiteX36" fmla="*/ 546997 w 1633158"/>
                    <a:gd name="connsiteY36" fmla="*/ 478994 h 1562723"/>
                    <a:gd name="connsiteX37" fmla="*/ 313565 w 1633158"/>
                    <a:gd name="connsiteY37" fmla="*/ 405304 h 1562723"/>
                    <a:gd name="connsiteX38" fmla="*/ 114991 w 1633158"/>
                    <a:gd name="connsiteY38" fmla="*/ 246609 h 1562723"/>
                    <a:gd name="connsiteX39" fmla="*/ 555141 w 1633158"/>
                    <a:gd name="connsiteY39" fmla="*/ 277257 h 1562723"/>
                    <a:gd name="connsiteX40" fmla="*/ 916040 w 1633158"/>
                    <a:gd name="connsiteY40" fmla="*/ 436887 h 1562723"/>
                    <a:gd name="connsiteX41" fmla="*/ 930464 w 1633158"/>
                    <a:gd name="connsiteY41" fmla="*/ 453102 h 1562723"/>
                    <a:gd name="connsiteX42" fmla="*/ 914869 w 1633158"/>
                    <a:gd name="connsiteY42" fmla="*/ 419836 h 1562723"/>
                    <a:gd name="connsiteX43" fmla="*/ 826154 w 1633158"/>
                    <a:gd name="connsiteY43" fmla="*/ 303864 h 1562723"/>
                    <a:gd name="connsiteX44" fmla="*/ 592199 w 1633158"/>
                    <a:gd name="connsiteY44" fmla="*/ 112425 h 1562723"/>
                    <a:gd name="connsiteX45" fmla="*/ 656515 w 1633158"/>
                    <a:gd name="connsiteY45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1928 w 1633158"/>
                    <a:gd name="connsiteY28" fmla="*/ 709252 h 1562723"/>
                    <a:gd name="connsiteX29" fmla="*/ 461 w 1633158"/>
                    <a:gd name="connsiteY29" fmla="*/ 641199 h 1562723"/>
                    <a:gd name="connsiteX30" fmla="*/ 138110 w 1633158"/>
                    <a:gd name="connsiteY30" fmla="*/ 508857 h 1562723"/>
                    <a:gd name="connsiteX31" fmla="*/ 514492 w 1633158"/>
                    <a:gd name="connsiteY31" fmla="*/ 535582 h 1562723"/>
                    <a:gd name="connsiteX32" fmla="*/ 680110 w 1633158"/>
                    <a:gd name="connsiteY32" fmla="*/ 596397 h 1562723"/>
                    <a:gd name="connsiteX33" fmla="*/ 694277 w 1633158"/>
                    <a:gd name="connsiteY33" fmla="*/ 578869 h 1562723"/>
                    <a:gd name="connsiteX34" fmla="*/ 695303 w 1633158"/>
                    <a:gd name="connsiteY34" fmla="*/ 578104 h 1562723"/>
                    <a:gd name="connsiteX35" fmla="*/ 546997 w 1633158"/>
                    <a:gd name="connsiteY35" fmla="*/ 478994 h 1562723"/>
                    <a:gd name="connsiteX36" fmla="*/ 313565 w 1633158"/>
                    <a:gd name="connsiteY36" fmla="*/ 405304 h 1562723"/>
                    <a:gd name="connsiteX37" fmla="*/ 114991 w 1633158"/>
                    <a:gd name="connsiteY37" fmla="*/ 246609 h 1562723"/>
                    <a:gd name="connsiteX38" fmla="*/ 555141 w 1633158"/>
                    <a:gd name="connsiteY38" fmla="*/ 277257 h 1562723"/>
                    <a:gd name="connsiteX39" fmla="*/ 916040 w 1633158"/>
                    <a:gd name="connsiteY39" fmla="*/ 436887 h 1562723"/>
                    <a:gd name="connsiteX40" fmla="*/ 930464 w 1633158"/>
                    <a:gd name="connsiteY40" fmla="*/ 453102 h 1562723"/>
                    <a:gd name="connsiteX41" fmla="*/ 914869 w 1633158"/>
                    <a:gd name="connsiteY41" fmla="*/ 419836 h 1562723"/>
                    <a:gd name="connsiteX42" fmla="*/ 826154 w 1633158"/>
                    <a:gd name="connsiteY42" fmla="*/ 303864 h 1562723"/>
                    <a:gd name="connsiteX43" fmla="*/ 592199 w 1633158"/>
                    <a:gd name="connsiteY43" fmla="*/ 112425 h 1562723"/>
                    <a:gd name="connsiteX44" fmla="*/ 656515 w 1633158"/>
                    <a:gd name="connsiteY44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1928 w 1633158"/>
                    <a:gd name="connsiteY28" fmla="*/ 709252 h 1562723"/>
                    <a:gd name="connsiteX29" fmla="*/ 461 w 1633158"/>
                    <a:gd name="connsiteY29" fmla="*/ 641199 h 1562723"/>
                    <a:gd name="connsiteX30" fmla="*/ 138110 w 1633158"/>
                    <a:gd name="connsiteY30" fmla="*/ 508857 h 1562723"/>
                    <a:gd name="connsiteX31" fmla="*/ 514492 w 1633158"/>
                    <a:gd name="connsiteY31" fmla="*/ 535582 h 1562723"/>
                    <a:gd name="connsiteX32" fmla="*/ 680110 w 1633158"/>
                    <a:gd name="connsiteY32" fmla="*/ 596397 h 1562723"/>
                    <a:gd name="connsiteX33" fmla="*/ 694277 w 1633158"/>
                    <a:gd name="connsiteY33" fmla="*/ 578869 h 1562723"/>
                    <a:gd name="connsiteX34" fmla="*/ 695303 w 1633158"/>
                    <a:gd name="connsiteY34" fmla="*/ 578104 h 1562723"/>
                    <a:gd name="connsiteX35" fmla="*/ 546997 w 1633158"/>
                    <a:gd name="connsiteY35" fmla="*/ 478994 h 1562723"/>
                    <a:gd name="connsiteX36" fmla="*/ 313565 w 1633158"/>
                    <a:gd name="connsiteY36" fmla="*/ 405304 h 1562723"/>
                    <a:gd name="connsiteX37" fmla="*/ 114991 w 1633158"/>
                    <a:gd name="connsiteY37" fmla="*/ 246609 h 1562723"/>
                    <a:gd name="connsiteX38" fmla="*/ 555141 w 1633158"/>
                    <a:gd name="connsiteY38" fmla="*/ 277257 h 1562723"/>
                    <a:gd name="connsiteX39" fmla="*/ 916040 w 1633158"/>
                    <a:gd name="connsiteY39" fmla="*/ 436887 h 1562723"/>
                    <a:gd name="connsiteX40" fmla="*/ 930464 w 1633158"/>
                    <a:gd name="connsiteY40" fmla="*/ 453102 h 1562723"/>
                    <a:gd name="connsiteX41" fmla="*/ 914869 w 1633158"/>
                    <a:gd name="connsiteY41" fmla="*/ 419836 h 1562723"/>
                    <a:gd name="connsiteX42" fmla="*/ 826154 w 1633158"/>
                    <a:gd name="connsiteY42" fmla="*/ 303864 h 1562723"/>
                    <a:gd name="connsiteX43" fmla="*/ 592199 w 1633158"/>
                    <a:gd name="connsiteY43" fmla="*/ 112425 h 1562723"/>
                    <a:gd name="connsiteX44" fmla="*/ 656515 w 1633158"/>
                    <a:gd name="connsiteY44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594453 w 1633158"/>
                    <a:gd name="connsiteY23" fmla="*/ 822529 h 1562723"/>
                    <a:gd name="connsiteX24" fmla="*/ 634744 w 1633158"/>
                    <a:gd name="connsiteY24" fmla="*/ 835798 h 1562723"/>
                    <a:gd name="connsiteX25" fmla="*/ 632631 w 1633158"/>
                    <a:gd name="connsiteY25" fmla="*/ 801508 h 1562723"/>
                    <a:gd name="connsiteX26" fmla="*/ 345510 w 1633158"/>
                    <a:gd name="connsiteY26" fmla="*/ 704814 h 1562723"/>
                    <a:gd name="connsiteX27" fmla="*/ 171928 w 1633158"/>
                    <a:gd name="connsiteY27" fmla="*/ 709252 h 1562723"/>
                    <a:gd name="connsiteX28" fmla="*/ 461 w 1633158"/>
                    <a:gd name="connsiteY28" fmla="*/ 641199 h 1562723"/>
                    <a:gd name="connsiteX29" fmla="*/ 138110 w 1633158"/>
                    <a:gd name="connsiteY29" fmla="*/ 508857 h 1562723"/>
                    <a:gd name="connsiteX30" fmla="*/ 514492 w 1633158"/>
                    <a:gd name="connsiteY30" fmla="*/ 535582 h 1562723"/>
                    <a:gd name="connsiteX31" fmla="*/ 680110 w 1633158"/>
                    <a:gd name="connsiteY31" fmla="*/ 596397 h 1562723"/>
                    <a:gd name="connsiteX32" fmla="*/ 694277 w 1633158"/>
                    <a:gd name="connsiteY32" fmla="*/ 578869 h 1562723"/>
                    <a:gd name="connsiteX33" fmla="*/ 695303 w 1633158"/>
                    <a:gd name="connsiteY33" fmla="*/ 578104 h 1562723"/>
                    <a:gd name="connsiteX34" fmla="*/ 546997 w 1633158"/>
                    <a:gd name="connsiteY34" fmla="*/ 478994 h 1562723"/>
                    <a:gd name="connsiteX35" fmla="*/ 313565 w 1633158"/>
                    <a:gd name="connsiteY35" fmla="*/ 405304 h 1562723"/>
                    <a:gd name="connsiteX36" fmla="*/ 114991 w 1633158"/>
                    <a:gd name="connsiteY36" fmla="*/ 246609 h 1562723"/>
                    <a:gd name="connsiteX37" fmla="*/ 555141 w 1633158"/>
                    <a:gd name="connsiteY37" fmla="*/ 277257 h 1562723"/>
                    <a:gd name="connsiteX38" fmla="*/ 916040 w 1633158"/>
                    <a:gd name="connsiteY38" fmla="*/ 436887 h 1562723"/>
                    <a:gd name="connsiteX39" fmla="*/ 930464 w 1633158"/>
                    <a:gd name="connsiteY39" fmla="*/ 453102 h 1562723"/>
                    <a:gd name="connsiteX40" fmla="*/ 914869 w 1633158"/>
                    <a:gd name="connsiteY40" fmla="*/ 419836 h 1562723"/>
                    <a:gd name="connsiteX41" fmla="*/ 826154 w 1633158"/>
                    <a:gd name="connsiteY41" fmla="*/ 303864 h 1562723"/>
                    <a:gd name="connsiteX42" fmla="*/ 592199 w 1633158"/>
                    <a:gd name="connsiteY42" fmla="*/ 112425 h 1562723"/>
                    <a:gd name="connsiteX43" fmla="*/ 656515 w 1633158"/>
                    <a:gd name="connsiteY43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594453 w 1633158"/>
                    <a:gd name="connsiteY22" fmla="*/ 822529 h 1562723"/>
                    <a:gd name="connsiteX23" fmla="*/ 634744 w 1633158"/>
                    <a:gd name="connsiteY23" fmla="*/ 835798 h 1562723"/>
                    <a:gd name="connsiteX24" fmla="*/ 632631 w 1633158"/>
                    <a:gd name="connsiteY24" fmla="*/ 801508 h 1562723"/>
                    <a:gd name="connsiteX25" fmla="*/ 345510 w 1633158"/>
                    <a:gd name="connsiteY25" fmla="*/ 704814 h 1562723"/>
                    <a:gd name="connsiteX26" fmla="*/ 171928 w 1633158"/>
                    <a:gd name="connsiteY26" fmla="*/ 709252 h 1562723"/>
                    <a:gd name="connsiteX27" fmla="*/ 461 w 1633158"/>
                    <a:gd name="connsiteY27" fmla="*/ 641199 h 1562723"/>
                    <a:gd name="connsiteX28" fmla="*/ 138110 w 1633158"/>
                    <a:gd name="connsiteY28" fmla="*/ 508857 h 1562723"/>
                    <a:gd name="connsiteX29" fmla="*/ 514492 w 1633158"/>
                    <a:gd name="connsiteY29" fmla="*/ 535582 h 1562723"/>
                    <a:gd name="connsiteX30" fmla="*/ 680110 w 1633158"/>
                    <a:gd name="connsiteY30" fmla="*/ 596397 h 1562723"/>
                    <a:gd name="connsiteX31" fmla="*/ 694277 w 1633158"/>
                    <a:gd name="connsiteY31" fmla="*/ 578869 h 1562723"/>
                    <a:gd name="connsiteX32" fmla="*/ 695303 w 1633158"/>
                    <a:gd name="connsiteY32" fmla="*/ 578104 h 1562723"/>
                    <a:gd name="connsiteX33" fmla="*/ 546997 w 1633158"/>
                    <a:gd name="connsiteY33" fmla="*/ 478994 h 1562723"/>
                    <a:gd name="connsiteX34" fmla="*/ 313565 w 1633158"/>
                    <a:gd name="connsiteY34" fmla="*/ 405304 h 1562723"/>
                    <a:gd name="connsiteX35" fmla="*/ 114991 w 1633158"/>
                    <a:gd name="connsiteY35" fmla="*/ 246609 h 1562723"/>
                    <a:gd name="connsiteX36" fmla="*/ 555141 w 1633158"/>
                    <a:gd name="connsiteY36" fmla="*/ 277257 h 1562723"/>
                    <a:gd name="connsiteX37" fmla="*/ 916040 w 1633158"/>
                    <a:gd name="connsiteY37" fmla="*/ 436887 h 1562723"/>
                    <a:gd name="connsiteX38" fmla="*/ 930464 w 1633158"/>
                    <a:gd name="connsiteY38" fmla="*/ 453102 h 1562723"/>
                    <a:gd name="connsiteX39" fmla="*/ 914869 w 1633158"/>
                    <a:gd name="connsiteY39" fmla="*/ 419836 h 1562723"/>
                    <a:gd name="connsiteX40" fmla="*/ 826154 w 1633158"/>
                    <a:gd name="connsiteY40" fmla="*/ 303864 h 1562723"/>
                    <a:gd name="connsiteX41" fmla="*/ 592199 w 1633158"/>
                    <a:gd name="connsiteY41" fmla="*/ 112425 h 1562723"/>
                    <a:gd name="connsiteX42" fmla="*/ 656515 w 1633158"/>
                    <a:gd name="connsiteY42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594453 w 1633158"/>
                    <a:gd name="connsiteY22" fmla="*/ 822529 h 1562723"/>
                    <a:gd name="connsiteX23" fmla="*/ 634744 w 1633158"/>
                    <a:gd name="connsiteY23" fmla="*/ 835798 h 1562723"/>
                    <a:gd name="connsiteX24" fmla="*/ 632631 w 1633158"/>
                    <a:gd name="connsiteY24" fmla="*/ 801508 h 1562723"/>
                    <a:gd name="connsiteX25" fmla="*/ 345510 w 1633158"/>
                    <a:gd name="connsiteY25" fmla="*/ 704814 h 1562723"/>
                    <a:gd name="connsiteX26" fmla="*/ 171928 w 1633158"/>
                    <a:gd name="connsiteY26" fmla="*/ 709252 h 1562723"/>
                    <a:gd name="connsiteX27" fmla="*/ 461 w 1633158"/>
                    <a:gd name="connsiteY27" fmla="*/ 641199 h 1562723"/>
                    <a:gd name="connsiteX28" fmla="*/ 138110 w 1633158"/>
                    <a:gd name="connsiteY28" fmla="*/ 508857 h 1562723"/>
                    <a:gd name="connsiteX29" fmla="*/ 514492 w 1633158"/>
                    <a:gd name="connsiteY29" fmla="*/ 535582 h 1562723"/>
                    <a:gd name="connsiteX30" fmla="*/ 680110 w 1633158"/>
                    <a:gd name="connsiteY30" fmla="*/ 596397 h 1562723"/>
                    <a:gd name="connsiteX31" fmla="*/ 694277 w 1633158"/>
                    <a:gd name="connsiteY31" fmla="*/ 578869 h 1562723"/>
                    <a:gd name="connsiteX32" fmla="*/ 695303 w 1633158"/>
                    <a:gd name="connsiteY32" fmla="*/ 578104 h 1562723"/>
                    <a:gd name="connsiteX33" fmla="*/ 546997 w 1633158"/>
                    <a:gd name="connsiteY33" fmla="*/ 478994 h 1562723"/>
                    <a:gd name="connsiteX34" fmla="*/ 313565 w 1633158"/>
                    <a:gd name="connsiteY34" fmla="*/ 405304 h 1562723"/>
                    <a:gd name="connsiteX35" fmla="*/ 114991 w 1633158"/>
                    <a:gd name="connsiteY35" fmla="*/ 246609 h 1562723"/>
                    <a:gd name="connsiteX36" fmla="*/ 555141 w 1633158"/>
                    <a:gd name="connsiteY36" fmla="*/ 277257 h 1562723"/>
                    <a:gd name="connsiteX37" fmla="*/ 916040 w 1633158"/>
                    <a:gd name="connsiteY37" fmla="*/ 436887 h 1562723"/>
                    <a:gd name="connsiteX38" fmla="*/ 930464 w 1633158"/>
                    <a:gd name="connsiteY38" fmla="*/ 453102 h 1562723"/>
                    <a:gd name="connsiteX39" fmla="*/ 914869 w 1633158"/>
                    <a:gd name="connsiteY39" fmla="*/ 419836 h 1562723"/>
                    <a:gd name="connsiteX40" fmla="*/ 826154 w 1633158"/>
                    <a:gd name="connsiteY40" fmla="*/ 303864 h 1562723"/>
                    <a:gd name="connsiteX41" fmla="*/ 592199 w 1633158"/>
                    <a:gd name="connsiteY41" fmla="*/ 112425 h 1562723"/>
                    <a:gd name="connsiteX42" fmla="*/ 656515 w 1633158"/>
                    <a:gd name="connsiteY42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345510 w 1633158"/>
                    <a:gd name="connsiteY24" fmla="*/ 704814 h 1562723"/>
                    <a:gd name="connsiteX25" fmla="*/ 171928 w 1633158"/>
                    <a:gd name="connsiteY25" fmla="*/ 709252 h 1562723"/>
                    <a:gd name="connsiteX26" fmla="*/ 461 w 1633158"/>
                    <a:gd name="connsiteY26" fmla="*/ 641199 h 1562723"/>
                    <a:gd name="connsiteX27" fmla="*/ 138110 w 1633158"/>
                    <a:gd name="connsiteY27" fmla="*/ 508857 h 1562723"/>
                    <a:gd name="connsiteX28" fmla="*/ 514492 w 1633158"/>
                    <a:gd name="connsiteY28" fmla="*/ 535582 h 1562723"/>
                    <a:gd name="connsiteX29" fmla="*/ 680110 w 1633158"/>
                    <a:gd name="connsiteY29" fmla="*/ 596397 h 1562723"/>
                    <a:gd name="connsiteX30" fmla="*/ 694277 w 1633158"/>
                    <a:gd name="connsiteY30" fmla="*/ 578869 h 1562723"/>
                    <a:gd name="connsiteX31" fmla="*/ 695303 w 1633158"/>
                    <a:gd name="connsiteY31" fmla="*/ 578104 h 1562723"/>
                    <a:gd name="connsiteX32" fmla="*/ 546997 w 1633158"/>
                    <a:gd name="connsiteY32" fmla="*/ 478994 h 1562723"/>
                    <a:gd name="connsiteX33" fmla="*/ 313565 w 1633158"/>
                    <a:gd name="connsiteY33" fmla="*/ 405304 h 1562723"/>
                    <a:gd name="connsiteX34" fmla="*/ 114991 w 1633158"/>
                    <a:gd name="connsiteY34" fmla="*/ 246609 h 1562723"/>
                    <a:gd name="connsiteX35" fmla="*/ 555141 w 1633158"/>
                    <a:gd name="connsiteY35" fmla="*/ 277257 h 1562723"/>
                    <a:gd name="connsiteX36" fmla="*/ 916040 w 1633158"/>
                    <a:gd name="connsiteY36" fmla="*/ 436887 h 1562723"/>
                    <a:gd name="connsiteX37" fmla="*/ 930464 w 1633158"/>
                    <a:gd name="connsiteY37" fmla="*/ 453102 h 1562723"/>
                    <a:gd name="connsiteX38" fmla="*/ 914869 w 1633158"/>
                    <a:gd name="connsiteY38" fmla="*/ 419836 h 1562723"/>
                    <a:gd name="connsiteX39" fmla="*/ 826154 w 1633158"/>
                    <a:gd name="connsiteY39" fmla="*/ 303864 h 1562723"/>
                    <a:gd name="connsiteX40" fmla="*/ 592199 w 1633158"/>
                    <a:gd name="connsiteY40" fmla="*/ 112425 h 1562723"/>
                    <a:gd name="connsiteX41" fmla="*/ 656515 w 1633158"/>
                    <a:gd name="connsiteY41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345510 w 1633158"/>
                    <a:gd name="connsiteY24" fmla="*/ 704814 h 1562723"/>
                    <a:gd name="connsiteX25" fmla="*/ 171928 w 1633158"/>
                    <a:gd name="connsiteY25" fmla="*/ 709252 h 1562723"/>
                    <a:gd name="connsiteX26" fmla="*/ 461 w 1633158"/>
                    <a:gd name="connsiteY26" fmla="*/ 641199 h 1562723"/>
                    <a:gd name="connsiteX27" fmla="*/ 138110 w 1633158"/>
                    <a:gd name="connsiteY27" fmla="*/ 508857 h 1562723"/>
                    <a:gd name="connsiteX28" fmla="*/ 514492 w 1633158"/>
                    <a:gd name="connsiteY28" fmla="*/ 535582 h 1562723"/>
                    <a:gd name="connsiteX29" fmla="*/ 680110 w 1633158"/>
                    <a:gd name="connsiteY29" fmla="*/ 596397 h 1562723"/>
                    <a:gd name="connsiteX30" fmla="*/ 694277 w 1633158"/>
                    <a:gd name="connsiteY30" fmla="*/ 578869 h 1562723"/>
                    <a:gd name="connsiteX31" fmla="*/ 695303 w 1633158"/>
                    <a:gd name="connsiteY31" fmla="*/ 578104 h 1562723"/>
                    <a:gd name="connsiteX32" fmla="*/ 546997 w 1633158"/>
                    <a:gd name="connsiteY32" fmla="*/ 478994 h 1562723"/>
                    <a:gd name="connsiteX33" fmla="*/ 313565 w 1633158"/>
                    <a:gd name="connsiteY33" fmla="*/ 405304 h 1562723"/>
                    <a:gd name="connsiteX34" fmla="*/ 114991 w 1633158"/>
                    <a:gd name="connsiteY34" fmla="*/ 246609 h 1562723"/>
                    <a:gd name="connsiteX35" fmla="*/ 555141 w 1633158"/>
                    <a:gd name="connsiteY35" fmla="*/ 277257 h 1562723"/>
                    <a:gd name="connsiteX36" fmla="*/ 916040 w 1633158"/>
                    <a:gd name="connsiteY36" fmla="*/ 436887 h 1562723"/>
                    <a:gd name="connsiteX37" fmla="*/ 930464 w 1633158"/>
                    <a:gd name="connsiteY37" fmla="*/ 453102 h 1562723"/>
                    <a:gd name="connsiteX38" fmla="*/ 914869 w 1633158"/>
                    <a:gd name="connsiteY38" fmla="*/ 419836 h 1562723"/>
                    <a:gd name="connsiteX39" fmla="*/ 826154 w 1633158"/>
                    <a:gd name="connsiteY39" fmla="*/ 303864 h 1562723"/>
                    <a:gd name="connsiteX40" fmla="*/ 592199 w 1633158"/>
                    <a:gd name="connsiteY40" fmla="*/ 112425 h 1562723"/>
                    <a:gd name="connsiteX41" fmla="*/ 656515 w 1633158"/>
                    <a:gd name="connsiteY41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171928 w 1633158"/>
                    <a:gd name="connsiteY24" fmla="*/ 709252 h 1562723"/>
                    <a:gd name="connsiteX25" fmla="*/ 461 w 1633158"/>
                    <a:gd name="connsiteY25" fmla="*/ 641199 h 1562723"/>
                    <a:gd name="connsiteX26" fmla="*/ 138110 w 1633158"/>
                    <a:gd name="connsiteY26" fmla="*/ 508857 h 1562723"/>
                    <a:gd name="connsiteX27" fmla="*/ 514492 w 1633158"/>
                    <a:gd name="connsiteY27" fmla="*/ 535582 h 1562723"/>
                    <a:gd name="connsiteX28" fmla="*/ 680110 w 1633158"/>
                    <a:gd name="connsiteY28" fmla="*/ 596397 h 1562723"/>
                    <a:gd name="connsiteX29" fmla="*/ 694277 w 1633158"/>
                    <a:gd name="connsiteY29" fmla="*/ 578869 h 1562723"/>
                    <a:gd name="connsiteX30" fmla="*/ 695303 w 1633158"/>
                    <a:gd name="connsiteY30" fmla="*/ 578104 h 1562723"/>
                    <a:gd name="connsiteX31" fmla="*/ 546997 w 1633158"/>
                    <a:gd name="connsiteY31" fmla="*/ 478994 h 1562723"/>
                    <a:gd name="connsiteX32" fmla="*/ 313565 w 1633158"/>
                    <a:gd name="connsiteY32" fmla="*/ 405304 h 1562723"/>
                    <a:gd name="connsiteX33" fmla="*/ 114991 w 1633158"/>
                    <a:gd name="connsiteY33" fmla="*/ 246609 h 1562723"/>
                    <a:gd name="connsiteX34" fmla="*/ 555141 w 1633158"/>
                    <a:gd name="connsiteY34" fmla="*/ 277257 h 1562723"/>
                    <a:gd name="connsiteX35" fmla="*/ 916040 w 1633158"/>
                    <a:gd name="connsiteY35" fmla="*/ 436887 h 1562723"/>
                    <a:gd name="connsiteX36" fmla="*/ 930464 w 1633158"/>
                    <a:gd name="connsiteY36" fmla="*/ 453102 h 1562723"/>
                    <a:gd name="connsiteX37" fmla="*/ 914869 w 1633158"/>
                    <a:gd name="connsiteY37" fmla="*/ 419836 h 1562723"/>
                    <a:gd name="connsiteX38" fmla="*/ 826154 w 1633158"/>
                    <a:gd name="connsiteY38" fmla="*/ 303864 h 1562723"/>
                    <a:gd name="connsiteX39" fmla="*/ 592199 w 1633158"/>
                    <a:gd name="connsiteY39" fmla="*/ 112425 h 1562723"/>
                    <a:gd name="connsiteX40" fmla="*/ 656515 w 1633158"/>
                    <a:gd name="connsiteY40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171928 w 1633158"/>
                    <a:gd name="connsiteY24" fmla="*/ 709252 h 1562723"/>
                    <a:gd name="connsiteX25" fmla="*/ 461 w 1633158"/>
                    <a:gd name="connsiteY25" fmla="*/ 641199 h 1562723"/>
                    <a:gd name="connsiteX26" fmla="*/ 138110 w 1633158"/>
                    <a:gd name="connsiteY26" fmla="*/ 508857 h 1562723"/>
                    <a:gd name="connsiteX27" fmla="*/ 514492 w 1633158"/>
                    <a:gd name="connsiteY27" fmla="*/ 535582 h 1562723"/>
                    <a:gd name="connsiteX28" fmla="*/ 680110 w 1633158"/>
                    <a:gd name="connsiteY28" fmla="*/ 596397 h 1562723"/>
                    <a:gd name="connsiteX29" fmla="*/ 694277 w 1633158"/>
                    <a:gd name="connsiteY29" fmla="*/ 578869 h 1562723"/>
                    <a:gd name="connsiteX30" fmla="*/ 695303 w 1633158"/>
                    <a:gd name="connsiteY30" fmla="*/ 578104 h 1562723"/>
                    <a:gd name="connsiteX31" fmla="*/ 546997 w 1633158"/>
                    <a:gd name="connsiteY31" fmla="*/ 478994 h 1562723"/>
                    <a:gd name="connsiteX32" fmla="*/ 313565 w 1633158"/>
                    <a:gd name="connsiteY32" fmla="*/ 405304 h 1562723"/>
                    <a:gd name="connsiteX33" fmla="*/ 114991 w 1633158"/>
                    <a:gd name="connsiteY33" fmla="*/ 246609 h 1562723"/>
                    <a:gd name="connsiteX34" fmla="*/ 555141 w 1633158"/>
                    <a:gd name="connsiteY34" fmla="*/ 277257 h 1562723"/>
                    <a:gd name="connsiteX35" fmla="*/ 916040 w 1633158"/>
                    <a:gd name="connsiteY35" fmla="*/ 436887 h 1562723"/>
                    <a:gd name="connsiteX36" fmla="*/ 930464 w 1633158"/>
                    <a:gd name="connsiteY36" fmla="*/ 453102 h 1562723"/>
                    <a:gd name="connsiteX37" fmla="*/ 914869 w 1633158"/>
                    <a:gd name="connsiteY37" fmla="*/ 419836 h 1562723"/>
                    <a:gd name="connsiteX38" fmla="*/ 826154 w 1633158"/>
                    <a:gd name="connsiteY38" fmla="*/ 303864 h 1562723"/>
                    <a:gd name="connsiteX39" fmla="*/ 592199 w 1633158"/>
                    <a:gd name="connsiteY39" fmla="*/ 112425 h 1562723"/>
                    <a:gd name="connsiteX40" fmla="*/ 656515 w 1633158"/>
                    <a:gd name="connsiteY40" fmla="*/ 0 h 1562723"/>
                    <a:gd name="connsiteX0" fmla="*/ 656405 w 1633048"/>
                    <a:gd name="connsiteY0" fmla="*/ 0 h 1562723"/>
                    <a:gd name="connsiteX1" fmla="*/ 918983 w 1633048"/>
                    <a:gd name="connsiteY1" fmla="*/ 145751 h 1562723"/>
                    <a:gd name="connsiteX2" fmla="*/ 1327929 w 1633048"/>
                    <a:gd name="connsiteY2" fmla="*/ 574826 h 1562723"/>
                    <a:gd name="connsiteX3" fmla="*/ 1552899 w 1633048"/>
                    <a:gd name="connsiteY3" fmla="*/ 989062 h 1562723"/>
                    <a:gd name="connsiteX4" fmla="*/ 1501669 w 1633048"/>
                    <a:gd name="connsiteY4" fmla="*/ 1490778 h 1562723"/>
                    <a:gd name="connsiteX5" fmla="*/ 999952 w 1633048"/>
                    <a:gd name="connsiteY5" fmla="*/ 1439547 h 1562723"/>
                    <a:gd name="connsiteX6" fmla="*/ 854103 w 1633048"/>
                    <a:gd name="connsiteY6" fmla="*/ 1348505 h 1562723"/>
                    <a:gd name="connsiteX7" fmla="*/ 509997 w 1633048"/>
                    <a:gd name="connsiteY7" fmla="*/ 1328733 h 1562723"/>
                    <a:gd name="connsiteX8" fmla="*/ 449741 w 1633048"/>
                    <a:gd name="connsiteY8" fmla="*/ 1318984 h 1562723"/>
                    <a:gd name="connsiteX9" fmla="*/ 285960 w 1633048"/>
                    <a:gd name="connsiteY9" fmla="*/ 1193251 h 1562723"/>
                    <a:gd name="connsiteX10" fmla="*/ 449741 w 1633048"/>
                    <a:gd name="connsiteY10" fmla="*/ 1067517 h 1562723"/>
                    <a:gd name="connsiteX11" fmla="*/ 513492 w 1633048"/>
                    <a:gd name="connsiteY11" fmla="*/ 1077398 h 1562723"/>
                    <a:gd name="connsiteX12" fmla="*/ 617067 w 1633048"/>
                    <a:gd name="connsiteY12" fmla="*/ 1095747 h 1562723"/>
                    <a:gd name="connsiteX13" fmla="*/ 718217 w 1633048"/>
                    <a:gd name="connsiteY13" fmla="*/ 1097512 h 1562723"/>
                    <a:gd name="connsiteX14" fmla="*/ 720562 w 1633048"/>
                    <a:gd name="connsiteY14" fmla="*/ 1096613 h 1562723"/>
                    <a:gd name="connsiteX15" fmla="*/ 711222 w 1633048"/>
                    <a:gd name="connsiteY15" fmla="*/ 1085148 h 1562723"/>
                    <a:gd name="connsiteX16" fmla="*/ 643437 w 1633048"/>
                    <a:gd name="connsiteY16" fmla="*/ 1036279 h 1562723"/>
                    <a:gd name="connsiteX17" fmla="*/ 431631 w 1633048"/>
                    <a:gd name="connsiteY17" fmla="*/ 972236 h 1562723"/>
                    <a:gd name="connsiteX18" fmla="*/ 292819 w 1633048"/>
                    <a:gd name="connsiteY18" fmla="*/ 973950 h 1562723"/>
                    <a:gd name="connsiteX19" fmla="*/ 287888 w 1633048"/>
                    <a:gd name="connsiteY19" fmla="*/ 975912 h 1562723"/>
                    <a:gd name="connsiteX20" fmla="*/ 41614 w 1633048"/>
                    <a:gd name="connsiteY20" fmla="*/ 932844 h 1562723"/>
                    <a:gd name="connsiteX21" fmla="*/ 246553 w 1633048"/>
                    <a:gd name="connsiteY21" fmla="*/ 804642 h 1562723"/>
                    <a:gd name="connsiteX22" fmla="*/ 634634 w 1633048"/>
                    <a:gd name="connsiteY22" fmla="*/ 835798 h 1562723"/>
                    <a:gd name="connsiteX23" fmla="*/ 632521 w 1633048"/>
                    <a:gd name="connsiteY23" fmla="*/ 801508 h 1562723"/>
                    <a:gd name="connsiteX24" fmla="*/ 171818 w 1633048"/>
                    <a:gd name="connsiteY24" fmla="*/ 709252 h 1562723"/>
                    <a:gd name="connsiteX25" fmla="*/ 351 w 1633048"/>
                    <a:gd name="connsiteY25" fmla="*/ 641199 h 1562723"/>
                    <a:gd name="connsiteX26" fmla="*/ 138000 w 1633048"/>
                    <a:gd name="connsiteY26" fmla="*/ 508857 h 1562723"/>
                    <a:gd name="connsiteX27" fmla="*/ 481893 w 1633048"/>
                    <a:gd name="connsiteY27" fmla="*/ 549019 h 1562723"/>
                    <a:gd name="connsiteX28" fmla="*/ 680000 w 1633048"/>
                    <a:gd name="connsiteY28" fmla="*/ 596397 h 1562723"/>
                    <a:gd name="connsiteX29" fmla="*/ 694167 w 1633048"/>
                    <a:gd name="connsiteY29" fmla="*/ 578869 h 1562723"/>
                    <a:gd name="connsiteX30" fmla="*/ 695193 w 1633048"/>
                    <a:gd name="connsiteY30" fmla="*/ 578104 h 1562723"/>
                    <a:gd name="connsiteX31" fmla="*/ 546887 w 1633048"/>
                    <a:gd name="connsiteY31" fmla="*/ 478994 h 1562723"/>
                    <a:gd name="connsiteX32" fmla="*/ 313455 w 1633048"/>
                    <a:gd name="connsiteY32" fmla="*/ 405304 h 1562723"/>
                    <a:gd name="connsiteX33" fmla="*/ 114881 w 1633048"/>
                    <a:gd name="connsiteY33" fmla="*/ 246609 h 1562723"/>
                    <a:gd name="connsiteX34" fmla="*/ 555031 w 1633048"/>
                    <a:gd name="connsiteY34" fmla="*/ 277257 h 1562723"/>
                    <a:gd name="connsiteX35" fmla="*/ 915930 w 1633048"/>
                    <a:gd name="connsiteY35" fmla="*/ 436887 h 1562723"/>
                    <a:gd name="connsiteX36" fmla="*/ 930354 w 1633048"/>
                    <a:gd name="connsiteY36" fmla="*/ 453102 h 1562723"/>
                    <a:gd name="connsiteX37" fmla="*/ 914759 w 1633048"/>
                    <a:gd name="connsiteY37" fmla="*/ 419836 h 1562723"/>
                    <a:gd name="connsiteX38" fmla="*/ 826044 w 1633048"/>
                    <a:gd name="connsiteY38" fmla="*/ 303864 h 1562723"/>
                    <a:gd name="connsiteX39" fmla="*/ 592089 w 1633048"/>
                    <a:gd name="connsiteY39" fmla="*/ 112425 h 1562723"/>
                    <a:gd name="connsiteX40" fmla="*/ 656405 w 1633048"/>
                    <a:gd name="connsiteY40" fmla="*/ 0 h 1562723"/>
                    <a:gd name="connsiteX0" fmla="*/ 656405 w 1633048"/>
                    <a:gd name="connsiteY0" fmla="*/ 0 h 1562723"/>
                    <a:gd name="connsiteX1" fmla="*/ 918983 w 1633048"/>
                    <a:gd name="connsiteY1" fmla="*/ 145751 h 1562723"/>
                    <a:gd name="connsiteX2" fmla="*/ 1327929 w 1633048"/>
                    <a:gd name="connsiteY2" fmla="*/ 574826 h 1562723"/>
                    <a:gd name="connsiteX3" fmla="*/ 1552899 w 1633048"/>
                    <a:gd name="connsiteY3" fmla="*/ 989062 h 1562723"/>
                    <a:gd name="connsiteX4" fmla="*/ 1501669 w 1633048"/>
                    <a:gd name="connsiteY4" fmla="*/ 1490778 h 1562723"/>
                    <a:gd name="connsiteX5" fmla="*/ 999952 w 1633048"/>
                    <a:gd name="connsiteY5" fmla="*/ 1439547 h 1562723"/>
                    <a:gd name="connsiteX6" fmla="*/ 854103 w 1633048"/>
                    <a:gd name="connsiteY6" fmla="*/ 1348505 h 1562723"/>
                    <a:gd name="connsiteX7" fmla="*/ 509997 w 1633048"/>
                    <a:gd name="connsiteY7" fmla="*/ 1328733 h 1562723"/>
                    <a:gd name="connsiteX8" fmla="*/ 449741 w 1633048"/>
                    <a:gd name="connsiteY8" fmla="*/ 1318984 h 1562723"/>
                    <a:gd name="connsiteX9" fmla="*/ 285960 w 1633048"/>
                    <a:gd name="connsiteY9" fmla="*/ 1193251 h 1562723"/>
                    <a:gd name="connsiteX10" fmla="*/ 449741 w 1633048"/>
                    <a:gd name="connsiteY10" fmla="*/ 1067517 h 1562723"/>
                    <a:gd name="connsiteX11" fmla="*/ 513492 w 1633048"/>
                    <a:gd name="connsiteY11" fmla="*/ 1077398 h 1562723"/>
                    <a:gd name="connsiteX12" fmla="*/ 617067 w 1633048"/>
                    <a:gd name="connsiteY12" fmla="*/ 1095747 h 1562723"/>
                    <a:gd name="connsiteX13" fmla="*/ 718217 w 1633048"/>
                    <a:gd name="connsiteY13" fmla="*/ 1097512 h 1562723"/>
                    <a:gd name="connsiteX14" fmla="*/ 720562 w 1633048"/>
                    <a:gd name="connsiteY14" fmla="*/ 1096613 h 1562723"/>
                    <a:gd name="connsiteX15" fmla="*/ 711222 w 1633048"/>
                    <a:gd name="connsiteY15" fmla="*/ 1085148 h 1562723"/>
                    <a:gd name="connsiteX16" fmla="*/ 643437 w 1633048"/>
                    <a:gd name="connsiteY16" fmla="*/ 1036279 h 1562723"/>
                    <a:gd name="connsiteX17" fmla="*/ 431631 w 1633048"/>
                    <a:gd name="connsiteY17" fmla="*/ 972236 h 1562723"/>
                    <a:gd name="connsiteX18" fmla="*/ 292819 w 1633048"/>
                    <a:gd name="connsiteY18" fmla="*/ 973950 h 1562723"/>
                    <a:gd name="connsiteX19" fmla="*/ 287888 w 1633048"/>
                    <a:gd name="connsiteY19" fmla="*/ 975912 h 1562723"/>
                    <a:gd name="connsiteX20" fmla="*/ 41614 w 1633048"/>
                    <a:gd name="connsiteY20" fmla="*/ 932844 h 1562723"/>
                    <a:gd name="connsiteX21" fmla="*/ 246553 w 1633048"/>
                    <a:gd name="connsiteY21" fmla="*/ 804642 h 1562723"/>
                    <a:gd name="connsiteX22" fmla="*/ 634634 w 1633048"/>
                    <a:gd name="connsiteY22" fmla="*/ 835798 h 1562723"/>
                    <a:gd name="connsiteX23" fmla="*/ 632521 w 1633048"/>
                    <a:gd name="connsiteY23" fmla="*/ 801508 h 1562723"/>
                    <a:gd name="connsiteX24" fmla="*/ 171818 w 1633048"/>
                    <a:gd name="connsiteY24" fmla="*/ 709252 h 1562723"/>
                    <a:gd name="connsiteX25" fmla="*/ 351 w 1633048"/>
                    <a:gd name="connsiteY25" fmla="*/ 641199 h 1562723"/>
                    <a:gd name="connsiteX26" fmla="*/ 138000 w 1633048"/>
                    <a:gd name="connsiteY26" fmla="*/ 508857 h 1562723"/>
                    <a:gd name="connsiteX27" fmla="*/ 481893 w 1633048"/>
                    <a:gd name="connsiteY27" fmla="*/ 549019 h 1562723"/>
                    <a:gd name="connsiteX28" fmla="*/ 680000 w 1633048"/>
                    <a:gd name="connsiteY28" fmla="*/ 596397 h 1562723"/>
                    <a:gd name="connsiteX29" fmla="*/ 694167 w 1633048"/>
                    <a:gd name="connsiteY29" fmla="*/ 578869 h 1562723"/>
                    <a:gd name="connsiteX30" fmla="*/ 695193 w 1633048"/>
                    <a:gd name="connsiteY30" fmla="*/ 578104 h 1562723"/>
                    <a:gd name="connsiteX31" fmla="*/ 546887 w 1633048"/>
                    <a:gd name="connsiteY31" fmla="*/ 478994 h 1562723"/>
                    <a:gd name="connsiteX32" fmla="*/ 313455 w 1633048"/>
                    <a:gd name="connsiteY32" fmla="*/ 405304 h 1562723"/>
                    <a:gd name="connsiteX33" fmla="*/ 114881 w 1633048"/>
                    <a:gd name="connsiteY33" fmla="*/ 246609 h 1562723"/>
                    <a:gd name="connsiteX34" fmla="*/ 555031 w 1633048"/>
                    <a:gd name="connsiteY34" fmla="*/ 277257 h 1562723"/>
                    <a:gd name="connsiteX35" fmla="*/ 915930 w 1633048"/>
                    <a:gd name="connsiteY35" fmla="*/ 436887 h 1562723"/>
                    <a:gd name="connsiteX36" fmla="*/ 930354 w 1633048"/>
                    <a:gd name="connsiteY36" fmla="*/ 453102 h 1562723"/>
                    <a:gd name="connsiteX37" fmla="*/ 914759 w 1633048"/>
                    <a:gd name="connsiteY37" fmla="*/ 419836 h 1562723"/>
                    <a:gd name="connsiteX38" fmla="*/ 826044 w 1633048"/>
                    <a:gd name="connsiteY38" fmla="*/ 303864 h 1562723"/>
                    <a:gd name="connsiteX39" fmla="*/ 592089 w 1633048"/>
                    <a:gd name="connsiteY39" fmla="*/ 112425 h 1562723"/>
                    <a:gd name="connsiteX40" fmla="*/ 656405 w 1633048"/>
                    <a:gd name="connsiteY40" fmla="*/ 0 h 1562723"/>
                    <a:gd name="connsiteX0" fmla="*/ 656526 w 1633169"/>
                    <a:gd name="connsiteY0" fmla="*/ 0 h 1562723"/>
                    <a:gd name="connsiteX1" fmla="*/ 919104 w 1633169"/>
                    <a:gd name="connsiteY1" fmla="*/ 145751 h 1562723"/>
                    <a:gd name="connsiteX2" fmla="*/ 1328050 w 1633169"/>
                    <a:gd name="connsiteY2" fmla="*/ 574826 h 1562723"/>
                    <a:gd name="connsiteX3" fmla="*/ 1553020 w 1633169"/>
                    <a:gd name="connsiteY3" fmla="*/ 989062 h 1562723"/>
                    <a:gd name="connsiteX4" fmla="*/ 1501790 w 1633169"/>
                    <a:gd name="connsiteY4" fmla="*/ 1490778 h 1562723"/>
                    <a:gd name="connsiteX5" fmla="*/ 1000073 w 1633169"/>
                    <a:gd name="connsiteY5" fmla="*/ 1439547 h 1562723"/>
                    <a:gd name="connsiteX6" fmla="*/ 854224 w 1633169"/>
                    <a:gd name="connsiteY6" fmla="*/ 1348505 h 1562723"/>
                    <a:gd name="connsiteX7" fmla="*/ 510118 w 1633169"/>
                    <a:gd name="connsiteY7" fmla="*/ 1328733 h 1562723"/>
                    <a:gd name="connsiteX8" fmla="*/ 449862 w 1633169"/>
                    <a:gd name="connsiteY8" fmla="*/ 1318984 h 1562723"/>
                    <a:gd name="connsiteX9" fmla="*/ 286081 w 1633169"/>
                    <a:gd name="connsiteY9" fmla="*/ 1193251 h 1562723"/>
                    <a:gd name="connsiteX10" fmla="*/ 449862 w 1633169"/>
                    <a:gd name="connsiteY10" fmla="*/ 1067517 h 1562723"/>
                    <a:gd name="connsiteX11" fmla="*/ 513613 w 1633169"/>
                    <a:gd name="connsiteY11" fmla="*/ 1077398 h 1562723"/>
                    <a:gd name="connsiteX12" fmla="*/ 617188 w 1633169"/>
                    <a:gd name="connsiteY12" fmla="*/ 1095747 h 1562723"/>
                    <a:gd name="connsiteX13" fmla="*/ 718338 w 1633169"/>
                    <a:gd name="connsiteY13" fmla="*/ 1097512 h 1562723"/>
                    <a:gd name="connsiteX14" fmla="*/ 720683 w 1633169"/>
                    <a:gd name="connsiteY14" fmla="*/ 1096613 h 1562723"/>
                    <a:gd name="connsiteX15" fmla="*/ 711343 w 1633169"/>
                    <a:gd name="connsiteY15" fmla="*/ 1085148 h 1562723"/>
                    <a:gd name="connsiteX16" fmla="*/ 643558 w 1633169"/>
                    <a:gd name="connsiteY16" fmla="*/ 1036279 h 1562723"/>
                    <a:gd name="connsiteX17" fmla="*/ 431752 w 1633169"/>
                    <a:gd name="connsiteY17" fmla="*/ 972236 h 1562723"/>
                    <a:gd name="connsiteX18" fmla="*/ 292940 w 1633169"/>
                    <a:gd name="connsiteY18" fmla="*/ 973950 h 1562723"/>
                    <a:gd name="connsiteX19" fmla="*/ 288009 w 1633169"/>
                    <a:gd name="connsiteY19" fmla="*/ 975912 h 1562723"/>
                    <a:gd name="connsiteX20" fmla="*/ 41735 w 1633169"/>
                    <a:gd name="connsiteY20" fmla="*/ 932844 h 1562723"/>
                    <a:gd name="connsiteX21" fmla="*/ 246674 w 1633169"/>
                    <a:gd name="connsiteY21" fmla="*/ 804642 h 1562723"/>
                    <a:gd name="connsiteX22" fmla="*/ 634755 w 1633169"/>
                    <a:gd name="connsiteY22" fmla="*/ 835798 h 1562723"/>
                    <a:gd name="connsiteX23" fmla="*/ 632642 w 1633169"/>
                    <a:gd name="connsiteY23" fmla="*/ 801508 h 1562723"/>
                    <a:gd name="connsiteX24" fmla="*/ 171939 w 1633169"/>
                    <a:gd name="connsiteY24" fmla="*/ 709252 h 1562723"/>
                    <a:gd name="connsiteX25" fmla="*/ 472 w 1633169"/>
                    <a:gd name="connsiteY25" fmla="*/ 641199 h 1562723"/>
                    <a:gd name="connsiteX26" fmla="*/ 133575 w 1633169"/>
                    <a:gd name="connsiteY26" fmla="*/ 529936 h 1562723"/>
                    <a:gd name="connsiteX27" fmla="*/ 482014 w 1633169"/>
                    <a:gd name="connsiteY27" fmla="*/ 549019 h 1562723"/>
                    <a:gd name="connsiteX28" fmla="*/ 680121 w 1633169"/>
                    <a:gd name="connsiteY28" fmla="*/ 596397 h 1562723"/>
                    <a:gd name="connsiteX29" fmla="*/ 694288 w 1633169"/>
                    <a:gd name="connsiteY29" fmla="*/ 578869 h 1562723"/>
                    <a:gd name="connsiteX30" fmla="*/ 695314 w 1633169"/>
                    <a:gd name="connsiteY30" fmla="*/ 578104 h 1562723"/>
                    <a:gd name="connsiteX31" fmla="*/ 547008 w 1633169"/>
                    <a:gd name="connsiteY31" fmla="*/ 478994 h 1562723"/>
                    <a:gd name="connsiteX32" fmla="*/ 313576 w 1633169"/>
                    <a:gd name="connsiteY32" fmla="*/ 405304 h 1562723"/>
                    <a:gd name="connsiteX33" fmla="*/ 115002 w 1633169"/>
                    <a:gd name="connsiteY33" fmla="*/ 246609 h 1562723"/>
                    <a:gd name="connsiteX34" fmla="*/ 555152 w 1633169"/>
                    <a:gd name="connsiteY34" fmla="*/ 277257 h 1562723"/>
                    <a:gd name="connsiteX35" fmla="*/ 916051 w 1633169"/>
                    <a:gd name="connsiteY35" fmla="*/ 436887 h 1562723"/>
                    <a:gd name="connsiteX36" fmla="*/ 930475 w 1633169"/>
                    <a:gd name="connsiteY36" fmla="*/ 453102 h 1562723"/>
                    <a:gd name="connsiteX37" fmla="*/ 914880 w 1633169"/>
                    <a:gd name="connsiteY37" fmla="*/ 419836 h 1562723"/>
                    <a:gd name="connsiteX38" fmla="*/ 826165 w 1633169"/>
                    <a:gd name="connsiteY38" fmla="*/ 303864 h 1562723"/>
                    <a:gd name="connsiteX39" fmla="*/ 592210 w 1633169"/>
                    <a:gd name="connsiteY39" fmla="*/ 112425 h 1562723"/>
                    <a:gd name="connsiteX40" fmla="*/ 656526 w 1633169"/>
                    <a:gd name="connsiteY40" fmla="*/ 0 h 1562723"/>
                    <a:gd name="connsiteX0" fmla="*/ 657079 w 1633722"/>
                    <a:gd name="connsiteY0" fmla="*/ 0 h 1562723"/>
                    <a:gd name="connsiteX1" fmla="*/ 919657 w 1633722"/>
                    <a:gd name="connsiteY1" fmla="*/ 145751 h 1562723"/>
                    <a:gd name="connsiteX2" fmla="*/ 1328603 w 1633722"/>
                    <a:gd name="connsiteY2" fmla="*/ 574826 h 1562723"/>
                    <a:gd name="connsiteX3" fmla="*/ 1553573 w 1633722"/>
                    <a:gd name="connsiteY3" fmla="*/ 989062 h 1562723"/>
                    <a:gd name="connsiteX4" fmla="*/ 1502343 w 1633722"/>
                    <a:gd name="connsiteY4" fmla="*/ 1490778 h 1562723"/>
                    <a:gd name="connsiteX5" fmla="*/ 1000626 w 1633722"/>
                    <a:gd name="connsiteY5" fmla="*/ 1439547 h 1562723"/>
                    <a:gd name="connsiteX6" fmla="*/ 854777 w 1633722"/>
                    <a:gd name="connsiteY6" fmla="*/ 1348505 h 1562723"/>
                    <a:gd name="connsiteX7" fmla="*/ 510671 w 1633722"/>
                    <a:gd name="connsiteY7" fmla="*/ 1328733 h 1562723"/>
                    <a:gd name="connsiteX8" fmla="*/ 450415 w 1633722"/>
                    <a:gd name="connsiteY8" fmla="*/ 1318984 h 1562723"/>
                    <a:gd name="connsiteX9" fmla="*/ 286634 w 1633722"/>
                    <a:gd name="connsiteY9" fmla="*/ 1193251 h 1562723"/>
                    <a:gd name="connsiteX10" fmla="*/ 450415 w 1633722"/>
                    <a:gd name="connsiteY10" fmla="*/ 1067517 h 1562723"/>
                    <a:gd name="connsiteX11" fmla="*/ 514166 w 1633722"/>
                    <a:gd name="connsiteY11" fmla="*/ 1077398 h 1562723"/>
                    <a:gd name="connsiteX12" fmla="*/ 617741 w 1633722"/>
                    <a:gd name="connsiteY12" fmla="*/ 1095747 h 1562723"/>
                    <a:gd name="connsiteX13" fmla="*/ 718891 w 1633722"/>
                    <a:gd name="connsiteY13" fmla="*/ 1097512 h 1562723"/>
                    <a:gd name="connsiteX14" fmla="*/ 721236 w 1633722"/>
                    <a:gd name="connsiteY14" fmla="*/ 1096613 h 1562723"/>
                    <a:gd name="connsiteX15" fmla="*/ 711896 w 1633722"/>
                    <a:gd name="connsiteY15" fmla="*/ 1085148 h 1562723"/>
                    <a:gd name="connsiteX16" fmla="*/ 644111 w 1633722"/>
                    <a:gd name="connsiteY16" fmla="*/ 1036279 h 1562723"/>
                    <a:gd name="connsiteX17" fmla="*/ 432305 w 1633722"/>
                    <a:gd name="connsiteY17" fmla="*/ 972236 h 1562723"/>
                    <a:gd name="connsiteX18" fmla="*/ 293493 w 1633722"/>
                    <a:gd name="connsiteY18" fmla="*/ 973950 h 1562723"/>
                    <a:gd name="connsiteX19" fmla="*/ 288562 w 1633722"/>
                    <a:gd name="connsiteY19" fmla="*/ 975912 h 1562723"/>
                    <a:gd name="connsiteX20" fmla="*/ 42288 w 1633722"/>
                    <a:gd name="connsiteY20" fmla="*/ 932844 h 1562723"/>
                    <a:gd name="connsiteX21" fmla="*/ 247227 w 1633722"/>
                    <a:gd name="connsiteY21" fmla="*/ 804642 h 1562723"/>
                    <a:gd name="connsiteX22" fmla="*/ 635308 w 1633722"/>
                    <a:gd name="connsiteY22" fmla="*/ 835798 h 1562723"/>
                    <a:gd name="connsiteX23" fmla="*/ 633195 w 1633722"/>
                    <a:gd name="connsiteY23" fmla="*/ 801508 h 1562723"/>
                    <a:gd name="connsiteX24" fmla="*/ 172492 w 1633722"/>
                    <a:gd name="connsiteY24" fmla="*/ 709252 h 1562723"/>
                    <a:gd name="connsiteX25" fmla="*/ 1025 w 1633722"/>
                    <a:gd name="connsiteY25" fmla="*/ 641199 h 1562723"/>
                    <a:gd name="connsiteX26" fmla="*/ 134128 w 1633722"/>
                    <a:gd name="connsiteY26" fmla="*/ 529936 h 1562723"/>
                    <a:gd name="connsiteX27" fmla="*/ 482567 w 1633722"/>
                    <a:gd name="connsiteY27" fmla="*/ 549019 h 1562723"/>
                    <a:gd name="connsiteX28" fmla="*/ 680674 w 1633722"/>
                    <a:gd name="connsiteY28" fmla="*/ 596397 h 1562723"/>
                    <a:gd name="connsiteX29" fmla="*/ 694841 w 1633722"/>
                    <a:gd name="connsiteY29" fmla="*/ 578869 h 1562723"/>
                    <a:gd name="connsiteX30" fmla="*/ 695867 w 1633722"/>
                    <a:gd name="connsiteY30" fmla="*/ 578104 h 1562723"/>
                    <a:gd name="connsiteX31" fmla="*/ 547561 w 1633722"/>
                    <a:gd name="connsiteY31" fmla="*/ 478994 h 1562723"/>
                    <a:gd name="connsiteX32" fmla="*/ 314129 w 1633722"/>
                    <a:gd name="connsiteY32" fmla="*/ 405304 h 1562723"/>
                    <a:gd name="connsiteX33" fmla="*/ 115555 w 1633722"/>
                    <a:gd name="connsiteY33" fmla="*/ 246609 h 1562723"/>
                    <a:gd name="connsiteX34" fmla="*/ 555705 w 1633722"/>
                    <a:gd name="connsiteY34" fmla="*/ 277257 h 1562723"/>
                    <a:gd name="connsiteX35" fmla="*/ 916604 w 1633722"/>
                    <a:gd name="connsiteY35" fmla="*/ 436887 h 1562723"/>
                    <a:gd name="connsiteX36" fmla="*/ 931028 w 1633722"/>
                    <a:gd name="connsiteY36" fmla="*/ 453102 h 1562723"/>
                    <a:gd name="connsiteX37" fmla="*/ 915433 w 1633722"/>
                    <a:gd name="connsiteY37" fmla="*/ 419836 h 1562723"/>
                    <a:gd name="connsiteX38" fmla="*/ 826718 w 1633722"/>
                    <a:gd name="connsiteY38" fmla="*/ 303864 h 1562723"/>
                    <a:gd name="connsiteX39" fmla="*/ 592763 w 1633722"/>
                    <a:gd name="connsiteY39" fmla="*/ 112425 h 1562723"/>
                    <a:gd name="connsiteX40" fmla="*/ 657079 w 1633722"/>
                    <a:gd name="connsiteY40" fmla="*/ 0 h 1562723"/>
                    <a:gd name="connsiteX0" fmla="*/ 657079 w 1633722"/>
                    <a:gd name="connsiteY0" fmla="*/ 0 h 1562723"/>
                    <a:gd name="connsiteX1" fmla="*/ 919657 w 1633722"/>
                    <a:gd name="connsiteY1" fmla="*/ 145751 h 1562723"/>
                    <a:gd name="connsiteX2" fmla="*/ 1328603 w 1633722"/>
                    <a:gd name="connsiteY2" fmla="*/ 574826 h 1562723"/>
                    <a:gd name="connsiteX3" fmla="*/ 1553573 w 1633722"/>
                    <a:gd name="connsiteY3" fmla="*/ 989062 h 1562723"/>
                    <a:gd name="connsiteX4" fmla="*/ 1502343 w 1633722"/>
                    <a:gd name="connsiteY4" fmla="*/ 1490778 h 1562723"/>
                    <a:gd name="connsiteX5" fmla="*/ 1000626 w 1633722"/>
                    <a:gd name="connsiteY5" fmla="*/ 1439547 h 1562723"/>
                    <a:gd name="connsiteX6" fmla="*/ 854777 w 1633722"/>
                    <a:gd name="connsiteY6" fmla="*/ 1348505 h 1562723"/>
                    <a:gd name="connsiteX7" fmla="*/ 510671 w 1633722"/>
                    <a:gd name="connsiteY7" fmla="*/ 1328733 h 1562723"/>
                    <a:gd name="connsiteX8" fmla="*/ 450415 w 1633722"/>
                    <a:gd name="connsiteY8" fmla="*/ 1318984 h 1562723"/>
                    <a:gd name="connsiteX9" fmla="*/ 286634 w 1633722"/>
                    <a:gd name="connsiteY9" fmla="*/ 1193251 h 1562723"/>
                    <a:gd name="connsiteX10" fmla="*/ 450415 w 1633722"/>
                    <a:gd name="connsiteY10" fmla="*/ 1067517 h 1562723"/>
                    <a:gd name="connsiteX11" fmla="*/ 514166 w 1633722"/>
                    <a:gd name="connsiteY11" fmla="*/ 1077398 h 1562723"/>
                    <a:gd name="connsiteX12" fmla="*/ 617741 w 1633722"/>
                    <a:gd name="connsiteY12" fmla="*/ 1095747 h 1562723"/>
                    <a:gd name="connsiteX13" fmla="*/ 718891 w 1633722"/>
                    <a:gd name="connsiteY13" fmla="*/ 1097512 h 1562723"/>
                    <a:gd name="connsiteX14" fmla="*/ 721236 w 1633722"/>
                    <a:gd name="connsiteY14" fmla="*/ 1096613 h 1562723"/>
                    <a:gd name="connsiteX15" fmla="*/ 711896 w 1633722"/>
                    <a:gd name="connsiteY15" fmla="*/ 1085148 h 1562723"/>
                    <a:gd name="connsiteX16" fmla="*/ 644111 w 1633722"/>
                    <a:gd name="connsiteY16" fmla="*/ 1036279 h 1562723"/>
                    <a:gd name="connsiteX17" fmla="*/ 432305 w 1633722"/>
                    <a:gd name="connsiteY17" fmla="*/ 972236 h 1562723"/>
                    <a:gd name="connsiteX18" fmla="*/ 293493 w 1633722"/>
                    <a:gd name="connsiteY18" fmla="*/ 973950 h 1562723"/>
                    <a:gd name="connsiteX19" fmla="*/ 288562 w 1633722"/>
                    <a:gd name="connsiteY19" fmla="*/ 975912 h 1562723"/>
                    <a:gd name="connsiteX20" fmla="*/ 42288 w 1633722"/>
                    <a:gd name="connsiteY20" fmla="*/ 932844 h 1562723"/>
                    <a:gd name="connsiteX21" fmla="*/ 247227 w 1633722"/>
                    <a:gd name="connsiteY21" fmla="*/ 804642 h 1562723"/>
                    <a:gd name="connsiteX22" fmla="*/ 635308 w 1633722"/>
                    <a:gd name="connsiteY22" fmla="*/ 835798 h 1562723"/>
                    <a:gd name="connsiteX23" fmla="*/ 633195 w 1633722"/>
                    <a:gd name="connsiteY23" fmla="*/ 801508 h 1562723"/>
                    <a:gd name="connsiteX24" fmla="*/ 172492 w 1633722"/>
                    <a:gd name="connsiteY24" fmla="*/ 709252 h 1562723"/>
                    <a:gd name="connsiteX25" fmla="*/ 1025 w 1633722"/>
                    <a:gd name="connsiteY25" fmla="*/ 641199 h 1562723"/>
                    <a:gd name="connsiteX26" fmla="*/ 134128 w 1633722"/>
                    <a:gd name="connsiteY26" fmla="*/ 529936 h 1562723"/>
                    <a:gd name="connsiteX27" fmla="*/ 482567 w 1633722"/>
                    <a:gd name="connsiteY27" fmla="*/ 549019 h 1562723"/>
                    <a:gd name="connsiteX28" fmla="*/ 680674 w 1633722"/>
                    <a:gd name="connsiteY28" fmla="*/ 596397 h 1562723"/>
                    <a:gd name="connsiteX29" fmla="*/ 694841 w 1633722"/>
                    <a:gd name="connsiteY29" fmla="*/ 578869 h 1562723"/>
                    <a:gd name="connsiteX30" fmla="*/ 695867 w 1633722"/>
                    <a:gd name="connsiteY30" fmla="*/ 578104 h 1562723"/>
                    <a:gd name="connsiteX31" fmla="*/ 547561 w 1633722"/>
                    <a:gd name="connsiteY31" fmla="*/ 478994 h 1562723"/>
                    <a:gd name="connsiteX32" fmla="*/ 314129 w 1633722"/>
                    <a:gd name="connsiteY32" fmla="*/ 405304 h 1562723"/>
                    <a:gd name="connsiteX33" fmla="*/ 115555 w 1633722"/>
                    <a:gd name="connsiteY33" fmla="*/ 246609 h 1562723"/>
                    <a:gd name="connsiteX34" fmla="*/ 555705 w 1633722"/>
                    <a:gd name="connsiteY34" fmla="*/ 277257 h 1562723"/>
                    <a:gd name="connsiteX35" fmla="*/ 916604 w 1633722"/>
                    <a:gd name="connsiteY35" fmla="*/ 436887 h 1562723"/>
                    <a:gd name="connsiteX36" fmla="*/ 931028 w 1633722"/>
                    <a:gd name="connsiteY36" fmla="*/ 453102 h 1562723"/>
                    <a:gd name="connsiteX37" fmla="*/ 915433 w 1633722"/>
                    <a:gd name="connsiteY37" fmla="*/ 419836 h 1562723"/>
                    <a:gd name="connsiteX38" fmla="*/ 826718 w 1633722"/>
                    <a:gd name="connsiteY38" fmla="*/ 303864 h 1562723"/>
                    <a:gd name="connsiteX39" fmla="*/ 592763 w 1633722"/>
                    <a:gd name="connsiteY39" fmla="*/ 112425 h 1562723"/>
                    <a:gd name="connsiteX40" fmla="*/ 657079 w 1633722"/>
                    <a:gd name="connsiteY40" fmla="*/ 0 h 1562723"/>
                    <a:gd name="connsiteX0" fmla="*/ 657079 w 1633722"/>
                    <a:gd name="connsiteY0" fmla="*/ 0 h 1562723"/>
                    <a:gd name="connsiteX1" fmla="*/ 919657 w 1633722"/>
                    <a:gd name="connsiteY1" fmla="*/ 145751 h 1562723"/>
                    <a:gd name="connsiteX2" fmla="*/ 1328603 w 1633722"/>
                    <a:gd name="connsiteY2" fmla="*/ 574826 h 1562723"/>
                    <a:gd name="connsiteX3" fmla="*/ 1553573 w 1633722"/>
                    <a:gd name="connsiteY3" fmla="*/ 989062 h 1562723"/>
                    <a:gd name="connsiteX4" fmla="*/ 1502343 w 1633722"/>
                    <a:gd name="connsiteY4" fmla="*/ 1490778 h 1562723"/>
                    <a:gd name="connsiteX5" fmla="*/ 1000626 w 1633722"/>
                    <a:gd name="connsiteY5" fmla="*/ 1439547 h 1562723"/>
                    <a:gd name="connsiteX6" fmla="*/ 854777 w 1633722"/>
                    <a:gd name="connsiteY6" fmla="*/ 1348505 h 1562723"/>
                    <a:gd name="connsiteX7" fmla="*/ 510671 w 1633722"/>
                    <a:gd name="connsiteY7" fmla="*/ 1328733 h 1562723"/>
                    <a:gd name="connsiteX8" fmla="*/ 450415 w 1633722"/>
                    <a:gd name="connsiteY8" fmla="*/ 1318984 h 1562723"/>
                    <a:gd name="connsiteX9" fmla="*/ 286634 w 1633722"/>
                    <a:gd name="connsiteY9" fmla="*/ 1193251 h 1562723"/>
                    <a:gd name="connsiteX10" fmla="*/ 450415 w 1633722"/>
                    <a:gd name="connsiteY10" fmla="*/ 1067517 h 1562723"/>
                    <a:gd name="connsiteX11" fmla="*/ 514166 w 1633722"/>
                    <a:gd name="connsiteY11" fmla="*/ 1077398 h 1562723"/>
                    <a:gd name="connsiteX12" fmla="*/ 617741 w 1633722"/>
                    <a:gd name="connsiteY12" fmla="*/ 1095747 h 1562723"/>
                    <a:gd name="connsiteX13" fmla="*/ 718891 w 1633722"/>
                    <a:gd name="connsiteY13" fmla="*/ 1097512 h 1562723"/>
                    <a:gd name="connsiteX14" fmla="*/ 721236 w 1633722"/>
                    <a:gd name="connsiteY14" fmla="*/ 1096613 h 1562723"/>
                    <a:gd name="connsiteX15" fmla="*/ 711896 w 1633722"/>
                    <a:gd name="connsiteY15" fmla="*/ 1085148 h 1562723"/>
                    <a:gd name="connsiteX16" fmla="*/ 644111 w 1633722"/>
                    <a:gd name="connsiteY16" fmla="*/ 1036279 h 1562723"/>
                    <a:gd name="connsiteX17" fmla="*/ 432305 w 1633722"/>
                    <a:gd name="connsiteY17" fmla="*/ 972236 h 1562723"/>
                    <a:gd name="connsiteX18" fmla="*/ 293493 w 1633722"/>
                    <a:gd name="connsiteY18" fmla="*/ 973950 h 1562723"/>
                    <a:gd name="connsiteX19" fmla="*/ 288562 w 1633722"/>
                    <a:gd name="connsiteY19" fmla="*/ 975912 h 1562723"/>
                    <a:gd name="connsiteX20" fmla="*/ 42288 w 1633722"/>
                    <a:gd name="connsiteY20" fmla="*/ 932844 h 1562723"/>
                    <a:gd name="connsiteX21" fmla="*/ 247227 w 1633722"/>
                    <a:gd name="connsiteY21" fmla="*/ 804642 h 1562723"/>
                    <a:gd name="connsiteX22" fmla="*/ 635308 w 1633722"/>
                    <a:gd name="connsiteY22" fmla="*/ 835798 h 1562723"/>
                    <a:gd name="connsiteX23" fmla="*/ 633195 w 1633722"/>
                    <a:gd name="connsiteY23" fmla="*/ 801508 h 1562723"/>
                    <a:gd name="connsiteX24" fmla="*/ 172492 w 1633722"/>
                    <a:gd name="connsiteY24" fmla="*/ 709252 h 1562723"/>
                    <a:gd name="connsiteX25" fmla="*/ 1025 w 1633722"/>
                    <a:gd name="connsiteY25" fmla="*/ 641199 h 1562723"/>
                    <a:gd name="connsiteX26" fmla="*/ 134128 w 1633722"/>
                    <a:gd name="connsiteY26" fmla="*/ 529936 h 1562723"/>
                    <a:gd name="connsiteX27" fmla="*/ 482567 w 1633722"/>
                    <a:gd name="connsiteY27" fmla="*/ 549019 h 1562723"/>
                    <a:gd name="connsiteX28" fmla="*/ 680674 w 1633722"/>
                    <a:gd name="connsiteY28" fmla="*/ 596397 h 1562723"/>
                    <a:gd name="connsiteX29" fmla="*/ 694841 w 1633722"/>
                    <a:gd name="connsiteY29" fmla="*/ 578869 h 1562723"/>
                    <a:gd name="connsiteX30" fmla="*/ 695867 w 1633722"/>
                    <a:gd name="connsiteY30" fmla="*/ 578104 h 1562723"/>
                    <a:gd name="connsiteX31" fmla="*/ 547561 w 1633722"/>
                    <a:gd name="connsiteY31" fmla="*/ 478994 h 1562723"/>
                    <a:gd name="connsiteX32" fmla="*/ 314129 w 1633722"/>
                    <a:gd name="connsiteY32" fmla="*/ 405304 h 1562723"/>
                    <a:gd name="connsiteX33" fmla="*/ 115555 w 1633722"/>
                    <a:gd name="connsiteY33" fmla="*/ 246609 h 1562723"/>
                    <a:gd name="connsiteX34" fmla="*/ 555705 w 1633722"/>
                    <a:gd name="connsiteY34" fmla="*/ 277257 h 1562723"/>
                    <a:gd name="connsiteX35" fmla="*/ 916604 w 1633722"/>
                    <a:gd name="connsiteY35" fmla="*/ 436887 h 1562723"/>
                    <a:gd name="connsiteX36" fmla="*/ 931028 w 1633722"/>
                    <a:gd name="connsiteY36" fmla="*/ 453102 h 1562723"/>
                    <a:gd name="connsiteX37" fmla="*/ 915433 w 1633722"/>
                    <a:gd name="connsiteY37" fmla="*/ 419836 h 1562723"/>
                    <a:gd name="connsiteX38" fmla="*/ 826718 w 1633722"/>
                    <a:gd name="connsiteY38" fmla="*/ 303864 h 1562723"/>
                    <a:gd name="connsiteX39" fmla="*/ 592763 w 1633722"/>
                    <a:gd name="connsiteY39" fmla="*/ 112425 h 1562723"/>
                    <a:gd name="connsiteX40" fmla="*/ 657079 w 1633722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30853 w 1633547"/>
                    <a:gd name="connsiteY36" fmla="*/ 453102 h 1562723"/>
                    <a:gd name="connsiteX37" fmla="*/ 915258 w 1633547"/>
                    <a:gd name="connsiteY37" fmla="*/ 419836 h 1562723"/>
                    <a:gd name="connsiteX38" fmla="*/ 826543 w 1633547"/>
                    <a:gd name="connsiteY38" fmla="*/ 303864 h 1562723"/>
                    <a:gd name="connsiteX39" fmla="*/ 592588 w 1633547"/>
                    <a:gd name="connsiteY39" fmla="*/ 112425 h 1562723"/>
                    <a:gd name="connsiteX40" fmla="*/ 656904 w 1633547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30853 w 1633547"/>
                    <a:gd name="connsiteY36" fmla="*/ 453102 h 1562723"/>
                    <a:gd name="connsiteX37" fmla="*/ 915258 w 1633547"/>
                    <a:gd name="connsiteY37" fmla="*/ 419836 h 1562723"/>
                    <a:gd name="connsiteX38" fmla="*/ 826543 w 1633547"/>
                    <a:gd name="connsiteY38" fmla="*/ 303864 h 1562723"/>
                    <a:gd name="connsiteX39" fmla="*/ 592588 w 1633547"/>
                    <a:gd name="connsiteY39" fmla="*/ 112425 h 1562723"/>
                    <a:gd name="connsiteX40" fmla="*/ 656904 w 1633547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30853 w 1633547"/>
                    <a:gd name="connsiteY36" fmla="*/ 453102 h 1562723"/>
                    <a:gd name="connsiteX37" fmla="*/ 956447 w 1633547"/>
                    <a:gd name="connsiteY37" fmla="*/ 438404 h 1562723"/>
                    <a:gd name="connsiteX38" fmla="*/ 826543 w 1633547"/>
                    <a:gd name="connsiteY38" fmla="*/ 303864 h 1562723"/>
                    <a:gd name="connsiteX39" fmla="*/ 592588 w 1633547"/>
                    <a:gd name="connsiteY39" fmla="*/ 112425 h 1562723"/>
                    <a:gd name="connsiteX40" fmla="*/ 656904 w 1633547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56447 w 1633547"/>
                    <a:gd name="connsiteY36" fmla="*/ 438404 h 1562723"/>
                    <a:gd name="connsiteX37" fmla="*/ 826543 w 1633547"/>
                    <a:gd name="connsiteY37" fmla="*/ 303864 h 1562723"/>
                    <a:gd name="connsiteX38" fmla="*/ 592588 w 1633547"/>
                    <a:gd name="connsiteY38" fmla="*/ 112425 h 1562723"/>
                    <a:gd name="connsiteX39" fmla="*/ 656904 w 1633547"/>
                    <a:gd name="connsiteY39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26823 w 1633547"/>
                    <a:gd name="connsiteY35" fmla="*/ 452310 h 1562723"/>
                    <a:gd name="connsiteX36" fmla="*/ 956447 w 1633547"/>
                    <a:gd name="connsiteY36" fmla="*/ 438404 h 1562723"/>
                    <a:gd name="connsiteX37" fmla="*/ 826543 w 1633547"/>
                    <a:gd name="connsiteY37" fmla="*/ 303864 h 1562723"/>
                    <a:gd name="connsiteX38" fmla="*/ 592588 w 1633547"/>
                    <a:gd name="connsiteY38" fmla="*/ 112425 h 1562723"/>
                    <a:gd name="connsiteX39" fmla="*/ 656904 w 1633547"/>
                    <a:gd name="connsiteY39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26823 w 1633547"/>
                    <a:gd name="connsiteY35" fmla="*/ 452310 h 1562723"/>
                    <a:gd name="connsiteX36" fmla="*/ 956447 w 1633547"/>
                    <a:gd name="connsiteY36" fmla="*/ 438404 h 1562723"/>
                    <a:gd name="connsiteX37" fmla="*/ 826543 w 1633547"/>
                    <a:gd name="connsiteY37" fmla="*/ 303864 h 1562723"/>
                    <a:gd name="connsiteX38" fmla="*/ 592588 w 1633547"/>
                    <a:gd name="connsiteY38" fmla="*/ 112425 h 1562723"/>
                    <a:gd name="connsiteX39" fmla="*/ 656904 w 1633547"/>
                    <a:gd name="connsiteY39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56147 w 1633547"/>
                    <a:gd name="connsiteY9" fmla="*/ 1185368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6680 w 1633547"/>
                    <a:gd name="connsiteY6" fmla="*/ 1375046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633547" h="1562723">
                      <a:moveTo>
                        <a:pt x="656904" y="0"/>
                      </a:moveTo>
                      <a:cubicBezTo>
                        <a:pt x="729915" y="132"/>
                        <a:pt x="828150" y="75750"/>
                        <a:pt x="919482" y="145751"/>
                      </a:cubicBezTo>
                      <a:cubicBezTo>
                        <a:pt x="1041259" y="239086"/>
                        <a:pt x="1222775" y="434274"/>
                        <a:pt x="1328428" y="574826"/>
                      </a:cubicBezTo>
                      <a:cubicBezTo>
                        <a:pt x="1434081" y="715378"/>
                        <a:pt x="1471768" y="853497"/>
                        <a:pt x="1553398" y="989062"/>
                      </a:cubicBezTo>
                      <a:cubicBezTo>
                        <a:pt x="1677797" y="1141753"/>
                        <a:pt x="1654860" y="1366378"/>
                        <a:pt x="1502168" y="1490778"/>
                      </a:cubicBezTo>
                      <a:cubicBezTo>
                        <a:pt x="1349476" y="1615177"/>
                        <a:pt x="1189829" y="1565363"/>
                        <a:pt x="1000451" y="1439547"/>
                      </a:cubicBezTo>
                      <a:lnTo>
                        <a:pt x="856680" y="1375046"/>
                      </a:lnTo>
                      <a:cubicBezTo>
                        <a:pt x="760012" y="1355935"/>
                        <a:pt x="625198" y="1335324"/>
                        <a:pt x="510496" y="1328733"/>
                      </a:cubicBezTo>
                      <a:lnTo>
                        <a:pt x="450240" y="1318984"/>
                      </a:lnTo>
                      <a:cubicBezTo>
                        <a:pt x="359787" y="1318984"/>
                        <a:pt x="270074" y="1309685"/>
                        <a:pt x="274565" y="1215972"/>
                      </a:cubicBezTo>
                      <a:cubicBezTo>
                        <a:pt x="279056" y="1122259"/>
                        <a:pt x="357973" y="1103119"/>
                        <a:pt x="428144" y="1096378"/>
                      </a:cubicBezTo>
                      <a:cubicBezTo>
                        <a:pt x="498315" y="1089637"/>
                        <a:pt x="572820" y="1090748"/>
                        <a:pt x="617566" y="1095747"/>
                      </a:cubicBezTo>
                      <a:cubicBezTo>
                        <a:pt x="657039" y="1102172"/>
                        <a:pt x="690260" y="1102306"/>
                        <a:pt x="718716" y="1097512"/>
                      </a:cubicBezTo>
                      <a:lnTo>
                        <a:pt x="721061" y="1096613"/>
                      </a:lnTo>
                      <a:lnTo>
                        <a:pt x="711721" y="1085148"/>
                      </a:lnTo>
                      <a:lnTo>
                        <a:pt x="643936" y="1036279"/>
                      </a:lnTo>
                      <a:cubicBezTo>
                        <a:pt x="583077" y="1002529"/>
                        <a:pt x="510861" y="980570"/>
                        <a:pt x="432130" y="972236"/>
                      </a:cubicBezTo>
                      <a:lnTo>
                        <a:pt x="293318" y="973950"/>
                      </a:lnTo>
                      <a:lnTo>
                        <a:pt x="288387" y="975912"/>
                      </a:lnTo>
                      <a:cubicBezTo>
                        <a:pt x="221384" y="992082"/>
                        <a:pt x="54879" y="1013790"/>
                        <a:pt x="42113" y="932844"/>
                      </a:cubicBezTo>
                      <a:cubicBezTo>
                        <a:pt x="29347" y="851898"/>
                        <a:pt x="148215" y="820816"/>
                        <a:pt x="247052" y="804642"/>
                      </a:cubicBezTo>
                      <a:cubicBezTo>
                        <a:pt x="345889" y="788468"/>
                        <a:pt x="465705" y="787291"/>
                        <a:pt x="635133" y="835798"/>
                      </a:cubicBezTo>
                      <a:lnTo>
                        <a:pt x="633020" y="801508"/>
                      </a:lnTo>
                      <a:cubicBezTo>
                        <a:pt x="555884" y="780417"/>
                        <a:pt x="272024" y="721031"/>
                        <a:pt x="172317" y="709252"/>
                      </a:cubicBezTo>
                      <a:cubicBezTo>
                        <a:pt x="72610" y="697473"/>
                        <a:pt x="10723" y="707345"/>
                        <a:pt x="850" y="641199"/>
                      </a:cubicBezTo>
                      <a:cubicBezTo>
                        <a:pt x="-9023" y="575053"/>
                        <a:pt x="69094" y="546871"/>
                        <a:pt x="133953" y="529936"/>
                      </a:cubicBezTo>
                      <a:cubicBezTo>
                        <a:pt x="198812" y="513001"/>
                        <a:pt x="292531" y="520677"/>
                        <a:pt x="390003" y="539586"/>
                      </a:cubicBezTo>
                      <a:cubicBezTo>
                        <a:pt x="487475" y="558495"/>
                        <a:pt x="591097" y="575026"/>
                        <a:pt x="680499" y="596397"/>
                      </a:cubicBezTo>
                      <a:lnTo>
                        <a:pt x="694666" y="578869"/>
                      </a:lnTo>
                      <a:lnTo>
                        <a:pt x="695692" y="578104"/>
                      </a:lnTo>
                      <a:cubicBezTo>
                        <a:pt x="654573" y="533948"/>
                        <a:pt x="625974" y="507826"/>
                        <a:pt x="547386" y="478994"/>
                      </a:cubicBezTo>
                      <a:cubicBezTo>
                        <a:pt x="468798" y="450162"/>
                        <a:pt x="394755" y="428178"/>
                        <a:pt x="313954" y="405304"/>
                      </a:cubicBezTo>
                      <a:cubicBezTo>
                        <a:pt x="233153" y="382430"/>
                        <a:pt x="73757" y="351588"/>
                        <a:pt x="115380" y="246609"/>
                      </a:cubicBezTo>
                      <a:cubicBezTo>
                        <a:pt x="157003" y="141630"/>
                        <a:pt x="416760" y="230644"/>
                        <a:pt x="555530" y="277257"/>
                      </a:cubicBezTo>
                      <a:cubicBezTo>
                        <a:pt x="694300" y="323870"/>
                        <a:pt x="818382" y="403556"/>
                        <a:pt x="926823" y="452310"/>
                      </a:cubicBezTo>
                      <a:lnTo>
                        <a:pt x="956447" y="438404"/>
                      </a:lnTo>
                      <a:cubicBezTo>
                        <a:pt x="931527" y="397483"/>
                        <a:pt x="860638" y="340006"/>
                        <a:pt x="826543" y="303864"/>
                      </a:cubicBezTo>
                      <a:cubicBezTo>
                        <a:pt x="734441" y="229833"/>
                        <a:pt x="638712" y="191337"/>
                        <a:pt x="592588" y="112425"/>
                      </a:cubicBezTo>
                      <a:cubicBezTo>
                        <a:pt x="546464" y="33513"/>
                        <a:pt x="632567" y="-44"/>
                        <a:pt x="65690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646A8479-ABC1-48E5-91B8-A95367A1F922}"/>
                    </a:ext>
                  </a:extLst>
                </p:cNvPr>
                <p:cNvGrpSpPr/>
                <p:nvPr/>
              </p:nvGrpSpPr>
              <p:grpSpPr>
                <a:xfrm>
                  <a:off x="1731215" y="2057414"/>
                  <a:ext cx="120080" cy="103409"/>
                  <a:chOff x="3299408" y="2057413"/>
                  <a:chExt cx="120080" cy="103409"/>
                </a:xfrm>
              </p:grpSpPr>
              <p:sp>
                <p:nvSpPr>
                  <p:cNvPr id="191" name="星: 12 pt 190">
                    <a:extLst>
                      <a:ext uri="{FF2B5EF4-FFF2-40B4-BE49-F238E27FC236}">
                        <a16:creationId xmlns:a16="http://schemas.microsoft.com/office/drawing/2014/main" id="{CF956122-B283-4B6B-9502-64142823077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58940" y="205741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" name="星: 12 pt 191">
                    <a:extLst>
                      <a:ext uri="{FF2B5EF4-FFF2-40B4-BE49-F238E27FC236}">
                        <a16:creationId xmlns:a16="http://schemas.microsoft.com/office/drawing/2014/main" id="{614209DF-7918-40AD-91F9-EDB258817C5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30365" y="207884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" name="星: 12 pt 192">
                    <a:extLst>
                      <a:ext uri="{FF2B5EF4-FFF2-40B4-BE49-F238E27FC236}">
                        <a16:creationId xmlns:a16="http://schemas.microsoft.com/office/drawing/2014/main" id="{6BE22598-12F5-43CE-9184-FEB17F2644A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299408" y="2100274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61925AB7-A813-4161-9E60-C23204B749A7}"/>
                    </a:ext>
                  </a:extLst>
                </p:cNvPr>
                <p:cNvSpPr/>
                <p:nvPr/>
              </p:nvSpPr>
              <p:spPr>
                <a:xfrm rot="5400000">
                  <a:off x="1872278" y="2690106"/>
                  <a:ext cx="504042" cy="569038"/>
                </a:xfrm>
                <a:custGeom>
                  <a:avLst/>
                  <a:gdLst>
                    <a:gd name="connsiteX0" fmla="*/ 384651 w 504042"/>
                    <a:gd name="connsiteY0" fmla="*/ 236028 h 569038"/>
                    <a:gd name="connsiteX1" fmla="*/ 450767 w 504042"/>
                    <a:gd name="connsiteY1" fmla="*/ 116336 h 569038"/>
                    <a:gd name="connsiteX2" fmla="*/ 460842 w 504042"/>
                    <a:gd name="connsiteY2" fmla="*/ 46005 h 569038"/>
                    <a:gd name="connsiteX3" fmla="*/ 456855 w 504042"/>
                    <a:gd name="connsiteY3" fmla="*/ 10659 h 569038"/>
                    <a:gd name="connsiteX4" fmla="*/ 477798 w 504042"/>
                    <a:gd name="connsiteY4" fmla="*/ 0 h 569038"/>
                    <a:gd name="connsiteX5" fmla="*/ 503793 w 504042"/>
                    <a:gd name="connsiteY5" fmla="*/ 132944 h 569038"/>
                    <a:gd name="connsiteX6" fmla="*/ 504042 w 504042"/>
                    <a:gd name="connsiteY6" fmla="*/ 138724 h 569038"/>
                    <a:gd name="connsiteX7" fmla="*/ 486825 w 504042"/>
                    <a:gd name="connsiteY7" fmla="*/ 179483 h 569038"/>
                    <a:gd name="connsiteX8" fmla="*/ 384651 w 504042"/>
                    <a:gd name="connsiteY8" fmla="*/ 236028 h 569038"/>
                    <a:gd name="connsiteX9" fmla="*/ 373663 w 504042"/>
                    <a:gd name="connsiteY9" fmla="*/ 357351 h 569038"/>
                    <a:gd name="connsiteX10" fmla="*/ 394226 w 504042"/>
                    <a:gd name="connsiteY10" fmla="*/ 295736 h 569038"/>
                    <a:gd name="connsiteX11" fmla="*/ 446733 w 504042"/>
                    <a:gd name="connsiteY11" fmla="*/ 399992 h 569038"/>
                    <a:gd name="connsiteX12" fmla="*/ 488328 w 504042"/>
                    <a:gd name="connsiteY12" fmla="*/ 437706 h 569038"/>
                    <a:gd name="connsiteX13" fmla="*/ 485025 w 504042"/>
                    <a:gd name="connsiteY13" fmla="*/ 462391 h 569038"/>
                    <a:gd name="connsiteX14" fmla="*/ 482075 w 504042"/>
                    <a:gd name="connsiteY14" fmla="*/ 478656 h 569038"/>
                    <a:gd name="connsiteX15" fmla="*/ 478379 w 504042"/>
                    <a:gd name="connsiteY15" fmla="*/ 478452 h 569038"/>
                    <a:gd name="connsiteX16" fmla="*/ 408521 w 504042"/>
                    <a:gd name="connsiteY16" fmla="*/ 433034 h 569038"/>
                    <a:gd name="connsiteX17" fmla="*/ 373663 w 504042"/>
                    <a:gd name="connsiteY17" fmla="*/ 357351 h 569038"/>
                    <a:gd name="connsiteX18" fmla="*/ 299330 w 504042"/>
                    <a:gd name="connsiteY18" fmla="*/ 93521 h 569038"/>
                    <a:gd name="connsiteX19" fmla="*/ 320784 w 504042"/>
                    <a:gd name="connsiteY19" fmla="*/ 82536 h 569038"/>
                    <a:gd name="connsiteX20" fmla="*/ 360316 w 504042"/>
                    <a:gd name="connsiteY20" fmla="*/ 61180 h 569038"/>
                    <a:gd name="connsiteX21" fmla="*/ 375570 w 504042"/>
                    <a:gd name="connsiteY21" fmla="*/ 81436 h 569038"/>
                    <a:gd name="connsiteX22" fmla="*/ 372046 w 504042"/>
                    <a:gd name="connsiteY22" fmla="*/ 218766 h 569038"/>
                    <a:gd name="connsiteX23" fmla="*/ 341179 w 504042"/>
                    <a:gd name="connsiteY23" fmla="*/ 146992 h 569038"/>
                    <a:gd name="connsiteX24" fmla="*/ 269359 w 504042"/>
                    <a:gd name="connsiteY24" fmla="*/ 425528 h 569038"/>
                    <a:gd name="connsiteX25" fmla="*/ 369495 w 504042"/>
                    <a:gd name="connsiteY25" fmla="*/ 282017 h 569038"/>
                    <a:gd name="connsiteX26" fmla="*/ 333400 w 504042"/>
                    <a:gd name="connsiteY26" fmla="*/ 425527 h 569038"/>
                    <a:gd name="connsiteX27" fmla="*/ 369496 w 504042"/>
                    <a:gd name="connsiteY27" fmla="*/ 569037 h 569038"/>
                    <a:gd name="connsiteX28" fmla="*/ 369495 w 504042"/>
                    <a:gd name="connsiteY28" fmla="*/ 569038 h 569038"/>
                    <a:gd name="connsiteX29" fmla="*/ 269359 w 504042"/>
                    <a:gd name="connsiteY29" fmla="*/ 425528 h 569038"/>
                    <a:gd name="connsiteX30" fmla="*/ 141798 w 504042"/>
                    <a:gd name="connsiteY30" fmla="*/ 470475 h 569038"/>
                    <a:gd name="connsiteX31" fmla="*/ 177046 w 504042"/>
                    <a:gd name="connsiteY31" fmla="*/ 350983 h 569038"/>
                    <a:gd name="connsiteX32" fmla="*/ 349079 w 504042"/>
                    <a:gd name="connsiteY32" fmla="*/ 252539 h 569038"/>
                    <a:gd name="connsiteX33" fmla="*/ 232300 w 504042"/>
                    <a:gd name="connsiteY33" fmla="*/ 382884 h 569038"/>
                    <a:gd name="connsiteX34" fmla="*/ 177808 w 504042"/>
                    <a:gd name="connsiteY34" fmla="*/ 549190 h 569038"/>
                    <a:gd name="connsiteX35" fmla="*/ 141798 w 504042"/>
                    <a:gd name="connsiteY35" fmla="*/ 470475 h 569038"/>
                    <a:gd name="connsiteX36" fmla="*/ 25 w 504042"/>
                    <a:gd name="connsiteY36" fmla="*/ 298132 h 569038"/>
                    <a:gd name="connsiteX37" fmla="*/ 41462 w 504042"/>
                    <a:gd name="connsiteY37" fmla="*/ 212485 h 569038"/>
                    <a:gd name="connsiteX38" fmla="*/ 67299 w 504042"/>
                    <a:gd name="connsiteY38" fmla="*/ 193144 h 569038"/>
                    <a:gd name="connsiteX39" fmla="*/ 67386 w 504042"/>
                    <a:gd name="connsiteY39" fmla="*/ 193117 h 569038"/>
                    <a:gd name="connsiteX40" fmla="*/ 146804 w 504042"/>
                    <a:gd name="connsiteY40" fmla="*/ 164306 h 569038"/>
                    <a:gd name="connsiteX41" fmla="*/ 178587 w 504042"/>
                    <a:gd name="connsiteY41" fmla="*/ 150741 h 569038"/>
                    <a:gd name="connsiteX42" fmla="*/ 215833 w 504042"/>
                    <a:gd name="connsiteY42" fmla="*/ 146180 h 569038"/>
                    <a:gd name="connsiteX43" fmla="*/ 352735 w 504042"/>
                    <a:gd name="connsiteY43" fmla="*/ 229975 h 569038"/>
                    <a:gd name="connsiteX44" fmla="*/ 166115 w 504042"/>
                    <a:gd name="connsiteY44" fmla="*/ 232847 h 569038"/>
                    <a:gd name="connsiteX45" fmla="*/ 3061 w 504042"/>
                    <a:gd name="connsiteY45" fmla="*/ 323670 h 569038"/>
                    <a:gd name="connsiteX46" fmla="*/ 25 w 504042"/>
                    <a:gd name="connsiteY46" fmla="*/ 298132 h 569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504042" h="569038">
                      <a:moveTo>
                        <a:pt x="384651" y="236028"/>
                      </a:moveTo>
                      <a:cubicBezTo>
                        <a:pt x="414839" y="205483"/>
                        <a:pt x="438224" y="163149"/>
                        <a:pt x="450767" y="116336"/>
                      </a:cubicBezTo>
                      <a:cubicBezTo>
                        <a:pt x="457039" y="92930"/>
                        <a:pt x="460404" y="69138"/>
                        <a:pt x="460842" y="46005"/>
                      </a:cubicBezTo>
                      <a:lnTo>
                        <a:pt x="456855" y="10659"/>
                      </a:lnTo>
                      <a:lnTo>
                        <a:pt x="477798" y="0"/>
                      </a:lnTo>
                      <a:cubicBezTo>
                        <a:pt x="489011" y="26446"/>
                        <a:pt x="499295" y="69579"/>
                        <a:pt x="503793" y="132944"/>
                      </a:cubicBezTo>
                      <a:lnTo>
                        <a:pt x="504042" y="138724"/>
                      </a:lnTo>
                      <a:lnTo>
                        <a:pt x="486825" y="179483"/>
                      </a:lnTo>
                      <a:cubicBezTo>
                        <a:pt x="461119" y="221913"/>
                        <a:pt x="421151" y="245808"/>
                        <a:pt x="384651" y="236028"/>
                      </a:cubicBezTo>
                      <a:close/>
                      <a:moveTo>
                        <a:pt x="373663" y="357351"/>
                      </a:moveTo>
                      <a:cubicBezTo>
                        <a:pt x="371077" y="332505"/>
                        <a:pt x="377726" y="310003"/>
                        <a:pt x="394226" y="295736"/>
                      </a:cubicBezTo>
                      <a:cubicBezTo>
                        <a:pt x="401125" y="331850"/>
                        <a:pt x="419696" y="368724"/>
                        <a:pt x="446733" y="399992"/>
                      </a:cubicBezTo>
                      <a:lnTo>
                        <a:pt x="488328" y="437706"/>
                      </a:lnTo>
                      <a:lnTo>
                        <a:pt x="485025" y="462391"/>
                      </a:lnTo>
                      <a:lnTo>
                        <a:pt x="482075" y="478656"/>
                      </a:lnTo>
                      <a:lnTo>
                        <a:pt x="478379" y="478452"/>
                      </a:lnTo>
                      <a:cubicBezTo>
                        <a:pt x="454167" y="472305"/>
                        <a:pt x="428968" y="456680"/>
                        <a:pt x="408521" y="433034"/>
                      </a:cubicBezTo>
                      <a:cubicBezTo>
                        <a:pt x="388074" y="409387"/>
                        <a:pt x="376250" y="382197"/>
                        <a:pt x="373663" y="357351"/>
                      </a:cubicBezTo>
                      <a:close/>
                      <a:moveTo>
                        <a:pt x="299330" y="93521"/>
                      </a:moveTo>
                      <a:lnTo>
                        <a:pt x="320784" y="82536"/>
                      </a:lnTo>
                      <a:lnTo>
                        <a:pt x="360316" y="61180"/>
                      </a:lnTo>
                      <a:lnTo>
                        <a:pt x="375570" y="81436"/>
                      </a:lnTo>
                      <a:cubicBezTo>
                        <a:pt x="403283" y="132356"/>
                        <a:pt x="403706" y="187106"/>
                        <a:pt x="372046" y="218766"/>
                      </a:cubicBezTo>
                      <a:cubicBezTo>
                        <a:pt x="365550" y="194463"/>
                        <a:pt x="355053" y="170189"/>
                        <a:pt x="341179" y="146992"/>
                      </a:cubicBezTo>
                      <a:close/>
                      <a:moveTo>
                        <a:pt x="269359" y="425528"/>
                      </a:moveTo>
                      <a:cubicBezTo>
                        <a:pt x="269359" y="346269"/>
                        <a:pt x="314192" y="282017"/>
                        <a:pt x="369495" y="282017"/>
                      </a:cubicBezTo>
                      <a:cubicBezTo>
                        <a:pt x="346166" y="322367"/>
                        <a:pt x="333400" y="373125"/>
                        <a:pt x="333400" y="425527"/>
                      </a:cubicBezTo>
                      <a:cubicBezTo>
                        <a:pt x="333400" y="477930"/>
                        <a:pt x="346167" y="528687"/>
                        <a:pt x="369496" y="569037"/>
                      </a:cubicBezTo>
                      <a:cubicBezTo>
                        <a:pt x="369496" y="569038"/>
                        <a:pt x="369495" y="569038"/>
                        <a:pt x="369495" y="569038"/>
                      </a:cubicBezTo>
                      <a:cubicBezTo>
                        <a:pt x="314192" y="569038"/>
                        <a:pt x="269359" y="504787"/>
                        <a:pt x="269359" y="425528"/>
                      </a:cubicBezTo>
                      <a:close/>
                      <a:moveTo>
                        <a:pt x="141798" y="470475"/>
                      </a:moveTo>
                      <a:cubicBezTo>
                        <a:pt x="141661" y="434607"/>
                        <a:pt x="153399" y="391943"/>
                        <a:pt x="177046" y="350983"/>
                      </a:cubicBezTo>
                      <a:cubicBezTo>
                        <a:pt x="224342" y="269065"/>
                        <a:pt x="301363" y="224990"/>
                        <a:pt x="349079" y="252539"/>
                      </a:cubicBezTo>
                      <a:cubicBezTo>
                        <a:pt x="304873" y="282623"/>
                        <a:pt x="263569" y="328723"/>
                        <a:pt x="232300" y="382884"/>
                      </a:cubicBezTo>
                      <a:cubicBezTo>
                        <a:pt x="201030" y="437044"/>
                        <a:pt x="181757" y="495865"/>
                        <a:pt x="177808" y="549190"/>
                      </a:cubicBezTo>
                      <a:cubicBezTo>
                        <a:pt x="153950" y="535416"/>
                        <a:pt x="141936" y="506344"/>
                        <a:pt x="141798" y="470475"/>
                      </a:cubicBezTo>
                      <a:close/>
                      <a:moveTo>
                        <a:pt x="25" y="298132"/>
                      </a:moveTo>
                      <a:cubicBezTo>
                        <a:pt x="729" y="268152"/>
                        <a:pt x="15903" y="237986"/>
                        <a:pt x="41462" y="212485"/>
                      </a:cubicBezTo>
                      <a:lnTo>
                        <a:pt x="67299" y="193144"/>
                      </a:lnTo>
                      <a:lnTo>
                        <a:pt x="67386" y="193117"/>
                      </a:lnTo>
                      <a:cubicBezTo>
                        <a:pt x="93176" y="184006"/>
                        <a:pt x="119320" y="174170"/>
                        <a:pt x="146804" y="164306"/>
                      </a:cubicBezTo>
                      <a:lnTo>
                        <a:pt x="178587" y="150741"/>
                      </a:lnTo>
                      <a:lnTo>
                        <a:pt x="215833" y="146180"/>
                      </a:lnTo>
                      <a:cubicBezTo>
                        <a:pt x="283547" y="147886"/>
                        <a:pt x="339195" y="179443"/>
                        <a:pt x="352735" y="229975"/>
                      </a:cubicBezTo>
                      <a:cubicBezTo>
                        <a:pt x="295961" y="214725"/>
                        <a:pt x="229956" y="215741"/>
                        <a:pt x="166115" y="232847"/>
                      </a:cubicBezTo>
                      <a:cubicBezTo>
                        <a:pt x="102274" y="249953"/>
                        <a:pt x="44604" y="282076"/>
                        <a:pt x="3061" y="323670"/>
                      </a:cubicBezTo>
                      <a:cubicBezTo>
                        <a:pt x="804" y="315248"/>
                        <a:pt x="-176" y="306698"/>
                        <a:pt x="25" y="2981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6C07E42C-0741-47FE-B16F-48D1DA8B8B8F}"/>
                    </a:ext>
                  </a:extLst>
                </p:cNvPr>
                <p:cNvSpPr/>
                <p:nvPr/>
              </p:nvSpPr>
              <p:spPr>
                <a:xfrm rot="6985694">
                  <a:off x="1694879" y="2726766"/>
                  <a:ext cx="446657" cy="422823"/>
                </a:xfrm>
                <a:custGeom>
                  <a:avLst/>
                  <a:gdLst>
                    <a:gd name="connsiteX0" fmla="*/ 389724 w 724240"/>
                    <a:gd name="connsiteY0" fmla="*/ 425368 h 685594"/>
                    <a:gd name="connsiteX1" fmla="*/ 378689 w 724240"/>
                    <a:gd name="connsiteY1" fmla="*/ 225623 h 685594"/>
                    <a:gd name="connsiteX2" fmla="*/ 504685 w 724240"/>
                    <a:gd name="connsiteY2" fmla="*/ 436374 h 685594"/>
                    <a:gd name="connsiteX3" fmla="*/ 724238 w 724240"/>
                    <a:gd name="connsiteY3" fmla="*/ 546315 h 685594"/>
                    <a:gd name="connsiteX4" fmla="*/ 724240 w 724240"/>
                    <a:gd name="connsiteY4" fmla="*/ 546317 h 685594"/>
                    <a:gd name="connsiteX5" fmla="*/ 448917 w 724240"/>
                    <a:gd name="connsiteY5" fmla="*/ 496466 h 685594"/>
                    <a:gd name="connsiteX6" fmla="*/ 389724 w 724240"/>
                    <a:gd name="connsiteY6" fmla="*/ 425368 h 685594"/>
                    <a:gd name="connsiteX7" fmla="*/ 37441 w 724240"/>
                    <a:gd name="connsiteY7" fmla="*/ 534458 h 685594"/>
                    <a:gd name="connsiteX8" fmla="*/ 0 w 724240"/>
                    <a:gd name="connsiteY8" fmla="*/ 342797 h 685594"/>
                    <a:gd name="connsiteX9" fmla="*/ 219231 w 724240"/>
                    <a:gd name="connsiteY9" fmla="*/ 0 h 685594"/>
                    <a:gd name="connsiteX10" fmla="*/ 138659 w 724240"/>
                    <a:gd name="connsiteY10" fmla="*/ 342797 h 685594"/>
                    <a:gd name="connsiteX11" fmla="*/ 219231 w 724240"/>
                    <a:gd name="connsiteY11" fmla="*/ 685594 h 685594"/>
                    <a:gd name="connsiteX12" fmla="*/ 37441 w 724240"/>
                    <a:gd name="connsiteY12" fmla="*/ 534458 h 685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24240" h="685594">
                      <a:moveTo>
                        <a:pt x="389724" y="425368"/>
                      </a:moveTo>
                      <a:cubicBezTo>
                        <a:pt x="343280" y="351043"/>
                        <a:pt x="336213" y="271391"/>
                        <a:pt x="378689" y="225623"/>
                      </a:cubicBezTo>
                      <a:cubicBezTo>
                        <a:pt x="392430" y="297967"/>
                        <a:pt x="438395" y="374852"/>
                        <a:pt x="504685" y="436374"/>
                      </a:cubicBezTo>
                      <a:cubicBezTo>
                        <a:pt x="570975" y="497896"/>
                        <a:pt x="651072" y="538005"/>
                        <a:pt x="724238" y="546315"/>
                      </a:cubicBezTo>
                      <a:lnTo>
                        <a:pt x="724240" y="546317"/>
                      </a:lnTo>
                      <a:cubicBezTo>
                        <a:pt x="667605" y="607342"/>
                        <a:pt x="544338" y="585023"/>
                        <a:pt x="448917" y="496466"/>
                      </a:cubicBezTo>
                      <a:cubicBezTo>
                        <a:pt x="425062" y="474326"/>
                        <a:pt x="405205" y="450143"/>
                        <a:pt x="389724" y="425368"/>
                      </a:cubicBezTo>
                      <a:close/>
                      <a:moveTo>
                        <a:pt x="37441" y="534458"/>
                      </a:moveTo>
                      <a:cubicBezTo>
                        <a:pt x="13803" y="479747"/>
                        <a:pt x="0" y="413793"/>
                        <a:pt x="0" y="342797"/>
                      </a:cubicBezTo>
                      <a:cubicBezTo>
                        <a:pt x="0" y="153475"/>
                        <a:pt x="98153" y="0"/>
                        <a:pt x="219231" y="0"/>
                      </a:cubicBezTo>
                      <a:cubicBezTo>
                        <a:pt x="167217" y="95702"/>
                        <a:pt x="138659" y="217204"/>
                        <a:pt x="138659" y="342797"/>
                      </a:cubicBezTo>
                      <a:cubicBezTo>
                        <a:pt x="138659" y="468390"/>
                        <a:pt x="167217" y="589891"/>
                        <a:pt x="219231" y="685594"/>
                      </a:cubicBezTo>
                      <a:cubicBezTo>
                        <a:pt x="143557" y="685594"/>
                        <a:pt x="76839" y="625643"/>
                        <a:pt x="37441" y="5344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B6E59C80-E533-49C7-9E84-4BCDDC4560FA}"/>
                  </a:ext>
                </a:extLst>
              </p:cNvPr>
              <p:cNvGrpSpPr/>
              <p:nvPr/>
            </p:nvGrpSpPr>
            <p:grpSpPr>
              <a:xfrm>
                <a:off x="1942967" y="1890577"/>
                <a:ext cx="138314" cy="47791"/>
                <a:chOff x="1049930" y="1328861"/>
                <a:chExt cx="165260" cy="71480"/>
              </a:xfrm>
            </p:grpSpPr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95AA1754-A714-4C7E-8421-F19DC8C648FA}"/>
                    </a:ext>
                  </a:extLst>
                </p:cNvPr>
                <p:cNvSpPr/>
                <p:nvPr/>
              </p:nvSpPr>
              <p:spPr>
                <a:xfrm rot="16200000">
                  <a:off x="1096821" y="1281971"/>
                  <a:ext cx="71480" cy="16525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月 159">
                  <a:extLst>
                    <a:ext uri="{FF2B5EF4-FFF2-40B4-BE49-F238E27FC236}">
                      <a16:creationId xmlns:a16="http://schemas.microsoft.com/office/drawing/2014/main" id="{99A6F0B5-D63B-475D-9B16-8E272DE7DA4C}"/>
                    </a:ext>
                  </a:extLst>
                </p:cNvPr>
                <p:cNvSpPr/>
                <p:nvPr/>
              </p:nvSpPr>
              <p:spPr>
                <a:xfrm rot="16200000">
                  <a:off x="1109701" y="1271041"/>
                  <a:ext cx="45718" cy="16525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5" name="二等辺三角形 520">
                <a:extLst>
                  <a:ext uri="{FF2B5EF4-FFF2-40B4-BE49-F238E27FC236}">
                    <a16:creationId xmlns:a16="http://schemas.microsoft.com/office/drawing/2014/main" id="{284AF338-1C9C-47B6-9981-C85347ECA1DF}"/>
                  </a:ext>
                </a:extLst>
              </p:cNvPr>
              <p:cNvSpPr/>
              <p:nvPr/>
            </p:nvSpPr>
            <p:spPr>
              <a:xfrm>
                <a:off x="1978907" y="1832905"/>
                <a:ext cx="62832" cy="24883"/>
              </a:xfrm>
              <a:custGeom>
                <a:avLst/>
                <a:gdLst>
                  <a:gd name="connsiteX0" fmla="*/ 0 w 129235"/>
                  <a:gd name="connsiteY0" fmla="*/ 45719 h 45719"/>
                  <a:gd name="connsiteX1" fmla="*/ 64618 w 129235"/>
                  <a:gd name="connsiteY1" fmla="*/ 0 h 45719"/>
                  <a:gd name="connsiteX2" fmla="*/ 129235 w 129235"/>
                  <a:gd name="connsiteY2" fmla="*/ 45719 h 45719"/>
                  <a:gd name="connsiteX3" fmla="*/ 0 w 129235"/>
                  <a:gd name="connsiteY3" fmla="*/ 45719 h 45719"/>
                  <a:gd name="connsiteX0" fmla="*/ 0 w 129235"/>
                  <a:gd name="connsiteY0" fmla="*/ 45948 h 45948"/>
                  <a:gd name="connsiteX1" fmla="*/ 64618 w 129235"/>
                  <a:gd name="connsiteY1" fmla="*/ 229 h 45948"/>
                  <a:gd name="connsiteX2" fmla="*/ 129235 w 129235"/>
                  <a:gd name="connsiteY2" fmla="*/ 45948 h 45948"/>
                  <a:gd name="connsiteX3" fmla="*/ 0 w 129235"/>
                  <a:gd name="connsiteY3" fmla="*/ 45948 h 45948"/>
                  <a:gd name="connsiteX0" fmla="*/ 0 w 129235"/>
                  <a:gd name="connsiteY0" fmla="*/ 45741 h 45741"/>
                  <a:gd name="connsiteX1" fmla="*/ 64618 w 129235"/>
                  <a:gd name="connsiteY1" fmla="*/ 22 h 45741"/>
                  <a:gd name="connsiteX2" fmla="*/ 129235 w 129235"/>
                  <a:gd name="connsiteY2" fmla="*/ 45741 h 45741"/>
                  <a:gd name="connsiteX3" fmla="*/ 0 w 129235"/>
                  <a:gd name="connsiteY3" fmla="*/ 45741 h 45741"/>
                  <a:gd name="connsiteX0" fmla="*/ 435 w 129670"/>
                  <a:gd name="connsiteY0" fmla="*/ 45741 h 52514"/>
                  <a:gd name="connsiteX1" fmla="*/ 65053 w 129670"/>
                  <a:gd name="connsiteY1" fmla="*/ 22 h 52514"/>
                  <a:gd name="connsiteX2" fmla="*/ 129670 w 129670"/>
                  <a:gd name="connsiteY2" fmla="*/ 45741 h 52514"/>
                  <a:gd name="connsiteX3" fmla="*/ 435 w 129670"/>
                  <a:gd name="connsiteY3" fmla="*/ 45741 h 52514"/>
                  <a:gd name="connsiteX0" fmla="*/ 435 w 131119"/>
                  <a:gd name="connsiteY0" fmla="*/ 45741 h 57171"/>
                  <a:gd name="connsiteX1" fmla="*/ 65053 w 131119"/>
                  <a:gd name="connsiteY1" fmla="*/ 22 h 57171"/>
                  <a:gd name="connsiteX2" fmla="*/ 129670 w 131119"/>
                  <a:gd name="connsiteY2" fmla="*/ 45741 h 57171"/>
                  <a:gd name="connsiteX3" fmla="*/ 435 w 131119"/>
                  <a:gd name="connsiteY3" fmla="*/ 45741 h 57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119" h="57171">
                    <a:moveTo>
                      <a:pt x="435" y="45741"/>
                    </a:moveTo>
                    <a:cubicBezTo>
                      <a:pt x="-4220" y="30501"/>
                      <a:pt x="29227" y="-931"/>
                      <a:pt x="65053" y="22"/>
                    </a:cubicBezTo>
                    <a:cubicBezTo>
                      <a:pt x="100879" y="975"/>
                      <a:pt x="139087" y="30501"/>
                      <a:pt x="129670" y="45741"/>
                    </a:cubicBezTo>
                    <a:cubicBezTo>
                      <a:pt x="120253" y="60981"/>
                      <a:pt x="5090" y="60981"/>
                      <a:pt x="435" y="4574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月 145">
                <a:extLst>
                  <a:ext uri="{FF2B5EF4-FFF2-40B4-BE49-F238E27FC236}">
                    <a16:creationId xmlns:a16="http://schemas.microsoft.com/office/drawing/2014/main" id="{43875C50-FFA8-4E8A-AD10-E5EE586BB9AF}"/>
                  </a:ext>
                </a:extLst>
              </p:cNvPr>
              <p:cNvSpPr/>
              <p:nvPr/>
            </p:nvSpPr>
            <p:spPr>
              <a:xfrm rot="5400000">
                <a:off x="1852898" y="1533643"/>
                <a:ext cx="38988" cy="162886"/>
              </a:xfrm>
              <a:prstGeom prst="moon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30F943FE-AD11-40A4-99DC-D9323165DF03}"/>
                  </a:ext>
                </a:extLst>
              </p:cNvPr>
              <p:cNvSpPr/>
              <p:nvPr/>
            </p:nvSpPr>
            <p:spPr>
              <a:xfrm rot="5400000">
                <a:off x="2132345" y="1533643"/>
                <a:ext cx="38988" cy="162886"/>
              </a:xfrm>
              <a:prstGeom prst="moon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7D18B39F-1069-482F-8A5B-E58C1FD5CF16}"/>
                  </a:ext>
                </a:extLst>
              </p:cNvPr>
              <p:cNvGrpSpPr/>
              <p:nvPr/>
            </p:nvGrpSpPr>
            <p:grpSpPr>
              <a:xfrm>
                <a:off x="1791748" y="1635923"/>
                <a:ext cx="456037" cy="165858"/>
                <a:chOff x="1791748" y="1635923"/>
                <a:chExt cx="456037" cy="165858"/>
              </a:xfrm>
            </p:grpSpPr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AC6EAB4E-645A-4A89-820B-4EABBF14EAA7}"/>
                    </a:ext>
                  </a:extLst>
                </p:cNvPr>
                <p:cNvGrpSpPr/>
                <p:nvPr/>
              </p:nvGrpSpPr>
              <p:grpSpPr>
                <a:xfrm>
                  <a:off x="1791748" y="1635923"/>
                  <a:ext cx="166916" cy="165858"/>
                  <a:chOff x="623455" y="1539593"/>
                  <a:chExt cx="274276" cy="272538"/>
                </a:xfrm>
              </p:grpSpPr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64D52C4A-24D0-4468-B503-9BAC844A0827}"/>
                      </a:ext>
                    </a:extLst>
                  </p:cNvPr>
                  <p:cNvSpPr/>
                  <p:nvPr/>
                </p:nvSpPr>
                <p:spPr>
                  <a:xfrm>
                    <a:off x="672887" y="1588991"/>
                    <a:ext cx="220082" cy="223140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8E5F5DDD-07B5-46FD-A726-52368721EE8E}"/>
                      </a:ext>
                    </a:extLst>
                  </p:cNvPr>
                  <p:cNvSpPr/>
                  <p:nvPr/>
                </p:nvSpPr>
                <p:spPr>
                  <a:xfrm>
                    <a:off x="623455" y="1539593"/>
                    <a:ext cx="274276" cy="141037"/>
                  </a:xfrm>
                  <a:custGeom>
                    <a:avLst/>
                    <a:gdLst>
                      <a:gd name="connsiteX0" fmla="*/ 41396 w 274276"/>
                      <a:gd name="connsiteY0" fmla="*/ 0 h 141037"/>
                      <a:gd name="connsiteX1" fmla="*/ 92049 w 274276"/>
                      <a:gd name="connsiteY1" fmla="*/ 60606 h 141037"/>
                      <a:gd name="connsiteX2" fmla="*/ 97022 w 274276"/>
                      <a:gd name="connsiteY2" fmla="*/ 56149 h 141037"/>
                      <a:gd name="connsiteX3" fmla="*/ 161253 w 274276"/>
                      <a:gd name="connsiteY3" fmla="*/ 36795 h 141037"/>
                      <a:gd name="connsiteX4" fmla="*/ 267106 w 274276"/>
                      <a:gd name="connsiteY4" fmla="*/ 106007 h 141037"/>
                      <a:gd name="connsiteX5" fmla="*/ 274276 w 274276"/>
                      <a:gd name="connsiteY5" fmla="*/ 141037 h 141037"/>
                      <a:gd name="connsiteX6" fmla="*/ 251275 w 274276"/>
                      <a:gd name="connsiteY6" fmla="*/ 109425 h 141037"/>
                      <a:gd name="connsiteX7" fmla="*/ 161253 w 274276"/>
                      <a:gd name="connsiteY7" fmla="*/ 74872 h 141037"/>
                      <a:gd name="connsiteX8" fmla="*/ 71231 w 274276"/>
                      <a:gd name="connsiteY8" fmla="*/ 109425 h 141037"/>
                      <a:gd name="connsiteX9" fmla="*/ 48230 w 274276"/>
                      <a:gd name="connsiteY9" fmla="*/ 141037 h 141037"/>
                      <a:gd name="connsiteX10" fmla="*/ 54393 w 274276"/>
                      <a:gd name="connsiteY10" fmla="*/ 110929 h 141037"/>
                      <a:gd name="connsiteX11" fmla="*/ 0 w 274276"/>
                      <a:gd name="connsiteY11" fmla="*/ 38370 h 141037"/>
                      <a:gd name="connsiteX12" fmla="*/ 67596 w 274276"/>
                      <a:gd name="connsiteY12" fmla="*/ 78582 h 141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4276" h="141037">
                        <a:moveTo>
                          <a:pt x="41396" y="0"/>
                        </a:moveTo>
                        <a:lnTo>
                          <a:pt x="92049" y="60606"/>
                        </a:lnTo>
                        <a:lnTo>
                          <a:pt x="97022" y="56149"/>
                        </a:lnTo>
                        <a:cubicBezTo>
                          <a:pt x="115357" y="43930"/>
                          <a:pt x="137461" y="36795"/>
                          <a:pt x="161253" y="36795"/>
                        </a:cubicBezTo>
                        <a:cubicBezTo>
                          <a:pt x="208839" y="36795"/>
                          <a:pt x="249666" y="65334"/>
                          <a:pt x="267106" y="106007"/>
                        </a:cubicBezTo>
                        <a:lnTo>
                          <a:pt x="274276" y="141037"/>
                        </a:lnTo>
                        <a:lnTo>
                          <a:pt x="251275" y="109425"/>
                        </a:lnTo>
                        <a:cubicBezTo>
                          <a:pt x="228236" y="88076"/>
                          <a:pt x="196409" y="74872"/>
                          <a:pt x="161253" y="74872"/>
                        </a:cubicBezTo>
                        <a:cubicBezTo>
                          <a:pt x="126098" y="74872"/>
                          <a:pt x="94270" y="88076"/>
                          <a:pt x="71231" y="109425"/>
                        </a:cubicBezTo>
                        <a:lnTo>
                          <a:pt x="48230" y="141037"/>
                        </a:lnTo>
                        <a:lnTo>
                          <a:pt x="54393" y="110929"/>
                        </a:lnTo>
                        <a:lnTo>
                          <a:pt x="0" y="38370"/>
                        </a:lnTo>
                        <a:lnTo>
                          <a:pt x="67596" y="7858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1E3DEB2C-1F69-49C3-989D-EDDAA995D2F9}"/>
                      </a:ext>
                    </a:extLst>
                  </p:cNvPr>
                  <p:cNvSpPr/>
                  <p:nvPr/>
                </p:nvSpPr>
                <p:spPr>
                  <a:xfrm>
                    <a:off x="708606" y="1633681"/>
                    <a:ext cx="148644" cy="14864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D13F67BA-1C63-4C9D-BF2E-E6493E7D8C2D}"/>
                      </a:ext>
                    </a:extLst>
                  </p:cNvPr>
                  <p:cNvSpPr/>
                  <p:nvPr/>
                </p:nvSpPr>
                <p:spPr>
                  <a:xfrm>
                    <a:off x="749465" y="1655882"/>
                    <a:ext cx="69438" cy="6943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77AE25A1-003B-4031-9444-89CBD57E3DE2}"/>
                    </a:ext>
                  </a:extLst>
                </p:cNvPr>
                <p:cNvGrpSpPr/>
                <p:nvPr/>
              </p:nvGrpSpPr>
              <p:grpSpPr>
                <a:xfrm flipH="1">
                  <a:off x="2080869" y="1635923"/>
                  <a:ext cx="166916" cy="165858"/>
                  <a:chOff x="623455" y="1539593"/>
                  <a:chExt cx="274276" cy="272538"/>
                </a:xfrm>
              </p:grpSpPr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4BA2AC10-0340-4F2C-B99F-240272938E2D}"/>
                      </a:ext>
                    </a:extLst>
                  </p:cNvPr>
                  <p:cNvSpPr/>
                  <p:nvPr/>
                </p:nvSpPr>
                <p:spPr>
                  <a:xfrm>
                    <a:off x="672887" y="1588991"/>
                    <a:ext cx="220082" cy="223140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1B15C22E-AE01-4FA2-B139-EF06264DCDE7}"/>
                      </a:ext>
                    </a:extLst>
                  </p:cNvPr>
                  <p:cNvSpPr/>
                  <p:nvPr/>
                </p:nvSpPr>
                <p:spPr>
                  <a:xfrm>
                    <a:off x="623455" y="1539593"/>
                    <a:ext cx="274276" cy="141037"/>
                  </a:xfrm>
                  <a:custGeom>
                    <a:avLst/>
                    <a:gdLst>
                      <a:gd name="connsiteX0" fmla="*/ 41396 w 274276"/>
                      <a:gd name="connsiteY0" fmla="*/ 0 h 141037"/>
                      <a:gd name="connsiteX1" fmla="*/ 92049 w 274276"/>
                      <a:gd name="connsiteY1" fmla="*/ 60606 h 141037"/>
                      <a:gd name="connsiteX2" fmla="*/ 97022 w 274276"/>
                      <a:gd name="connsiteY2" fmla="*/ 56149 h 141037"/>
                      <a:gd name="connsiteX3" fmla="*/ 161253 w 274276"/>
                      <a:gd name="connsiteY3" fmla="*/ 36795 h 141037"/>
                      <a:gd name="connsiteX4" fmla="*/ 267106 w 274276"/>
                      <a:gd name="connsiteY4" fmla="*/ 106007 h 141037"/>
                      <a:gd name="connsiteX5" fmla="*/ 274276 w 274276"/>
                      <a:gd name="connsiteY5" fmla="*/ 141037 h 141037"/>
                      <a:gd name="connsiteX6" fmla="*/ 251275 w 274276"/>
                      <a:gd name="connsiteY6" fmla="*/ 109425 h 141037"/>
                      <a:gd name="connsiteX7" fmla="*/ 161253 w 274276"/>
                      <a:gd name="connsiteY7" fmla="*/ 74872 h 141037"/>
                      <a:gd name="connsiteX8" fmla="*/ 71231 w 274276"/>
                      <a:gd name="connsiteY8" fmla="*/ 109425 h 141037"/>
                      <a:gd name="connsiteX9" fmla="*/ 48230 w 274276"/>
                      <a:gd name="connsiteY9" fmla="*/ 141037 h 141037"/>
                      <a:gd name="connsiteX10" fmla="*/ 54393 w 274276"/>
                      <a:gd name="connsiteY10" fmla="*/ 110929 h 141037"/>
                      <a:gd name="connsiteX11" fmla="*/ 0 w 274276"/>
                      <a:gd name="connsiteY11" fmla="*/ 38370 h 141037"/>
                      <a:gd name="connsiteX12" fmla="*/ 67596 w 274276"/>
                      <a:gd name="connsiteY12" fmla="*/ 78582 h 141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4276" h="141037">
                        <a:moveTo>
                          <a:pt x="41396" y="0"/>
                        </a:moveTo>
                        <a:lnTo>
                          <a:pt x="92049" y="60606"/>
                        </a:lnTo>
                        <a:lnTo>
                          <a:pt x="97022" y="56149"/>
                        </a:lnTo>
                        <a:cubicBezTo>
                          <a:pt x="115357" y="43930"/>
                          <a:pt x="137461" y="36795"/>
                          <a:pt x="161253" y="36795"/>
                        </a:cubicBezTo>
                        <a:cubicBezTo>
                          <a:pt x="208839" y="36795"/>
                          <a:pt x="249666" y="65334"/>
                          <a:pt x="267106" y="106007"/>
                        </a:cubicBezTo>
                        <a:lnTo>
                          <a:pt x="274276" y="141037"/>
                        </a:lnTo>
                        <a:lnTo>
                          <a:pt x="251275" y="109425"/>
                        </a:lnTo>
                        <a:cubicBezTo>
                          <a:pt x="228236" y="88076"/>
                          <a:pt x="196409" y="74872"/>
                          <a:pt x="161253" y="74872"/>
                        </a:cubicBezTo>
                        <a:cubicBezTo>
                          <a:pt x="126098" y="74872"/>
                          <a:pt x="94270" y="88076"/>
                          <a:pt x="71231" y="109425"/>
                        </a:cubicBezTo>
                        <a:lnTo>
                          <a:pt x="48230" y="141037"/>
                        </a:lnTo>
                        <a:lnTo>
                          <a:pt x="54393" y="110929"/>
                        </a:lnTo>
                        <a:lnTo>
                          <a:pt x="0" y="38370"/>
                        </a:lnTo>
                        <a:lnTo>
                          <a:pt x="67596" y="7858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39E433DF-73D3-4688-87E2-3BC4CDCCCCB9}"/>
                      </a:ext>
                    </a:extLst>
                  </p:cNvPr>
                  <p:cNvSpPr/>
                  <p:nvPr/>
                </p:nvSpPr>
                <p:spPr>
                  <a:xfrm>
                    <a:off x="708606" y="1633681"/>
                    <a:ext cx="148644" cy="14864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E3C552BA-EBEC-46A5-8D86-3C8B6E8C5344}"/>
                      </a:ext>
                    </a:extLst>
                  </p:cNvPr>
                  <p:cNvSpPr/>
                  <p:nvPr/>
                </p:nvSpPr>
                <p:spPr>
                  <a:xfrm>
                    <a:off x="749465" y="1655882"/>
                    <a:ext cx="69438" cy="6943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4224CD40-9B2C-49F8-B9C2-24DC08C4BDBF}"/>
                </a:ext>
              </a:extLst>
            </p:cNvPr>
            <p:cNvGrpSpPr/>
            <p:nvPr/>
          </p:nvGrpSpPr>
          <p:grpSpPr>
            <a:xfrm>
              <a:off x="7423873" y="1256033"/>
              <a:ext cx="1367357" cy="2038765"/>
              <a:chOff x="1062474" y="1353670"/>
              <a:chExt cx="1533718" cy="2286813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57CC5FB0-A29C-4FDD-8F09-CCD575F58D5C}"/>
                  </a:ext>
                </a:extLst>
              </p:cNvPr>
              <p:cNvGrpSpPr/>
              <p:nvPr/>
            </p:nvGrpSpPr>
            <p:grpSpPr>
              <a:xfrm>
                <a:off x="1062474" y="1353670"/>
                <a:ext cx="1533718" cy="2286813"/>
                <a:chOff x="1062474" y="1353670"/>
                <a:chExt cx="1533718" cy="2286813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B8D71826-2237-43AB-988A-37D234660897}"/>
                    </a:ext>
                  </a:extLst>
                </p:cNvPr>
                <p:cNvSpPr/>
                <p:nvPr/>
              </p:nvSpPr>
              <p:spPr>
                <a:xfrm rot="1800000">
                  <a:off x="1873392" y="2907452"/>
                  <a:ext cx="722800" cy="604816"/>
                </a:xfrm>
                <a:custGeom>
                  <a:avLst/>
                  <a:gdLst>
                    <a:gd name="connsiteX0" fmla="*/ 119340 w 722800"/>
                    <a:gd name="connsiteY0" fmla="*/ 0 h 604816"/>
                    <a:gd name="connsiteX1" fmla="*/ 550722 w 722800"/>
                    <a:gd name="connsiteY1" fmla="*/ 490474 h 604816"/>
                    <a:gd name="connsiteX2" fmla="*/ 623167 w 722800"/>
                    <a:gd name="connsiteY2" fmla="*/ 490474 h 604816"/>
                    <a:gd name="connsiteX3" fmla="*/ 653048 w 722800"/>
                    <a:gd name="connsiteY3" fmla="*/ 499601 h 604816"/>
                    <a:gd name="connsiteX4" fmla="*/ 665901 w 722800"/>
                    <a:gd name="connsiteY4" fmla="*/ 497909 h 604816"/>
                    <a:gd name="connsiteX5" fmla="*/ 679782 w 722800"/>
                    <a:gd name="connsiteY5" fmla="*/ 508560 h 604816"/>
                    <a:gd name="connsiteX6" fmla="*/ 682188 w 722800"/>
                    <a:gd name="connsiteY6" fmla="*/ 512729 h 604816"/>
                    <a:gd name="connsiteX7" fmla="*/ 682507 w 722800"/>
                    <a:gd name="connsiteY7" fmla="*/ 515155 h 604816"/>
                    <a:gd name="connsiteX8" fmla="*/ 683994 w 722800"/>
                    <a:gd name="connsiteY8" fmla="*/ 514959 h 604816"/>
                    <a:gd name="connsiteX9" fmla="*/ 697875 w 722800"/>
                    <a:gd name="connsiteY9" fmla="*/ 525610 h 604816"/>
                    <a:gd name="connsiteX10" fmla="*/ 700281 w 722800"/>
                    <a:gd name="connsiteY10" fmla="*/ 529779 h 604816"/>
                    <a:gd name="connsiteX11" fmla="*/ 700926 w 722800"/>
                    <a:gd name="connsiteY11" fmla="*/ 534676 h 604816"/>
                    <a:gd name="connsiteX12" fmla="*/ 703028 w 722800"/>
                    <a:gd name="connsiteY12" fmla="*/ 534399 h 604816"/>
                    <a:gd name="connsiteX13" fmla="*/ 717699 w 722800"/>
                    <a:gd name="connsiteY13" fmla="*/ 545657 h 604816"/>
                    <a:gd name="connsiteX14" fmla="*/ 720242 w 722800"/>
                    <a:gd name="connsiteY14" fmla="*/ 550063 h 604816"/>
                    <a:gd name="connsiteX15" fmla="*/ 713261 w 722800"/>
                    <a:gd name="connsiteY15" fmla="*/ 576118 h 604816"/>
                    <a:gd name="connsiteX16" fmla="*/ 684323 w 722800"/>
                    <a:gd name="connsiteY16" fmla="*/ 592825 h 604816"/>
                    <a:gd name="connsiteX17" fmla="*/ 669849 w 722800"/>
                    <a:gd name="connsiteY17" fmla="*/ 594731 h 604816"/>
                    <a:gd name="connsiteX18" fmla="*/ 666240 w 722800"/>
                    <a:gd name="connsiteY18" fmla="*/ 591961 h 604816"/>
                    <a:gd name="connsiteX19" fmla="*/ 635205 w 722800"/>
                    <a:gd name="connsiteY19" fmla="*/ 604816 h 604816"/>
                    <a:gd name="connsiteX20" fmla="*/ 525446 w 722800"/>
                    <a:gd name="connsiteY20" fmla="*/ 604816 h 604816"/>
                    <a:gd name="connsiteX21" fmla="*/ 480313 w 722800"/>
                    <a:gd name="connsiteY21" fmla="*/ 559683 h 604816"/>
                    <a:gd name="connsiteX22" fmla="*/ 480313 w 722800"/>
                    <a:gd name="connsiteY22" fmla="*/ 547645 h 604816"/>
                    <a:gd name="connsiteX23" fmla="*/ 482093 w 722800"/>
                    <a:gd name="connsiteY23" fmla="*/ 543349 h 604816"/>
                    <a:gd name="connsiteX24" fmla="*/ 0 w 722800"/>
                    <a:gd name="connsiteY24" fmla="*/ 119339 h 604816"/>
                    <a:gd name="connsiteX0" fmla="*/ 119340 w 722800"/>
                    <a:gd name="connsiteY0" fmla="*/ 0 h 604816"/>
                    <a:gd name="connsiteX1" fmla="*/ 550722 w 722800"/>
                    <a:gd name="connsiteY1" fmla="*/ 490474 h 604816"/>
                    <a:gd name="connsiteX2" fmla="*/ 623167 w 722800"/>
                    <a:gd name="connsiteY2" fmla="*/ 490474 h 604816"/>
                    <a:gd name="connsiteX3" fmla="*/ 653048 w 722800"/>
                    <a:gd name="connsiteY3" fmla="*/ 499601 h 604816"/>
                    <a:gd name="connsiteX4" fmla="*/ 665901 w 722800"/>
                    <a:gd name="connsiteY4" fmla="*/ 497909 h 604816"/>
                    <a:gd name="connsiteX5" fmla="*/ 679782 w 722800"/>
                    <a:gd name="connsiteY5" fmla="*/ 508560 h 604816"/>
                    <a:gd name="connsiteX6" fmla="*/ 682188 w 722800"/>
                    <a:gd name="connsiteY6" fmla="*/ 512729 h 604816"/>
                    <a:gd name="connsiteX7" fmla="*/ 682507 w 722800"/>
                    <a:gd name="connsiteY7" fmla="*/ 515155 h 604816"/>
                    <a:gd name="connsiteX8" fmla="*/ 683994 w 722800"/>
                    <a:gd name="connsiteY8" fmla="*/ 514959 h 604816"/>
                    <a:gd name="connsiteX9" fmla="*/ 697875 w 722800"/>
                    <a:gd name="connsiteY9" fmla="*/ 525610 h 604816"/>
                    <a:gd name="connsiteX10" fmla="*/ 700281 w 722800"/>
                    <a:gd name="connsiteY10" fmla="*/ 529779 h 604816"/>
                    <a:gd name="connsiteX11" fmla="*/ 700926 w 722800"/>
                    <a:gd name="connsiteY11" fmla="*/ 534676 h 604816"/>
                    <a:gd name="connsiteX12" fmla="*/ 703028 w 722800"/>
                    <a:gd name="connsiteY12" fmla="*/ 534399 h 604816"/>
                    <a:gd name="connsiteX13" fmla="*/ 717699 w 722800"/>
                    <a:gd name="connsiteY13" fmla="*/ 545657 h 604816"/>
                    <a:gd name="connsiteX14" fmla="*/ 720242 w 722800"/>
                    <a:gd name="connsiteY14" fmla="*/ 550063 h 604816"/>
                    <a:gd name="connsiteX15" fmla="*/ 713261 w 722800"/>
                    <a:gd name="connsiteY15" fmla="*/ 576118 h 604816"/>
                    <a:gd name="connsiteX16" fmla="*/ 684323 w 722800"/>
                    <a:gd name="connsiteY16" fmla="*/ 592825 h 604816"/>
                    <a:gd name="connsiteX17" fmla="*/ 669849 w 722800"/>
                    <a:gd name="connsiteY17" fmla="*/ 594731 h 604816"/>
                    <a:gd name="connsiteX18" fmla="*/ 666240 w 722800"/>
                    <a:gd name="connsiteY18" fmla="*/ 591961 h 604816"/>
                    <a:gd name="connsiteX19" fmla="*/ 610607 w 722800"/>
                    <a:gd name="connsiteY19" fmla="*/ 586021 h 604816"/>
                    <a:gd name="connsiteX20" fmla="*/ 525446 w 722800"/>
                    <a:gd name="connsiteY20" fmla="*/ 604816 h 604816"/>
                    <a:gd name="connsiteX21" fmla="*/ 480313 w 722800"/>
                    <a:gd name="connsiteY21" fmla="*/ 559683 h 604816"/>
                    <a:gd name="connsiteX22" fmla="*/ 480313 w 722800"/>
                    <a:gd name="connsiteY22" fmla="*/ 547645 h 604816"/>
                    <a:gd name="connsiteX23" fmla="*/ 482093 w 722800"/>
                    <a:gd name="connsiteY23" fmla="*/ 543349 h 604816"/>
                    <a:gd name="connsiteX24" fmla="*/ 0 w 722800"/>
                    <a:gd name="connsiteY24" fmla="*/ 119339 h 604816"/>
                    <a:gd name="connsiteX25" fmla="*/ 119340 w 722800"/>
                    <a:gd name="connsiteY25" fmla="*/ 0 h 604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22800" h="604816">
                      <a:moveTo>
                        <a:pt x="119340" y="0"/>
                      </a:moveTo>
                      <a:lnTo>
                        <a:pt x="550722" y="490474"/>
                      </a:lnTo>
                      <a:lnTo>
                        <a:pt x="623167" y="490474"/>
                      </a:lnTo>
                      <a:lnTo>
                        <a:pt x="653048" y="499601"/>
                      </a:lnTo>
                      <a:lnTo>
                        <a:pt x="665901" y="497909"/>
                      </a:lnTo>
                      <a:cubicBezTo>
                        <a:pt x="671553" y="499423"/>
                        <a:pt x="676626" y="503093"/>
                        <a:pt x="679782" y="508560"/>
                      </a:cubicBezTo>
                      <a:lnTo>
                        <a:pt x="682188" y="512729"/>
                      </a:lnTo>
                      <a:cubicBezTo>
                        <a:pt x="682294" y="513538"/>
                        <a:pt x="682401" y="514346"/>
                        <a:pt x="682507" y="515155"/>
                      </a:cubicBezTo>
                      <a:lnTo>
                        <a:pt x="683994" y="514959"/>
                      </a:lnTo>
                      <a:cubicBezTo>
                        <a:pt x="689645" y="516473"/>
                        <a:pt x="694719" y="520143"/>
                        <a:pt x="697875" y="525610"/>
                      </a:cubicBezTo>
                      <a:lnTo>
                        <a:pt x="700281" y="529779"/>
                      </a:lnTo>
                      <a:lnTo>
                        <a:pt x="700926" y="534676"/>
                      </a:lnTo>
                      <a:lnTo>
                        <a:pt x="703028" y="534399"/>
                      </a:lnTo>
                      <a:cubicBezTo>
                        <a:pt x="709001" y="536000"/>
                        <a:pt x="714363" y="539879"/>
                        <a:pt x="717699" y="545657"/>
                      </a:cubicBezTo>
                      <a:lnTo>
                        <a:pt x="720242" y="550063"/>
                      </a:lnTo>
                      <a:cubicBezTo>
                        <a:pt x="725509" y="559185"/>
                        <a:pt x="722383" y="570851"/>
                        <a:pt x="713261" y="576118"/>
                      </a:cubicBezTo>
                      <a:lnTo>
                        <a:pt x="684323" y="592825"/>
                      </a:lnTo>
                      <a:cubicBezTo>
                        <a:pt x="679762" y="595459"/>
                        <a:pt x="674565" y="595994"/>
                        <a:pt x="669849" y="594731"/>
                      </a:cubicBezTo>
                      <a:lnTo>
                        <a:pt x="666240" y="591961"/>
                      </a:lnTo>
                      <a:lnTo>
                        <a:pt x="610607" y="586021"/>
                      </a:lnTo>
                      <a:cubicBezTo>
                        <a:pt x="574021" y="586021"/>
                        <a:pt x="562032" y="604816"/>
                        <a:pt x="525446" y="604816"/>
                      </a:cubicBezTo>
                      <a:cubicBezTo>
                        <a:pt x="500520" y="604816"/>
                        <a:pt x="480313" y="584609"/>
                        <a:pt x="480313" y="559683"/>
                      </a:cubicBezTo>
                      <a:lnTo>
                        <a:pt x="480313" y="547645"/>
                      </a:lnTo>
                      <a:lnTo>
                        <a:pt x="482093" y="543349"/>
                      </a:lnTo>
                      <a:lnTo>
                        <a:pt x="0" y="119339"/>
                      </a:lnTo>
                      <a:lnTo>
                        <a:pt x="11934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2DA11E02-FF1A-44A2-AE50-AFAD133143D7}"/>
                    </a:ext>
                  </a:extLst>
                </p:cNvPr>
                <p:cNvSpPr/>
                <p:nvPr/>
              </p:nvSpPr>
              <p:spPr>
                <a:xfrm>
                  <a:off x="1835950" y="2889360"/>
                  <a:ext cx="185731" cy="751123"/>
                </a:xfrm>
                <a:custGeom>
                  <a:avLst/>
                  <a:gdLst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53950 w 185731"/>
                    <a:gd name="connsiteY3" fmla="*/ 634102 h 751123"/>
                    <a:gd name="connsiteX4" fmla="*/ 170999 w 185731"/>
                    <a:gd name="connsiteY4" fmla="*/ 675261 h 751123"/>
                    <a:gd name="connsiteX5" fmla="*/ 170999 w 185731"/>
                    <a:gd name="connsiteY5" fmla="*/ 693195 h 751123"/>
                    <a:gd name="connsiteX6" fmla="*/ 175618 w 185731"/>
                    <a:gd name="connsiteY6" fmla="*/ 694911 h 751123"/>
                    <a:gd name="connsiteX7" fmla="*/ 185731 w 185731"/>
                    <a:gd name="connsiteY7" fmla="*/ 716800 h 751123"/>
                    <a:gd name="connsiteX8" fmla="*/ 151203 w 185731"/>
                    <a:gd name="connsiteY8" fmla="*/ 747756 h 751123"/>
                    <a:gd name="connsiteX9" fmla="*/ 139676 w 185731"/>
                    <a:gd name="connsiteY9" fmla="*/ 743475 h 751123"/>
                    <a:gd name="connsiteX10" fmla="*/ 139423 w 185731"/>
                    <a:gd name="connsiteY10" fmla="*/ 744004 h 751123"/>
                    <a:gd name="connsiteX11" fmla="*/ 119589 w 185731"/>
                    <a:gd name="connsiteY11" fmla="*/ 751123 h 751123"/>
                    <a:gd name="connsiteX12" fmla="*/ 103882 w 185731"/>
                    <a:gd name="connsiteY12" fmla="*/ 745485 h 751123"/>
                    <a:gd name="connsiteX13" fmla="*/ 88175 w 185731"/>
                    <a:gd name="connsiteY13" fmla="*/ 751123 h 751123"/>
                    <a:gd name="connsiteX14" fmla="*/ 68342 w 185731"/>
                    <a:gd name="connsiteY14" fmla="*/ 744004 h 751123"/>
                    <a:gd name="connsiteX15" fmla="*/ 66674 w 185731"/>
                    <a:gd name="connsiteY15" fmla="*/ 740517 h 751123"/>
                    <a:gd name="connsiteX16" fmla="*/ 55250 w 185731"/>
                    <a:gd name="connsiteY16" fmla="*/ 744617 h 751123"/>
                    <a:gd name="connsiteX17" fmla="*/ 39772 w 185731"/>
                    <a:gd name="connsiteY17" fmla="*/ 739062 h 751123"/>
                    <a:gd name="connsiteX18" fmla="*/ 24294 w 185731"/>
                    <a:gd name="connsiteY18" fmla="*/ 744617 h 751123"/>
                    <a:gd name="connsiteX19" fmla="*/ 0 w 185731"/>
                    <a:gd name="connsiteY19" fmla="*/ 723565 h 751123"/>
                    <a:gd name="connsiteX20" fmla="*/ 7116 w 185731"/>
                    <a:gd name="connsiteY20" fmla="*/ 708679 h 751123"/>
                    <a:gd name="connsiteX21" fmla="*/ 10160 w 185731"/>
                    <a:gd name="connsiteY21" fmla="*/ 707586 h 751123"/>
                    <a:gd name="connsiteX22" fmla="*/ 9518 w 185731"/>
                    <a:gd name="connsiteY22" fmla="*/ 706037 h 751123"/>
                    <a:gd name="connsiteX23" fmla="*/ 9518 w 185731"/>
                    <a:gd name="connsiteY23" fmla="*/ 675261 h 751123"/>
                    <a:gd name="connsiteX24" fmla="*/ 26567 w 185731"/>
                    <a:gd name="connsiteY24" fmla="*/ 634102 h 751123"/>
                    <a:gd name="connsiteX25" fmla="*/ 47738 w 185731"/>
                    <a:gd name="connsiteY25" fmla="*/ 625332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53950 w 185731"/>
                    <a:gd name="connsiteY3" fmla="*/ 634102 h 751123"/>
                    <a:gd name="connsiteX4" fmla="*/ 170999 w 185731"/>
                    <a:gd name="connsiteY4" fmla="*/ 675261 h 751123"/>
                    <a:gd name="connsiteX5" fmla="*/ 170999 w 185731"/>
                    <a:gd name="connsiteY5" fmla="*/ 693195 h 751123"/>
                    <a:gd name="connsiteX6" fmla="*/ 175618 w 185731"/>
                    <a:gd name="connsiteY6" fmla="*/ 694911 h 751123"/>
                    <a:gd name="connsiteX7" fmla="*/ 185731 w 185731"/>
                    <a:gd name="connsiteY7" fmla="*/ 716800 h 751123"/>
                    <a:gd name="connsiteX8" fmla="*/ 151203 w 185731"/>
                    <a:gd name="connsiteY8" fmla="*/ 747756 h 751123"/>
                    <a:gd name="connsiteX9" fmla="*/ 139676 w 185731"/>
                    <a:gd name="connsiteY9" fmla="*/ 743475 h 751123"/>
                    <a:gd name="connsiteX10" fmla="*/ 139423 w 185731"/>
                    <a:gd name="connsiteY10" fmla="*/ 744004 h 751123"/>
                    <a:gd name="connsiteX11" fmla="*/ 119589 w 185731"/>
                    <a:gd name="connsiteY11" fmla="*/ 751123 h 751123"/>
                    <a:gd name="connsiteX12" fmla="*/ 103882 w 185731"/>
                    <a:gd name="connsiteY12" fmla="*/ 745485 h 751123"/>
                    <a:gd name="connsiteX13" fmla="*/ 88175 w 185731"/>
                    <a:gd name="connsiteY13" fmla="*/ 751123 h 751123"/>
                    <a:gd name="connsiteX14" fmla="*/ 68342 w 185731"/>
                    <a:gd name="connsiteY14" fmla="*/ 744004 h 751123"/>
                    <a:gd name="connsiteX15" fmla="*/ 66674 w 185731"/>
                    <a:gd name="connsiteY15" fmla="*/ 740517 h 751123"/>
                    <a:gd name="connsiteX16" fmla="*/ 55250 w 185731"/>
                    <a:gd name="connsiteY16" fmla="*/ 744617 h 751123"/>
                    <a:gd name="connsiteX17" fmla="*/ 39772 w 185731"/>
                    <a:gd name="connsiteY17" fmla="*/ 739062 h 751123"/>
                    <a:gd name="connsiteX18" fmla="*/ 24294 w 185731"/>
                    <a:gd name="connsiteY18" fmla="*/ 744617 h 751123"/>
                    <a:gd name="connsiteX19" fmla="*/ 0 w 185731"/>
                    <a:gd name="connsiteY19" fmla="*/ 723565 h 751123"/>
                    <a:gd name="connsiteX20" fmla="*/ 7116 w 185731"/>
                    <a:gd name="connsiteY20" fmla="*/ 708679 h 751123"/>
                    <a:gd name="connsiteX21" fmla="*/ 10160 w 185731"/>
                    <a:gd name="connsiteY21" fmla="*/ 707586 h 751123"/>
                    <a:gd name="connsiteX22" fmla="*/ 9518 w 185731"/>
                    <a:gd name="connsiteY22" fmla="*/ 706037 h 751123"/>
                    <a:gd name="connsiteX23" fmla="*/ 9518 w 185731"/>
                    <a:gd name="connsiteY23" fmla="*/ 675261 h 751123"/>
                    <a:gd name="connsiteX24" fmla="*/ 26567 w 185731"/>
                    <a:gd name="connsiteY24" fmla="*/ 634102 h 751123"/>
                    <a:gd name="connsiteX25" fmla="*/ 4755 w 185731"/>
                    <a:gd name="connsiteY25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53950 w 185731"/>
                    <a:gd name="connsiteY3" fmla="*/ 634102 h 751123"/>
                    <a:gd name="connsiteX4" fmla="*/ 170999 w 185731"/>
                    <a:gd name="connsiteY4" fmla="*/ 675261 h 751123"/>
                    <a:gd name="connsiteX5" fmla="*/ 170999 w 185731"/>
                    <a:gd name="connsiteY5" fmla="*/ 693195 h 751123"/>
                    <a:gd name="connsiteX6" fmla="*/ 175618 w 185731"/>
                    <a:gd name="connsiteY6" fmla="*/ 694911 h 751123"/>
                    <a:gd name="connsiteX7" fmla="*/ 185731 w 185731"/>
                    <a:gd name="connsiteY7" fmla="*/ 716800 h 751123"/>
                    <a:gd name="connsiteX8" fmla="*/ 151203 w 185731"/>
                    <a:gd name="connsiteY8" fmla="*/ 747756 h 751123"/>
                    <a:gd name="connsiteX9" fmla="*/ 139676 w 185731"/>
                    <a:gd name="connsiteY9" fmla="*/ 743475 h 751123"/>
                    <a:gd name="connsiteX10" fmla="*/ 139423 w 185731"/>
                    <a:gd name="connsiteY10" fmla="*/ 744004 h 751123"/>
                    <a:gd name="connsiteX11" fmla="*/ 119589 w 185731"/>
                    <a:gd name="connsiteY11" fmla="*/ 751123 h 751123"/>
                    <a:gd name="connsiteX12" fmla="*/ 103882 w 185731"/>
                    <a:gd name="connsiteY12" fmla="*/ 745485 h 751123"/>
                    <a:gd name="connsiteX13" fmla="*/ 88175 w 185731"/>
                    <a:gd name="connsiteY13" fmla="*/ 751123 h 751123"/>
                    <a:gd name="connsiteX14" fmla="*/ 68342 w 185731"/>
                    <a:gd name="connsiteY14" fmla="*/ 744004 h 751123"/>
                    <a:gd name="connsiteX15" fmla="*/ 66674 w 185731"/>
                    <a:gd name="connsiteY15" fmla="*/ 740517 h 751123"/>
                    <a:gd name="connsiteX16" fmla="*/ 55250 w 185731"/>
                    <a:gd name="connsiteY16" fmla="*/ 744617 h 751123"/>
                    <a:gd name="connsiteX17" fmla="*/ 39772 w 185731"/>
                    <a:gd name="connsiteY17" fmla="*/ 739062 h 751123"/>
                    <a:gd name="connsiteX18" fmla="*/ 24294 w 185731"/>
                    <a:gd name="connsiteY18" fmla="*/ 744617 h 751123"/>
                    <a:gd name="connsiteX19" fmla="*/ 0 w 185731"/>
                    <a:gd name="connsiteY19" fmla="*/ 723565 h 751123"/>
                    <a:gd name="connsiteX20" fmla="*/ 7116 w 185731"/>
                    <a:gd name="connsiteY20" fmla="*/ 708679 h 751123"/>
                    <a:gd name="connsiteX21" fmla="*/ 10160 w 185731"/>
                    <a:gd name="connsiteY21" fmla="*/ 707586 h 751123"/>
                    <a:gd name="connsiteX22" fmla="*/ 9518 w 185731"/>
                    <a:gd name="connsiteY22" fmla="*/ 706037 h 751123"/>
                    <a:gd name="connsiteX23" fmla="*/ 9518 w 185731"/>
                    <a:gd name="connsiteY23" fmla="*/ 675261 h 751123"/>
                    <a:gd name="connsiteX24" fmla="*/ 52761 w 185731"/>
                    <a:gd name="connsiteY24" fmla="*/ 624577 h 751123"/>
                    <a:gd name="connsiteX25" fmla="*/ 4755 w 185731"/>
                    <a:gd name="connsiteY25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70999 w 185731"/>
                    <a:gd name="connsiteY3" fmla="*/ 675261 h 751123"/>
                    <a:gd name="connsiteX4" fmla="*/ 170999 w 185731"/>
                    <a:gd name="connsiteY4" fmla="*/ 693195 h 751123"/>
                    <a:gd name="connsiteX5" fmla="*/ 175618 w 185731"/>
                    <a:gd name="connsiteY5" fmla="*/ 694911 h 751123"/>
                    <a:gd name="connsiteX6" fmla="*/ 185731 w 185731"/>
                    <a:gd name="connsiteY6" fmla="*/ 716800 h 751123"/>
                    <a:gd name="connsiteX7" fmla="*/ 151203 w 185731"/>
                    <a:gd name="connsiteY7" fmla="*/ 747756 h 751123"/>
                    <a:gd name="connsiteX8" fmla="*/ 139676 w 185731"/>
                    <a:gd name="connsiteY8" fmla="*/ 743475 h 751123"/>
                    <a:gd name="connsiteX9" fmla="*/ 139423 w 185731"/>
                    <a:gd name="connsiteY9" fmla="*/ 744004 h 751123"/>
                    <a:gd name="connsiteX10" fmla="*/ 119589 w 185731"/>
                    <a:gd name="connsiteY10" fmla="*/ 751123 h 751123"/>
                    <a:gd name="connsiteX11" fmla="*/ 103882 w 185731"/>
                    <a:gd name="connsiteY11" fmla="*/ 745485 h 751123"/>
                    <a:gd name="connsiteX12" fmla="*/ 88175 w 185731"/>
                    <a:gd name="connsiteY12" fmla="*/ 751123 h 751123"/>
                    <a:gd name="connsiteX13" fmla="*/ 68342 w 185731"/>
                    <a:gd name="connsiteY13" fmla="*/ 744004 h 751123"/>
                    <a:gd name="connsiteX14" fmla="*/ 66674 w 185731"/>
                    <a:gd name="connsiteY14" fmla="*/ 740517 h 751123"/>
                    <a:gd name="connsiteX15" fmla="*/ 55250 w 185731"/>
                    <a:gd name="connsiteY15" fmla="*/ 744617 h 751123"/>
                    <a:gd name="connsiteX16" fmla="*/ 39772 w 185731"/>
                    <a:gd name="connsiteY16" fmla="*/ 739062 h 751123"/>
                    <a:gd name="connsiteX17" fmla="*/ 24294 w 185731"/>
                    <a:gd name="connsiteY17" fmla="*/ 744617 h 751123"/>
                    <a:gd name="connsiteX18" fmla="*/ 0 w 185731"/>
                    <a:gd name="connsiteY18" fmla="*/ 723565 h 751123"/>
                    <a:gd name="connsiteX19" fmla="*/ 7116 w 185731"/>
                    <a:gd name="connsiteY19" fmla="*/ 708679 h 751123"/>
                    <a:gd name="connsiteX20" fmla="*/ 10160 w 185731"/>
                    <a:gd name="connsiteY20" fmla="*/ 707586 h 751123"/>
                    <a:gd name="connsiteX21" fmla="*/ 9518 w 185731"/>
                    <a:gd name="connsiteY21" fmla="*/ 706037 h 751123"/>
                    <a:gd name="connsiteX22" fmla="*/ 9518 w 185731"/>
                    <a:gd name="connsiteY22" fmla="*/ 675261 h 751123"/>
                    <a:gd name="connsiteX23" fmla="*/ 52761 w 185731"/>
                    <a:gd name="connsiteY23" fmla="*/ 624577 h 751123"/>
                    <a:gd name="connsiteX24" fmla="*/ 4755 w 185731"/>
                    <a:gd name="connsiteY24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70999 w 185731"/>
                    <a:gd name="connsiteY3" fmla="*/ 675261 h 751123"/>
                    <a:gd name="connsiteX4" fmla="*/ 170999 w 185731"/>
                    <a:gd name="connsiteY4" fmla="*/ 693195 h 751123"/>
                    <a:gd name="connsiteX5" fmla="*/ 175618 w 185731"/>
                    <a:gd name="connsiteY5" fmla="*/ 694911 h 751123"/>
                    <a:gd name="connsiteX6" fmla="*/ 185731 w 185731"/>
                    <a:gd name="connsiteY6" fmla="*/ 716800 h 751123"/>
                    <a:gd name="connsiteX7" fmla="*/ 151203 w 185731"/>
                    <a:gd name="connsiteY7" fmla="*/ 747756 h 751123"/>
                    <a:gd name="connsiteX8" fmla="*/ 139676 w 185731"/>
                    <a:gd name="connsiteY8" fmla="*/ 743475 h 751123"/>
                    <a:gd name="connsiteX9" fmla="*/ 139423 w 185731"/>
                    <a:gd name="connsiteY9" fmla="*/ 744004 h 751123"/>
                    <a:gd name="connsiteX10" fmla="*/ 119589 w 185731"/>
                    <a:gd name="connsiteY10" fmla="*/ 751123 h 751123"/>
                    <a:gd name="connsiteX11" fmla="*/ 103882 w 185731"/>
                    <a:gd name="connsiteY11" fmla="*/ 745485 h 751123"/>
                    <a:gd name="connsiteX12" fmla="*/ 88175 w 185731"/>
                    <a:gd name="connsiteY12" fmla="*/ 751123 h 751123"/>
                    <a:gd name="connsiteX13" fmla="*/ 68342 w 185731"/>
                    <a:gd name="connsiteY13" fmla="*/ 744004 h 751123"/>
                    <a:gd name="connsiteX14" fmla="*/ 66674 w 185731"/>
                    <a:gd name="connsiteY14" fmla="*/ 740517 h 751123"/>
                    <a:gd name="connsiteX15" fmla="*/ 55250 w 185731"/>
                    <a:gd name="connsiteY15" fmla="*/ 744617 h 751123"/>
                    <a:gd name="connsiteX16" fmla="*/ 39772 w 185731"/>
                    <a:gd name="connsiteY16" fmla="*/ 739062 h 751123"/>
                    <a:gd name="connsiteX17" fmla="*/ 24294 w 185731"/>
                    <a:gd name="connsiteY17" fmla="*/ 744617 h 751123"/>
                    <a:gd name="connsiteX18" fmla="*/ 0 w 185731"/>
                    <a:gd name="connsiteY18" fmla="*/ 723565 h 751123"/>
                    <a:gd name="connsiteX19" fmla="*/ 7116 w 185731"/>
                    <a:gd name="connsiteY19" fmla="*/ 708679 h 751123"/>
                    <a:gd name="connsiteX20" fmla="*/ 10160 w 185731"/>
                    <a:gd name="connsiteY20" fmla="*/ 707586 h 751123"/>
                    <a:gd name="connsiteX21" fmla="*/ 9518 w 185731"/>
                    <a:gd name="connsiteY21" fmla="*/ 706037 h 751123"/>
                    <a:gd name="connsiteX22" fmla="*/ 52761 w 185731"/>
                    <a:gd name="connsiteY22" fmla="*/ 624577 h 751123"/>
                    <a:gd name="connsiteX23" fmla="*/ 4755 w 185731"/>
                    <a:gd name="connsiteY23" fmla="*/ 0 h 751123"/>
                    <a:gd name="connsiteX0" fmla="*/ 4755 w 185731"/>
                    <a:gd name="connsiteY0" fmla="*/ 0 h 751123"/>
                    <a:gd name="connsiteX1" fmla="*/ 185730 w 185731"/>
                    <a:gd name="connsiteY1" fmla="*/ 0 h 751123"/>
                    <a:gd name="connsiteX2" fmla="*/ 142471 w 185731"/>
                    <a:gd name="connsiteY2" fmla="*/ 629347 h 751123"/>
                    <a:gd name="connsiteX3" fmla="*/ 170999 w 185731"/>
                    <a:gd name="connsiteY3" fmla="*/ 693195 h 751123"/>
                    <a:gd name="connsiteX4" fmla="*/ 175618 w 185731"/>
                    <a:gd name="connsiteY4" fmla="*/ 694911 h 751123"/>
                    <a:gd name="connsiteX5" fmla="*/ 185731 w 185731"/>
                    <a:gd name="connsiteY5" fmla="*/ 716800 h 751123"/>
                    <a:gd name="connsiteX6" fmla="*/ 151203 w 185731"/>
                    <a:gd name="connsiteY6" fmla="*/ 747756 h 751123"/>
                    <a:gd name="connsiteX7" fmla="*/ 139676 w 185731"/>
                    <a:gd name="connsiteY7" fmla="*/ 743475 h 751123"/>
                    <a:gd name="connsiteX8" fmla="*/ 139423 w 185731"/>
                    <a:gd name="connsiteY8" fmla="*/ 744004 h 751123"/>
                    <a:gd name="connsiteX9" fmla="*/ 119589 w 185731"/>
                    <a:gd name="connsiteY9" fmla="*/ 751123 h 751123"/>
                    <a:gd name="connsiteX10" fmla="*/ 103882 w 185731"/>
                    <a:gd name="connsiteY10" fmla="*/ 745485 h 751123"/>
                    <a:gd name="connsiteX11" fmla="*/ 88175 w 185731"/>
                    <a:gd name="connsiteY11" fmla="*/ 751123 h 751123"/>
                    <a:gd name="connsiteX12" fmla="*/ 68342 w 185731"/>
                    <a:gd name="connsiteY12" fmla="*/ 744004 h 751123"/>
                    <a:gd name="connsiteX13" fmla="*/ 66674 w 185731"/>
                    <a:gd name="connsiteY13" fmla="*/ 740517 h 751123"/>
                    <a:gd name="connsiteX14" fmla="*/ 55250 w 185731"/>
                    <a:gd name="connsiteY14" fmla="*/ 744617 h 751123"/>
                    <a:gd name="connsiteX15" fmla="*/ 39772 w 185731"/>
                    <a:gd name="connsiteY15" fmla="*/ 739062 h 751123"/>
                    <a:gd name="connsiteX16" fmla="*/ 24294 w 185731"/>
                    <a:gd name="connsiteY16" fmla="*/ 744617 h 751123"/>
                    <a:gd name="connsiteX17" fmla="*/ 0 w 185731"/>
                    <a:gd name="connsiteY17" fmla="*/ 723565 h 751123"/>
                    <a:gd name="connsiteX18" fmla="*/ 7116 w 185731"/>
                    <a:gd name="connsiteY18" fmla="*/ 708679 h 751123"/>
                    <a:gd name="connsiteX19" fmla="*/ 10160 w 185731"/>
                    <a:gd name="connsiteY19" fmla="*/ 707586 h 751123"/>
                    <a:gd name="connsiteX20" fmla="*/ 9518 w 185731"/>
                    <a:gd name="connsiteY20" fmla="*/ 706037 h 751123"/>
                    <a:gd name="connsiteX21" fmla="*/ 52761 w 185731"/>
                    <a:gd name="connsiteY21" fmla="*/ 624577 h 751123"/>
                    <a:gd name="connsiteX22" fmla="*/ 4755 w 185731"/>
                    <a:gd name="connsiteY22" fmla="*/ 0 h 7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5731" h="751123">
                      <a:moveTo>
                        <a:pt x="4755" y="0"/>
                      </a:moveTo>
                      <a:lnTo>
                        <a:pt x="185730" y="0"/>
                      </a:lnTo>
                      <a:lnTo>
                        <a:pt x="142471" y="629347"/>
                      </a:lnTo>
                      <a:lnTo>
                        <a:pt x="170999" y="693195"/>
                      </a:lnTo>
                      <a:lnTo>
                        <a:pt x="175618" y="694911"/>
                      </a:lnTo>
                      <a:cubicBezTo>
                        <a:pt x="181866" y="700512"/>
                        <a:pt x="185731" y="708252"/>
                        <a:pt x="185731" y="716800"/>
                      </a:cubicBezTo>
                      <a:cubicBezTo>
                        <a:pt x="185731" y="733897"/>
                        <a:pt x="170272" y="747756"/>
                        <a:pt x="151203" y="747756"/>
                      </a:cubicBezTo>
                      <a:lnTo>
                        <a:pt x="139676" y="743475"/>
                      </a:lnTo>
                      <a:lnTo>
                        <a:pt x="139423" y="744004"/>
                      </a:lnTo>
                      <a:cubicBezTo>
                        <a:pt x="134347" y="748403"/>
                        <a:pt x="127335" y="751123"/>
                        <a:pt x="119589" y="751123"/>
                      </a:cubicBezTo>
                      <a:lnTo>
                        <a:pt x="103882" y="745485"/>
                      </a:lnTo>
                      <a:lnTo>
                        <a:pt x="88175" y="751123"/>
                      </a:lnTo>
                      <a:cubicBezTo>
                        <a:pt x="80430" y="751123"/>
                        <a:pt x="73417" y="748403"/>
                        <a:pt x="68342" y="744004"/>
                      </a:cubicBezTo>
                      <a:lnTo>
                        <a:pt x="66674" y="740517"/>
                      </a:lnTo>
                      <a:lnTo>
                        <a:pt x="55250" y="744617"/>
                      </a:lnTo>
                      <a:lnTo>
                        <a:pt x="39772" y="739062"/>
                      </a:lnTo>
                      <a:lnTo>
                        <a:pt x="24294" y="744617"/>
                      </a:lnTo>
                      <a:cubicBezTo>
                        <a:pt x="10877" y="744617"/>
                        <a:pt x="0" y="735192"/>
                        <a:pt x="0" y="723565"/>
                      </a:cubicBezTo>
                      <a:cubicBezTo>
                        <a:pt x="0" y="717752"/>
                        <a:pt x="2719" y="712489"/>
                        <a:pt x="7116" y="708679"/>
                      </a:cubicBezTo>
                      <a:lnTo>
                        <a:pt x="10160" y="707586"/>
                      </a:lnTo>
                      <a:lnTo>
                        <a:pt x="9518" y="706037"/>
                      </a:lnTo>
                      <a:lnTo>
                        <a:pt x="52761" y="624577"/>
                      </a:lnTo>
                      <a:lnTo>
                        <a:pt x="4755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8DC099CD-B480-489B-85C6-CDB3496E2616}"/>
                    </a:ext>
                  </a:extLst>
                </p:cNvPr>
                <p:cNvSpPr/>
                <p:nvPr/>
              </p:nvSpPr>
              <p:spPr>
                <a:xfrm rot="10800000" flipV="1">
                  <a:off x="1642596" y="2540795"/>
                  <a:ext cx="771991" cy="687992"/>
                </a:xfrm>
                <a:custGeom>
                  <a:avLst/>
                  <a:gdLst>
                    <a:gd name="connsiteX0" fmla="*/ 546117 w 764146"/>
                    <a:gd name="connsiteY0" fmla="*/ 0 h 681038"/>
                    <a:gd name="connsiteX1" fmla="*/ 250467 w 764146"/>
                    <a:gd name="connsiteY1" fmla="*/ 0 h 681038"/>
                    <a:gd name="connsiteX2" fmla="*/ 39914 w 764146"/>
                    <a:gd name="connsiteY2" fmla="*/ 588169 h 681038"/>
                    <a:gd name="connsiteX3" fmla="*/ 155239 w 764146"/>
                    <a:gd name="connsiteY3" fmla="*/ 588169 h 681038"/>
                    <a:gd name="connsiteX4" fmla="*/ 108411 w 764146"/>
                    <a:gd name="connsiteY4" fmla="*/ 597463 h 681038"/>
                    <a:gd name="connsiteX5" fmla="*/ 23 w 764146"/>
                    <a:gd name="connsiteY5" fmla="*/ 645757 h 681038"/>
                    <a:gd name="connsiteX6" fmla="*/ 384329 w 764146"/>
                    <a:gd name="connsiteY6" fmla="*/ 674503 h 681038"/>
                    <a:gd name="connsiteX7" fmla="*/ 760289 w 764146"/>
                    <a:gd name="connsiteY7" fmla="*/ 589821 h 681038"/>
                    <a:gd name="connsiteX8" fmla="*/ 756897 w 764146"/>
                    <a:gd name="connsiteY8" fmla="*/ 585519 h 681038"/>
                    <a:gd name="connsiteX9" fmla="*/ 757592 w 764146"/>
                    <a:gd name="connsiteY9" fmla="*/ 583361 h 681038"/>
                    <a:gd name="connsiteX10" fmla="*/ 711559 w 764146"/>
                    <a:gd name="connsiteY10" fmla="*/ 266901 h 681038"/>
                    <a:gd name="connsiteX11" fmla="*/ 567944 w 764146"/>
                    <a:gd name="connsiteY11" fmla="*/ 38485 h 681038"/>
                    <a:gd name="connsiteX12" fmla="*/ 556460 w 764146"/>
                    <a:gd name="connsiteY12" fmla="*/ 28894 h 681038"/>
                    <a:gd name="connsiteX0" fmla="*/ 546117 w 764146"/>
                    <a:gd name="connsiteY0" fmla="*/ 0 h 681038"/>
                    <a:gd name="connsiteX1" fmla="*/ 250467 w 764146"/>
                    <a:gd name="connsiteY1" fmla="*/ 0 h 681038"/>
                    <a:gd name="connsiteX2" fmla="*/ 39914 w 764146"/>
                    <a:gd name="connsiteY2" fmla="*/ 588169 h 681038"/>
                    <a:gd name="connsiteX3" fmla="*/ 108411 w 764146"/>
                    <a:gd name="connsiteY3" fmla="*/ 597463 h 681038"/>
                    <a:gd name="connsiteX4" fmla="*/ 23 w 764146"/>
                    <a:gd name="connsiteY4" fmla="*/ 645757 h 681038"/>
                    <a:gd name="connsiteX5" fmla="*/ 384329 w 764146"/>
                    <a:gd name="connsiteY5" fmla="*/ 674503 h 681038"/>
                    <a:gd name="connsiteX6" fmla="*/ 760289 w 764146"/>
                    <a:gd name="connsiteY6" fmla="*/ 589821 h 681038"/>
                    <a:gd name="connsiteX7" fmla="*/ 756897 w 764146"/>
                    <a:gd name="connsiteY7" fmla="*/ 585519 h 681038"/>
                    <a:gd name="connsiteX8" fmla="*/ 757592 w 764146"/>
                    <a:gd name="connsiteY8" fmla="*/ 583361 h 681038"/>
                    <a:gd name="connsiteX9" fmla="*/ 711559 w 764146"/>
                    <a:gd name="connsiteY9" fmla="*/ 266901 h 681038"/>
                    <a:gd name="connsiteX10" fmla="*/ 567944 w 764146"/>
                    <a:gd name="connsiteY10" fmla="*/ 38485 h 681038"/>
                    <a:gd name="connsiteX11" fmla="*/ 556460 w 764146"/>
                    <a:gd name="connsiteY11" fmla="*/ 28894 h 681038"/>
                    <a:gd name="connsiteX12" fmla="*/ 546117 w 764146"/>
                    <a:gd name="connsiteY12" fmla="*/ 0 h 681038"/>
                    <a:gd name="connsiteX0" fmla="*/ 546094 w 764123"/>
                    <a:gd name="connsiteY0" fmla="*/ 0 h 681038"/>
                    <a:gd name="connsiteX1" fmla="*/ 250444 w 764123"/>
                    <a:gd name="connsiteY1" fmla="*/ 0 h 681038"/>
                    <a:gd name="connsiteX2" fmla="*/ 39891 w 764123"/>
                    <a:gd name="connsiteY2" fmla="*/ 588169 h 681038"/>
                    <a:gd name="connsiteX3" fmla="*/ 0 w 764123"/>
                    <a:gd name="connsiteY3" fmla="*/ 645757 h 681038"/>
                    <a:gd name="connsiteX4" fmla="*/ 384306 w 764123"/>
                    <a:gd name="connsiteY4" fmla="*/ 674503 h 681038"/>
                    <a:gd name="connsiteX5" fmla="*/ 760266 w 764123"/>
                    <a:gd name="connsiteY5" fmla="*/ 589821 h 681038"/>
                    <a:gd name="connsiteX6" fmla="*/ 756874 w 764123"/>
                    <a:gd name="connsiteY6" fmla="*/ 585519 h 681038"/>
                    <a:gd name="connsiteX7" fmla="*/ 757569 w 764123"/>
                    <a:gd name="connsiteY7" fmla="*/ 583361 h 681038"/>
                    <a:gd name="connsiteX8" fmla="*/ 711536 w 764123"/>
                    <a:gd name="connsiteY8" fmla="*/ 266901 h 681038"/>
                    <a:gd name="connsiteX9" fmla="*/ 567921 w 764123"/>
                    <a:gd name="connsiteY9" fmla="*/ 38485 h 681038"/>
                    <a:gd name="connsiteX10" fmla="*/ 556437 w 764123"/>
                    <a:gd name="connsiteY10" fmla="*/ 28894 h 681038"/>
                    <a:gd name="connsiteX11" fmla="*/ 546094 w 764123"/>
                    <a:gd name="connsiteY11" fmla="*/ 0 h 681038"/>
                    <a:gd name="connsiteX0" fmla="*/ 546094 w 764123"/>
                    <a:gd name="connsiteY0" fmla="*/ 0 h 681038"/>
                    <a:gd name="connsiteX1" fmla="*/ 250444 w 764123"/>
                    <a:gd name="connsiteY1" fmla="*/ 0 h 681038"/>
                    <a:gd name="connsiteX2" fmla="*/ 161334 w 764123"/>
                    <a:gd name="connsiteY2" fmla="*/ 326231 h 681038"/>
                    <a:gd name="connsiteX3" fmla="*/ 39891 w 764123"/>
                    <a:gd name="connsiteY3" fmla="*/ 588169 h 681038"/>
                    <a:gd name="connsiteX4" fmla="*/ 0 w 764123"/>
                    <a:gd name="connsiteY4" fmla="*/ 645757 h 681038"/>
                    <a:gd name="connsiteX5" fmla="*/ 384306 w 764123"/>
                    <a:gd name="connsiteY5" fmla="*/ 674503 h 681038"/>
                    <a:gd name="connsiteX6" fmla="*/ 760266 w 764123"/>
                    <a:gd name="connsiteY6" fmla="*/ 589821 h 681038"/>
                    <a:gd name="connsiteX7" fmla="*/ 756874 w 764123"/>
                    <a:gd name="connsiteY7" fmla="*/ 585519 h 681038"/>
                    <a:gd name="connsiteX8" fmla="*/ 757569 w 764123"/>
                    <a:gd name="connsiteY8" fmla="*/ 583361 h 681038"/>
                    <a:gd name="connsiteX9" fmla="*/ 711536 w 764123"/>
                    <a:gd name="connsiteY9" fmla="*/ 266901 h 681038"/>
                    <a:gd name="connsiteX10" fmla="*/ 567921 w 764123"/>
                    <a:gd name="connsiteY10" fmla="*/ 38485 h 681038"/>
                    <a:gd name="connsiteX11" fmla="*/ 556437 w 764123"/>
                    <a:gd name="connsiteY11" fmla="*/ 28894 h 681038"/>
                    <a:gd name="connsiteX12" fmla="*/ 546094 w 764123"/>
                    <a:gd name="connsiteY12" fmla="*/ 0 h 681038"/>
                    <a:gd name="connsiteX0" fmla="*/ 546094 w 764123"/>
                    <a:gd name="connsiteY0" fmla="*/ 0 h 681038"/>
                    <a:gd name="connsiteX1" fmla="*/ 250444 w 764123"/>
                    <a:gd name="connsiteY1" fmla="*/ 0 h 681038"/>
                    <a:gd name="connsiteX2" fmla="*/ 161334 w 764123"/>
                    <a:gd name="connsiteY2" fmla="*/ 326231 h 681038"/>
                    <a:gd name="connsiteX3" fmla="*/ 39891 w 764123"/>
                    <a:gd name="connsiteY3" fmla="*/ 588169 h 681038"/>
                    <a:gd name="connsiteX4" fmla="*/ 0 w 764123"/>
                    <a:gd name="connsiteY4" fmla="*/ 645757 h 681038"/>
                    <a:gd name="connsiteX5" fmla="*/ 384306 w 764123"/>
                    <a:gd name="connsiteY5" fmla="*/ 674503 h 681038"/>
                    <a:gd name="connsiteX6" fmla="*/ 760266 w 764123"/>
                    <a:gd name="connsiteY6" fmla="*/ 589821 h 681038"/>
                    <a:gd name="connsiteX7" fmla="*/ 756874 w 764123"/>
                    <a:gd name="connsiteY7" fmla="*/ 585519 h 681038"/>
                    <a:gd name="connsiteX8" fmla="*/ 757569 w 764123"/>
                    <a:gd name="connsiteY8" fmla="*/ 583361 h 681038"/>
                    <a:gd name="connsiteX9" fmla="*/ 711536 w 764123"/>
                    <a:gd name="connsiteY9" fmla="*/ 266901 h 681038"/>
                    <a:gd name="connsiteX10" fmla="*/ 567921 w 764123"/>
                    <a:gd name="connsiteY10" fmla="*/ 38485 h 681038"/>
                    <a:gd name="connsiteX11" fmla="*/ 556437 w 764123"/>
                    <a:gd name="connsiteY11" fmla="*/ 28894 h 681038"/>
                    <a:gd name="connsiteX12" fmla="*/ 546094 w 764123"/>
                    <a:gd name="connsiteY12" fmla="*/ 0 h 681038"/>
                    <a:gd name="connsiteX0" fmla="*/ 546094 w 764123"/>
                    <a:gd name="connsiteY0" fmla="*/ 2381 h 683419"/>
                    <a:gd name="connsiteX1" fmla="*/ 233775 w 764123"/>
                    <a:gd name="connsiteY1" fmla="*/ 0 h 683419"/>
                    <a:gd name="connsiteX2" fmla="*/ 161334 w 764123"/>
                    <a:gd name="connsiteY2" fmla="*/ 328612 h 683419"/>
                    <a:gd name="connsiteX3" fmla="*/ 39891 w 764123"/>
                    <a:gd name="connsiteY3" fmla="*/ 590550 h 683419"/>
                    <a:gd name="connsiteX4" fmla="*/ 0 w 764123"/>
                    <a:gd name="connsiteY4" fmla="*/ 648138 h 683419"/>
                    <a:gd name="connsiteX5" fmla="*/ 384306 w 764123"/>
                    <a:gd name="connsiteY5" fmla="*/ 676884 h 683419"/>
                    <a:gd name="connsiteX6" fmla="*/ 760266 w 764123"/>
                    <a:gd name="connsiteY6" fmla="*/ 592202 h 683419"/>
                    <a:gd name="connsiteX7" fmla="*/ 756874 w 764123"/>
                    <a:gd name="connsiteY7" fmla="*/ 587900 h 683419"/>
                    <a:gd name="connsiteX8" fmla="*/ 757569 w 764123"/>
                    <a:gd name="connsiteY8" fmla="*/ 585742 h 683419"/>
                    <a:gd name="connsiteX9" fmla="*/ 711536 w 764123"/>
                    <a:gd name="connsiteY9" fmla="*/ 269282 h 683419"/>
                    <a:gd name="connsiteX10" fmla="*/ 567921 w 764123"/>
                    <a:gd name="connsiteY10" fmla="*/ 40866 h 683419"/>
                    <a:gd name="connsiteX11" fmla="*/ 556437 w 764123"/>
                    <a:gd name="connsiteY11" fmla="*/ 31275 h 683419"/>
                    <a:gd name="connsiteX12" fmla="*/ 546094 w 764123"/>
                    <a:gd name="connsiteY12" fmla="*/ 2381 h 683419"/>
                    <a:gd name="connsiteX0" fmla="*/ 546094 w 764123"/>
                    <a:gd name="connsiteY0" fmla="*/ 2381 h 683419"/>
                    <a:gd name="connsiteX1" fmla="*/ 233775 w 764123"/>
                    <a:gd name="connsiteY1" fmla="*/ 0 h 683419"/>
                    <a:gd name="connsiteX2" fmla="*/ 161334 w 764123"/>
                    <a:gd name="connsiteY2" fmla="*/ 328612 h 683419"/>
                    <a:gd name="connsiteX3" fmla="*/ 39891 w 764123"/>
                    <a:gd name="connsiteY3" fmla="*/ 590550 h 683419"/>
                    <a:gd name="connsiteX4" fmla="*/ 0 w 764123"/>
                    <a:gd name="connsiteY4" fmla="*/ 648138 h 683419"/>
                    <a:gd name="connsiteX5" fmla="*/ 384306 w 764123"/>
                    <a:gd name="connsiteY5" fmla="*/ 676884 h 683419"/>
                    <a:gd name="connsiteX6" fmla="*/ 760266 w 764123"/>
                    <a:gd name="connsiteY6" fmla="*/ 592202 h 683419"/>
                    <a:gd name="connsiteX7" fmla="*/ 756874 w 764123"/>
                    <a:gd name="connsiteY7" fmla="*/ 587900 h 683419"/>
                    <a:gd name="connsiteX8" fmla="*/ 757569 w 764123"/>
                    <a:gd name="connsiteY8" fmla="*/ 585742 h 683419"/>
                    <a:gd name="connsiteX9" fmla="*/ 711536 w 764123"/>
                    <a:gd name="connsiteY9" fmla="*/ 269282 h 683419"/>
                    <a:gd name="connsiteX10" fmla="*/ 567921 w 764123"/>
                    <a:gd name="connsiteY10" fmla="*/ 40866 h 683419"/>
                    <a:gd name="connsiteX11" fmla="*/ 556437 w 764123"/>
                    <a:gd name="connsiteY11" fmla="*/ 31275 h 683419"/>
                    <a:gd name="connsiteX12" fmla="*/ 546094 w 764123"/>
                    <a:gd name="connsiteY12" fmla="*/ 2381 h 683419"/>
                    <a:gd name="connsiteX0" fmla="*/ 546094 w 764123"/>
                    <a:gd name="connsiteY0" fmla="*/ 2381 h 683419"/>
                    <a:gd name="connsiteX1" fmla="*/ 233775 w 764123"/>
                    <a:gd name="connsiteY1" fmla="*/ 0 h 683419"/>
                    <a:gd name="connsiteX2" fmla="*/ 161334 w 764123"/>
                    <a:gd name="connsiteY2" fmla="*/ 328612 h 683419"/>
                    <a:gd name="connsiteX3" fmla="*/ 39891 w 764123"/>
                    <a:gd name="connsiteY3" fmla="*/ 590550 h 683419"/>
                    <a:gd name="connsiteX4" fmla="*/ 0 w 764123"/>
                    <a:gd name="connsiteY4" fmla="*/ 648138 h 683419"/>
                    <a:gd name="connsiteX5" fmla="*/ 384306 w 764123"/>
                    <a:gd name="connsiteY5" fmla="*/ 676884 h 683419"/>
                    <a:gd name="connsiteX6" fmla="*/ 760266 w 764123"/>
                    <a:gd name="connsiteY6" fmla="*/ 592202 h 683419"/>
                    <a:gd name="connsiteX7" fmla="*/ 756874 w 764123"/>
                    <a:gd name="connsiteY7" fmla="*/ 587900 h 683419"/>
                    <a:gd name="connsiteX8" fmla="*/ 757569 w 764123"/>
                    <a:gd name="connsiteY8" fmla="*/ 585742 h 683419"/>
                    <a:gd name="connsiteX9" fmla="*/ 711536 w 764123"/>
                    <a:gd name="connsiteY9" fmla="*/ 269282 h 683419"/>
                    <a:gd name="connsiteX10" fmla="*/ 567921 w 764123"/>
                    <a:gd name="connsiteY10" fmla="*/ 40866 h 683419"/>
                    <a:gd name="connsiteX11" fmla="*/ 546094 w 764123"/>
                    <a:gd name="connsiteY11" fmla="*/ 2381 h 683419"/>
                    <a:gd name="connsiteX0" fmla="*/ 546094 w 769019"/>
                    <a:gd name="connsiteY0" fmla="*/ 2381 h 683419"/>
                    <a:gd name="connsiteX1" fmla="*/ 233775 w 769019"/>
                    <a:gd name="connsiteY1" fmla="*/ 0 h 683419"/>
                    <a:gd name="connsiteX2" fmla="*/ 161334 w 769019"/>
                    <a:gd name="connsiteY2" fmla="*/ 328612 h 683419"/>
                    <a:gd name="connsiteX3" fmla="*/ 39891 w 769019"/>
                    <a:gd name="connsiteY3" fmla="*/ 590550 h 683419"/>
                    <a:gd name="connsiteX4" fmla="*/ 0 w 769019"/>
                    <a:gd name="connsiteY4" fmla="*/ 648138 h 683419"/>
                    <a:gd name="connsiteX5" fmla="*/ 384306 w 769019"/>
                    <a:gd name="connsiteY5" fmla="*/ 676884 h 683419"/>
                    <a:gd name="connsiteX6" fmla="*/ 760266 w 769019"/>
                    <a:gd name="connsiteY6" fmla="*/ 592202 h 683419"/>
                    <a:gd name="connsiteX7" fmla="*/ 756874 w 769019"/>
                    <a:gd name="connsiteY7" fmla="*/ 587900 h 683419"/>
                    <a:gd name="connsiteX8" fmla="*/ 757569 w 769019"/>
                    <a:gd name="connsiteY8" fmla="*/ 585742 h 683419"/>
                    <a:gd name="connsiteX9" fmla="*/ 730586 w 769019"/>
                    <a:gd name="connsiteY9" fmla="*/ 257375 h 683419"/>
                    <a:gd name="connsiteX10" fmla="*/ 567921 w 769019"/>
                    <a:gd name="connsiteY10" fmla="*/ 40866 h 683419"/>
                    <a:gd name="connsiteX11" fmla="*/ 546094 w 769019"/>
                    <a:gd name="connsiteY11" fmla="*/ 2381 h 683419"/>
                    <a:gd name="connsiteX0" fmla="*/ 546094 w 769019"/>
                    <a:gd name="connsiteY0" fmla="*/ 2381 h 683419"/>
                    <a:gd name="connsiteX1" fmla="*/ 233775 w 769019"/>
                    <a:gd name="connsiteY1" fmla="*/ 0 h 683419"/>
                    <a:gd name="connsiteX2" fmla="*/ 161334 w 769019"/>
                    <a:gd name="connsiteY2" fmla="*/ 328612 h 683419"/>
                    <a:gd name="connsiteX3" fmla="*/ 39891 w 769019"/>
                    <a:gd name="connsiteY3" fmla="*/ 590550 h 683419"/>
                    <a:gd name="connsiteX4" fmla="*/ 0 w 769019"/>
                    <a:gd name="connsiteY4" fmla="*/ 648138 h 683419"/>
                    <a:gd name="connsiteX5" fmla="*/ 384306 w 769019"/>
                    <a:gd name="connsiteY5" fmla="*/ 676884 h 683419"/>
                    <a:gd name="connsiteX6" fmla="*/ 760266 w 769019"/>
                    <a:gd name="connsiteY6" fmla="*/ 592202 h 683419"/>
                    <a:gd name="connsiteX7" fmla="*/ 756874 w 769019"/>
                    <a:gd name="connsiteY7" fmla="*/ 587900 h 683419"/>
                    <a:gd name="connsiteX8" fmla="*/ 757569 w 769019"/>
                    <a:gd name="connsiteY8" fmla="*/ 585742 h 683419"/>
                    <a:gd name="connsiteX9" fmla="*/ 730586 w 769019"/>
                    <a:gd name="connsiteY9" fmla="*/ 252612 h 683419"/>
                    <a:gd name="connsiteX10" fmla="*/ 567921 w 769019"/>
                    <a:gd name="connsiteY10" fmla="*/ 40866 h 683419"/>
                    <a:gd name="connsiteX11" fmla="*/ 546094 w 769019"/>
                    <a:gd name="connsiteY11" fmla="*/ 2381 h 683419"/>
                    <a:gd name="connsiteX0" fmla="*/ 546094 w 769019"/>
                    <a:gd name="connsiteY0" fmla="*/ 2381 h 681063"/>
                    <a:gd name="connsiteX1" fmla="*/ 233775 w 769019"/>
                    <a:gd name="connsiteY1" fmla="*/ 0 h 681063"/>
                    <a:gd name="connsiteX2" fmla="*/ 161334 w 769019"/>
                    <a:gd name="connsiteY2" fmla="*/ 328612 h 681063"/>
                    <a:gd name="connsiteX3" fmla="*/ 39891 w 769019"/>
                    <a:gd name="connsiteY3" fmla="*/ 590550 h 681063"/>
                    <a:gd name="connsiteX4" fmla="*/ 0 w 769019"/>
                    <a:gd name="connsiteY4" fmla="*/ 648138 h 681063"/>
                    <a:gd name="connsiteX5" fmla="*/ 384306 w 769019"/>
                    <a:gd name="connsiteY5" fmla="*/ 676884 h 681063"/>
                    <a:gd name="connsiteX6" fmla="*/ 756874 w 769019"/>
                    <a:gd name="connsiteY6" fmla="*/ 587900 h 681063"/>
                    <a:gd name="connsiteX7" fmla="*/ 757569 w 769019"/>
                    <a:gd name="connsiteY7" fmla="*/ 585742 h 681063"/>
                    <a:gd name="connsiteX8" fmla="*/ 730586 w 769019"/>
                    <a:gd name="connsiteY8" fmla="*/ 252612 h 681063"/>
                    <a:gd name="connsiteX9" fmla="*/ 567921 w 769019"/>
                    <a:gd name="connsiteY9" fmla="*/ 40866 h 681063"/>
                    <a:gd name="connsiteX10" fmla="*/ 546094 w 769019"/>
                    <a:gd name="connsiteY10" fmla="*/ 2381 h 681063"/>
                    <a:gd name="connsiteX0" fmla="*/ 546094 w 769019"/>
                    <a:gd name="connsiteY0" fmla="*/ 2381 h 689425"/>
                    <a:gd name="connsiteX1" fmla="*/ 233775 w 769019"/>
                    <a:gd name="connsiteY1" fmla="*/ 0 h 689425"/>
                    <a:gd name="connsiteX2" fmla="*/ 161334 w 769019"/>
                    <a:gd name="connsiteY2" fmla="*/ 328612 h 689425"/>
                    <a:gd name="connsiteX3" fmla="*/ 39891 w 769019"/>
                    <a:gd name="connsiteY3" fmla="*/ 590550 h 689425"/>
                    <a:gd name="connsiteX4" fmla="*/ 0 w 769019"/>
                    <a:gd name="connsiteY4" fmla="*/ 648138 h 689425"/>
                    <a:gd name="connsiteX5" fmla="*/ 384306 w 769019"/>
                    <a:gd name="connsiteY5" fmla="*/ 676884 h 689425"/>
                    <a:gd name="connsiteX6" fmla="*/ 756874 w 769019"/>
                    <a:gd name="connsiteY6" fmla="*/ 587900 h 689425"/>
                    <a:gd name="connsiteX7" fmla="*/ 757569 w 769019"/>
                    <a:gd name="connsiteY7" fmla="*/ 585742 h 689425"/>
                    <a:gd name="connsiteX8" fmla="*/ 730586 w 769019"/>
                    <a:gd name="connsiteY8" fmla="*/ 252612 h 689425"/>
                    <a:gd name="connsiteX9" fmla="*/ 567921 w 769019"/>
                    <a:gd name="connsiteY9" fmla="*/ 40866 h 689425"/>
                    <a:gd name="connsiteX10" fmla="*/ 546094 w 769019"/>
                    <a:gd name="connsiteY10" fmla="*/ 2381 h 689425"/>
                    <a:gd name="connsiteX0" fmla="*/ 506203 w 729128"/>
                    <a:gd name="connsiteY0" fmla="*/ 2381 h 676884"/>
                    <a:gd name="connsiteX1" fmla="*/ 193884 w 729128"/>
                    <a:gd name="connsiteY1" fmla="*/ 0 h 676884"/>
                    <a:gd name="connsiteX2" fmla="*/ 121443 w 729128"/>
                    <a:gd name="connsiteY2" fmla="*/ 328612 h 676884"/>
                    <a:gd name="connsiteX3" fmla="*/ 0 w 729128"/>
                    <a:gd name="connsiteY3" fmla="*/ 590550 h 676884"/>
                    <a:gd name="connsiteX4" fmla="*/ 344415 w 729128"/>
                    <a:gd name="connsiteY4" fmla="*/ 676884 h 676884"/>
                    <a:gd name="connsiteX5" fmla="*/ 716983 w 729128"/>
                    <a:gd name="connsiteY5" fmla="*/ 587900 h 676884"/>
                    <a:gd name="connsiteX6" fmla="*/ 717678 w 729128"/>
                    <a:gd name="connsiteY6" fmla="*/ 585742 h 676884"/>
                    <a:gd name="connsiteX7" fmla="*/ 690695 w 729128"/>
                    <a:gd name="connsiteY7" fmla="*/ 252612 h 676884"/>
                    <a:gd name="connsiteX8" fmla="*/ 528030 w 729128"/>
                    <a:gd name="connsiteY8" fmla="*/ 40866 h 676884"/>
                    <a:gd name="connsiteX9" fmla="*/ 506203 w 729128"/>
                    <a:gd name="connsiteY9" fmla="*/ 2381 h 676884"/>
                    <a:gd name="connsiteX0" fmla="*/ 549066 w 771991"/>
                    <a:gd name="connsiteY0" fmla="*/ 2381 h 680229"/>
                    <a:gd name="connsiteX1" fmla="*/ 236747 w 771991"/>
                    <a:gd name="connsiteY1" fmla="*/ 0 h 680229"/>
                    <a:gd name="connsiteX2" fmla="*/ 164306 w 771991"/>
                    <a:gd name="connsiteY2" fmla="*/ 328612 h 680229"/>
                    <a:gd name="connsiteX3" fmla="*/ 0 w 771991"/>
                    <a:gd name="connsiteY3" fmla="*/ 659606 h 680229"/>
                    <a:gd name="connsiteX4" fmla="*/ 387278 w 771991"/>
                    <a:gd name="connsiteY4" fmla="*/ 676884 h 680229"/>
                    <a:gd name="connsiteX5" fmla="*/ 759846 w 771991"/>
                    <a:gd name="connsiteY5" fmla="*/ 587900 h 680229"/>
                    <a:gd name="connsiteX6" fmla="*/ 760541 w 771991"/>
                    <a:gd name="connsiteY6" fmla="*/ 585742 h 680229"/>
                    <a:gd name="connsiteX7" fmla="*/ 733558 w 771991"/>
                    <a:gd name="connsiteY7" fmla="*/ 252612 h 680229"/>
                    <a:gd name="connsiteX8" fmla="*/ 570893 w 771991"/>
                    <a:gd name="connsiteY8" fmla="*/ 40866 h 680229"/>
                    <a:gd name="connsiteX9" fmla="*/ 549066 w 771991"/>
                    <a:gd name="connsiteY9" fmla="*/ 2381 h 680229"/>
                    <a:gd name="connsiteX0" fmla="*/ 549066 w 771991"/>
                    <a:gd name="connsiteY0" fmla="*/ 2381 h 685060"/>
                    <a:gd name="connsiteX1" fmla="*/ 236747 w 771991"/>
                    <a:gd name="connsiteY1" fmla="*/ 0 h 685060"/>
                    <a:gd name="connsiteX2" fmla="*/ 164306 w 771991"/>
                    <a:gd name="connsiteY2" fmla="*/ 328612 h 685060"/>
                    <a:gd name="connsiteX3" fmla="*/ 0 w 771991"/>
                    <a:gd name="connsiteY3" fmla="*/ 659606 h 685060"/>
                    <a:gd name="connsiteX4" fmla="*/ 387278 w 771991"/>
                    <a:gd name="connsiteY4" fmla="*/ 676884 h 685060"/>
                    <a:gd name="connsiteX5" fmla="*/ 759846 w 771991"/>
                    <a:gd name="connsiteY5" fmla="*/ 587900 h 685060"/>
                    <a:gd name="connsiteX6" fmla="*/ 760541 w 771991"/>
                    <a:gd name="connsiteY6" fmla="*/ 585742 h 685060"/>
                    <a:gd name="connsiteX7" fmla="*/ 733558 w 771991"/>
                    <a:gd name="connsiteY7" fmla="*/ 252612 h 685060"/>
                    <a:gd name="connsiteX8" fmla="*/ 570893 w 771991"/>
                    <a:gd name="connsiteY8" fmla="*/ 40866 h 685060"/>
                    <a:gd name="connsiteX9" fmla="*/ 549066 w 771991"/>
                    <a:gd name="connsiteY9" fmla="*/ 2381 h 685060"/>
                    <a:gd name="connsiteX0" fmla="*/ 549066 w 771991"/>
                    <a:gd name="connsiteY0" fmla="*/ 2381 h 685060"/>
                    <a:gd name="connsiteX1" fmla="*/ 236747 w 771991"/>
                    <a:gd name="connsiteY1" fmla="*/ 0 h 685060"/>
                    <a:gd name="connsiteX2" fmla="*/ 164306 w 771991"/>
                    <a:gd name="connsiteY2" fmla="*/ 328612 h 685060"/>
                    <a:gd name="connsiteX3" fmla="*/ 0 w 771991"/>
                    <a:gd name="connsiteY3" fmla="*/ 659606 h 685060"/>
                    <a:gd name="connsiteX4" fmla="*/ 387278 w 771991"/>
                    <a:gd name="connsiteY4" fmla="*/ 676884 h 685060"/>
                    <a:gd name="connsiteX5" fmla="*/ 759846 w 771991"/>
                    <a:gd name="connsiteY5" fmla="*/ 587900 h 685060"/>
                    <a:gd name="connsiteX6" fmla="*/ 760541 w 771991"/>
                    <a:gd name="connsiteY6" fmla="*/ 585742 h 685060"/>
                    <a:gd name="connsiteX7" fmla="*/ 733558 w 771991"/>
                    <a:gd name="connsiteY7" fmla="*/ 252612 h 685060"/>
                    <a:gd name="connsiteX8" fmla="*/ 570893 w 771991"/>
                    <a:gd name="connsiteY8" fmla="*/ 40866 h 685060"/>
                    <a:gd name="connsiteX9" fmla="*/ 549066 w 771991"/>
                    <a:gd name="connsiteY9" fmla="*/ 2381 h 685060"/>
                    <a:gd name="connsiteX0" fmla="*/ 549066 w 771991"/>
                    <a:gd name="connsiteY0" fmla="*/ 2381 h 687487"/>
                    <a:gd name="connsiteX1" fmla="*/ 236747 w 771991"/>
                    <a:gd name="connsiteY1" fmla="*/ 0 h 687487"/>
                    <a:gd name="connsiteX2" fmla="*/ 164306 w 771991"/>
                    <a:gd name="connsiteY2" fmla="*/ 328612 h 687487"/>
                    <a:gd name="connsiteX3" fmla="*/ 0 w 771991"/>
                    <a:gd name="connsiteY3" fmla="*/ 659606 h 687487"/>
                    <a:gd name="connsiteX4" fmla="*/ 387278 w 771991"/>
                    <a:gd name="connsiteY4" fmla="*/ 676884 h 687487"/>
                    <a:gd name="connsiteX5" fmla="*/ 759846 w 771991"/>
                    <a:gd name="connsiteY5" fmla="*/ 587900 h 687487"/>
                    <a:gd name="connsiteX6" fmla="*/ 760541 w 771991"/>
                    <a:gd name="connsiteY6" fmla="*/ 585742 h 687487"/>
                    <a:gd name="connsiteX7" fmla="*/ 733558 w 771991"/>
                    <a:gd name="connsiteY7" fmla="*/ 252612 h 687487"/>
                    <a:gd name="connsiteX8" fmla="*/ 570893 w 771991"/>
                    <a:gd name="connsiteY8" fmla="*/ 40866 h 687487"/>
                    <a:gd name="connsiteX9" fmla="*/ 549066 w 771991"/>
                    <a:gd name="connsiteY9" fmla="*/ 2381 h 687487"/>
                    <a:gd name="connsiteX0" fmla="*/ 549066 w 771991"/>
                    <a:gd name="connsiteY0" fmla="*/ 2381 h 687487"/>
                    <a:gd name="connsiteX1" fmla="*/ 236747 w 771991"/>
                    <a:gd name="connsiteY1" fmla="*/ 0 h 687487"/>
                    <a:gd name="connsiteX2" fmla="*/ 164306 w 771991"/>
                    <a:gd name="connsiteY2" fmla="*/ 328612 h 687487"/>
                    <a:gd name="connsiteX3" fmla="*/ 0 w 771991"/>
                    <a:gd name="connsiteY3" fmla="*/ 659606 h 687487"/>
                    <a:gd name="connsiteX4" fmla="*/ 387278 w 771991"/>
                    <a:gd name="connsiteY4" fmla="*/ 676884 h 687487"/>
                    <a:gd name="connsiteX5" fmla="*/ 759846 w 771991"/>
                    <a:gd name="connsiteY5" fmla="*/ 587900 h 687487"/>
                    <a:gd name="connsiteX6" fmla="*/ 760541 w 771991"/>
                    <a:gd name="connsiteY6" fmla="*/ 585742 h 687487"/>
                    <a:gd name="connsiteX7" fmla="*/ 733558 w 771991"/>
                    <a:gd name="connsiteY7" fmla="*/ 252612 h 687487"/>
                    <a:gd name="connsiteX8" fmla="*/ 570893 w 771991"/>
                    <a:gd name="connsiteY8" fmla="*/ 40866 h 687487"/>
                    <a:gd name="connsiteX9" fmla="*/ 549066 w 771991"/>
                    <a:gd name="connsiteY9" fmla="*/ 2381 h 687487"/>
                    <a:gd name="connsiteX0" fmla="*/ 549066 w 771991"/>
                    <a:gd name="connsiteY0" fmla="*/ 2381 h 687992"/>
                    <a:gd name="connsiteX1" fmla="*/ 236747 w 771991"/>
                    <a:gd name="connsiteY1" fmla="*/ 0 h 687992"/>
                    <a:gd name="connsiteX2" fmla="*/ 164306 w 771991"/>
                    <a:gd name="connsiteY2" fmla="*/ 328612 h 687992"/>
                    <a:gd name="connsiteX3" fmla="*/ 0 w 771991"/>
                    <a:gd name="connsiteY3" fmla="*/ 659606 h 687992"/>
                    <a:gd name="connsiteX4" fmla="*/ 387278 w 771991"/>
                    <a:gd name="connsiteY4" fmla="*/ 676884 h 687992"/>
                    <a:gd name="connsiteX5" fmla="*/ 759846 w 771991"/>
                    <a:gd name="connsiteY5" fmla="*/ 587900 h 687992"/>
                    <a:gd name="connsiteX6" fmla="*/ 760541 w 771991"/>
                    <a:gd name="connsiteY6" fmla="*/ 585742 h 687992"/>
                    <a:gd name="connsiteX7" fmla="*/ 733558 w 771991"/>
                    <a:gd name="connsiteY7" fmla="*/ 252612 h 687992"/>
                    <a:gd name="connsiteX8" fmla="*/ 570893 w 771991"/>
                    <a:gd name="connsiteY8" fmla="*/ 40866 h 687992"/>
                    <a:gd name="connsiteX9" fmla="*/ 549066 w 771991"/>
                    <a:gd name="connsiteY9" fmla="*/ 2381 h 687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1991" h="687992">
                      <a:moveTo>
                        <a:pt x="549066" y="2381"/>
                      </a:moveTo>
                      <a:lnTo>
                        <a:pt x="236747" y="0"/>
                      </a:lnTo>
                      <a:cubicBezTo>
                        <a:pt x="242763" y="130176"/>
                        <a:pt x="203764" y="218678"/>
                        <a:pt x="164306" y="328612"/>
                      </a:cubicBezTo>
                      <a:cubicBezTo>
                        <a:pt x="124848" y="438546"/>
                        <a:pt x="40481" y="572293"/>
                        <a:pt x="0" y="659606"/>
                      </a:cubicBezTo>
                      <a:cubicBezTo>
                        <a:pt x="52893" y="682033"/>
                        <a:pt x="172532" y="700742"/>
                        <a:pt x="387278" y="676884"/>
                      </a:cubicBezTo>
                      <a:cubicBezTo>
                        <a:pt x="602024" y="653026"/>
                        <a:pt x="697636" y="603090"/>
                        <a:pt x="759846" y="587900"/>
                      </a:cubicBezTo>
                      <a:lnTo>
                        <a:pt x="760541" y="585742"/>
                      </a:lnTo>
                      <a:cubicBezTo>
                        <a:pt x="777160" y="506597"/>
                        <a:pt x="781355" y="372972"/>
                        <a:pt x="733558" y="252612"/>
                      </a:cubicBezTo>
                      <a:cubicBezTo>
                        <a:pt x="695320" y="156323"/>
                        <a:pt x="624187" y="92755"/>
                        <a:pt x="570893" y="40866"/>
                      </a:cubicBezTo>
                      <a:lnTo>
                        <a:pt x="549066" y="2381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BAF217EE-3C1B-47AA-9D8B-E768B7B2912E}"/>
                    </a:ext>
                  </a:extLst>
                </p:cNvPr>
                <p:cNvSpPr/>
                <p:nvPr/>
              </p:nvSpPr>
              <p:spPr>
                <a:xfrm rot="20518801">
                  <a:off x="1994418" y="1629143"/>
                  <a:ext cx="359516" cy="614885"/>
                </a:xfrm>
                <a:prstGeom prst="moon">
                  <a:avLst>
                    <a:gd name="adj" fmla="val 6565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8435249C-8B88-49F2-8752-2E1E49F18CDA}"/>
                    </a:ext>
                  </a:extLst>
                </p:cNvPr>
                <p:cNvSpPr/>
                <p:nvPr/>
              </p:nvSpPr>
              <p:spPr>
                <a:xfrm rot="20806041">
                  <a:off x="1805761" y="1695450"/>
                  <a:ext cx="315912" cy="54031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" name="月 78">
                  <a:extLst>
                    <a:ext uri="{FF2B5EF4-FFF2-40B4-BE49-F238E27FC236}">
                      <a16:creationId xmlns:a16="http://schemas.microsoft.com/office/drawing/2014/main" id="{E42322EB-8A41-4586-B4F0-14A21C51512E}"/>
                    </a:ext>
                  </a:extLst>
                </p:cNvPr>
                <p:cNvSpPr/>
                <p:nvPr/>
              </p:nvSpPr>
              <p:spPr>
                <a:xfrm rot="20806041">
                  <a:off x="1994418" y="1689469"/>
                  <a:ext cx="359516" cy="614885"/>
                </a:xfrm>
                <a:prstGeom prst="moon">
                  <a:avLst>
                    <a:gd name="adj" fmla="val 6565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F2E4D775-95B8-4909-9DBD-E5B8F9B6F74F}"/>
                    </a:ext>
                  </a:extLst>
                </p:cNvPr>
                <p:cNvSpPr/>
                <p:nvPr/>
              </p:nvSpPr>
              <p:spPr>
                <a:xfrm>
                  <a:off x="1702112" y="1373303"/>
                  <a:ext cx="612463" cy="551278"/>
                </a:xfrm>
                <a:custGeom>
                  <a:avLst/>
                  <a:gdLst>
                    <a:gd name="connsiteX0" fmla="*/ 279797 w 612463"/>
                    <a:gd name="connsiteY0" fmla="*/ 0 h 551278"/>
                    <a:gd name="connsiteX1" fmla="*/ 306232 w 612463"/>
                    <a:gd name="connsiteY1" fmla="*/ 2625 h 551278"/>
                    <a:gd name="connsiteX2" fmla="*/ 332666 w 612463"/>
                    <a:gd name="connsiteY2" fmla="*/ 0 h 551278"/>
                    <a:gd name="connsiteX3" fmla="*/ 612463 w 612463"/>
                    <a:gd name="connsiteY3" fmla="*/ 275639 h 551278"/>
                    <a:gd name="connsiteX4" fmla="*/ 332666 w 612463"/>
                    <a:gd name="connsiteY4" fmla="*/ 551278 h 551278"/>
                    <a:gd name="connsiteX5" fmla="*/ 306232 w 612463"/>
                    <a:gd name="connsiteY5" fmla="*/ 548653 h 551278"/>
                    <a:gd name="connsiteX6" fmla="*/ 279797 w 612463"/>
                    <a:gd name="connsiteY6" fmla="*/ 551278 h 551278"/>
                    <a:gd name="connsiteX7" fmla="*/ 0 w 612463"/>
                    <a:gd name="connsiteY7" fmla="*/ 275639 h 551278"/>
                    <a:gd name="connsiteX8" fmla="*/ 279797 w 612463"/>
                    <a:gd name="connsiteY8" fmla="*/ 0 h 55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2463" h="551278">
                      <a:moveTo>
                        <a:pt x="279797" y="0"/>
                      </a:moveTo>
                      <a:lnTo>
                        <a:pt x="306232" y="2625"/>
                      </a:lnTo>
                      <a:lnTo>
                        <a:pt x="332666" y="0"/>
                      </a:lnTo>
                      <a:cubicBezTo>
                        <a:pt x="487194" y="0"/>
                        <a:pt x="612463" y="123408"/>
                        <a:pt x="612463" y="275639"/>
                      </a:cubicBezTo>
                      <a:cubicBezTo>
                        <a:pt x="612463" y="427870"/>
                        <a:pt x="487194" y="551278"/>
                        <a:pt x="332666" y="551278"/>
                      </a:cubicBezTo>
                      <a:lnTo>
                        <a:pt x="306232" y="548653"/>
                      </a:lnTo>
                      <a:lnTo>
                        <a:pt x="279797" y="551278"/>
                      </a:lnTo>
                      <a:cubicBezTo>
                        <a:pt x="125269" y="551278"/>
                        <a:pt x="0" y="427870"/>
                        <a:pt x="0" y="275639"/>
                      </a:cubicBezTo>
                      <a:cubicBezTo>
                        <a:pt x="0" y="123408"/>
                        <a:pt x="125269" y="0"/>
                        <a:pt x="2797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505DFC67-94B4-4534-BAEA-24A3625681EA}"/>
                    </a:ext>
                  </a:extLst>
                </p:cNvPr>
                <p:cNvSpPr/>
                <p:nvPr/>
              </p:nvSpPr>
              <p:spPr>
                <a:xfrm rot="900000" flipH="1">
                  <a:off x="2191379" y="1663466"/>
                  <a:ext cx="135732" cy="17859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9BFB9F14-CB86-476C-86A5-1FE4598E8E03}"/>
                    </a:ext>
                  </a:extLst>
                </p:cNvPr>
                <p:cNvSpPr/>
                <p:nvPr/>
              </p:nvSpPr>
              <p:spPr>
                <a:xfrm rot="20700000">
                  <a:off x="1702739" y="1663465"/>
                  <a:ext cx="135732" cy="17859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FE5FD03F-DA18-4770-A270-6E6F53E62566}"/>
                    </a:ext>
                  </a:extLst>
                </p:cNvPr>
                <p:cNvSpPr/>
                <p:nvPr/>
              </p:nvSpPr>
              <p:spPr>
                <a:xfrm>
                  <a:off x="1726407" y="1864519"/>
                  <a:ext cx="573881" cy="447676"/>
                </a:xfrm>
                <a:custGeom>
                  <a:avLst/>
                  <a:gdLst>
                    <a:gd name="connsiteX0" fmla="*/ 0 w 573881"/>
                    <a:gd name="connsiteY0" fmla="*/ 339724 h 447676"/>
                    <a:gd name="connsiteX1" fmla="*/ 0 w 573881"/>
                    <a:gd name="connsiteY1" fmla="*/ 339725 h 447676"/>
                    <a:gd name="connsiteX2" fmla="*/ 0 w 573881"/>
                    <a:gd name="connsiteY2" fmla="*/ 339725 h 447676"/>
                    <a:gd name="connsiteX3" fmla="*/ 241078 w 573881"/>
                    <a:gd name="connsiteY3" fmla="*/ 0 h 447676"/>
                    <a:gd name="connsiteX4" fmla="*/ 335182 w 573881"/>
                    <a:gd name="connsiteY4" fmla="*/ 0 h 447676"/>
                    <a:gd name="connsiteX5" fmla="*/ 357014 w 573881"/>
                    <a:gd name="connsiteY5" fmla="*/ 231774 h 447676"/>
                    <a:gd name="connsiteX6" fmla="*/ 465930 w 573881"/>
                    <a:gd name="connsiteY6" fmla="*/ 231774 h 447676"/>
                    <a:gd name="connsiteX7" fmla="*/ 573881 w 573881"/>
                    <a:gd name="connsiteY7" fmla="*/ 339725 h 447676"/>
                    <a:gd name="connsiteX8" fmla="*/ 573880 w 573881"/>
                    <a:gd name="connsiteY8" fmla="*/ 339725 h 447676"/>
                    <a:gd name="connsiteX9" fmla="*/ 465929 w 573881"/>
                    <a:gd name="connsiteY9" fmla="*/ 447676 h 447676"/>
                    <a:gd name="connsiteX10" fmla="*/ 107951 w 573881"/>
                    <a:gd name="connsiteY10" fmla="*/ 447675 h 447676"/>
                    <a:gd name="connsiteX11" fmla="*/ 8483 w 573881"/>
                    <a:gd name="connsiteY11" fmla="*/ 381744 h 447676"/>
                    <a:gd name="connsiteX12" fmla="*/ 0 w 573881"/>
                    <a:gd name="connsiteY12" fmla="*/ 339725 h 447676"/>
                    <a:gd name="connsiteX13" fmla="*/ 8483 w 573881"/>
                    <a:gd name="connsiteY13" fmla="*/ 297706 h 447676"/>
                    <a:gd name="connsiteX14" fmla="*/ 107951 w 573881"/>
                    <a:gd name="connsiteY14" fmla="*/ 231774 h 447676"/>
                    <a:gd name="connsiteX15" fmla="*/ 219246 w 573881"/>
                    <a:gd name="connsiteY15" fmla="*/ 231774 h 44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3881" h="447676">
                      <a:moveTo>
                        <a:pt x="0" y="339724"/>
                      </a:moveTo>
                      <a:lnTo>
                        <a:pt x="0" y="339725"/>
                      </a:lnTo>
                      <a:lnTo>
                        <a:pt x="0" y="339725"/>
                      </a:lnTo>
                      <a:close/>
                      <a:moveTo>
                        <a:pt x="241078" y="0"/>
                      </a:moveTo>
                      <a:lnTo>
                        <a:pt x="335182" y="0"/>
                      </a:lnTo>
                      <a:lnTo>
                        <a:pt x="357014" y="231774"/>
                      </a:lnTo>
                      <a:lnTo>
                        <a:pt x="465930" y="231774"/>
                      </a:lnTo>
                      <a:cubicBezTo>
                        <a:pt x="525550" y="231774"/>
                        <a:pt x="573881" y="280105"/>
                        <a:pt x="573881" y="339725"/>
                      </a:cubicBezTo>
                      <a:lnTo>
                        <a:pt x="573880" y="339725"/>
                      </a:lnTo>
                      <a:cubicBezTo>
                        <a:pt x="573880" y="399345"/>
                        <a:pt x="525549" y="447676"/>
                        <a:pt x="465929" y="447676"/>
                      </a:cubicBezTo>
                      <a:lnTo>
                        <a:pt x="107951" y="447675"/>
                      </a:lnTo>
                      <a:cubicBezTo>
                        <a:pt x="63236" y="447675"/>
                        <a:pt x="24871" y="420489"/>
                        <a:pt x="8483" y="381744"/>
                      </a:cubicBezTo>
                      <a:lnTo>
                        <a:pt x="0" y="339725"/>
                      </a:lnTo>
                      <a:lnTo>
                        <a:pt x="8483" y="297706"/>
                      </a:lnTo>
                      <a:cubicBezTo>
                        <a:pt x="24871" y="258960"/>
                        <a:pt x="63236" y="231774"/>
                        <a:pt x="107951" y="231774"/>
                      </a:cubicBezTo>
                      <a:lnTo>
                        <a:pt x="219246" y="23177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98308D05-E794-44C3-A413-D63FAA4060BD}"/>
                    </a:ext>
                  </a:extLst>
                </p:cNvPr>
                <p:cNvSpPr/>
                <p:nvPr/>
              </p:nvSpPr>
              <p:spPr>
                <a:xfrm>
                  <a:off x="1762124" y="1477400"/>
                  <a:ext cx="504826" cy="529762"/>
                </a:xfrm>
                <a:prstGeom prst="round2SameRect">
                  <a:avLst>
                    <a:gd name="adj1" fmla="val 38043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D41230B5-472A-4150-973A-839C70E76784}"/>
                    </a:ext>
                  </a:extLst>
                </p:cNvPr>
                <p:cNvSpPr/>
                <p:nvPr/>
              </p:nvSpPr>
              <p:spPr>
                <a:xfrm rot="10800000">
                  <a:off x="1733551" y="2255044"/>
                  <a:ext cx="559592" cy="308766"/>
                </a:xfrm>
                <a:prstGeom prst="trapezoid">
                  <a:avLst>
                    <a:gd name="adj" fmla="val 35798"/>
                  </a:avLst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1BF2C174-AF11-4219-B989-4CCFFEB61F9B}"/>
                    </a:ext>
                  </a:extLst>
                </p:cNvPr>
                <p:cNvGrpSpPr/>
                <p:nvPr/>
              </p:nvGrpSpPr>
              <p:grpSpPr>
                <a:xfrm>
                  <a:off x="2090668" y="1353670"/>
                  <a:ext cx="250031" cy="250031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39" name="星: 12 pt 138">
                    <a:extLst>
                      <a:ext uri="{FF2B5EF4-FFF2-40B4-BE49-F238E27FC236}">
                        <a16:creationId xmlns:a16="http://schemas.microsoft.com/office/drawing/2014/main" id="{6BD33EF7-2ED7-468C-91CF-A6AA68FE1A3F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" name="星: 12 pt 139">
                    <a:extLst>
                      <a:ext uri="{FF2B5EF4-FFF2-40B4-BE49-F238E27FC236}">
                        <a16:creationId xmlns:a16="http://schemas.microsoft.com/office/drawing/2014/main" id="{3CE440AF-E75B-4E45-80CD-F329EF3BC69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" name="星: 12 pt 140">
                    <a:extLst>
                      <a:ext uri="{FF2B5EF4-FFF2-40B4-BE49-F238E27FC236}">
                        <a16:creationId xmlns:a16="http://schemas.microsoft.com/office/drawing/2014/main" id="{DB5609F6-6670-4960-BA76-254D990C5A3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98399" y="1633013"/>
                    <a:ext cx="203749" cy="203746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" name="星: 12 pt 141">
                    <a:extLst>
                      <a:ext uri="{FF2B5EF4-FFF2-40B4-BE49-F238E27FC236}">
                        <a16:creationId xmlns:a16="http://schemas.microsoft.com/office/drawing/2014/main" id="{5DC3874B-A42B-4799-99DD-06E9C604796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52031" y="1686081"/>
                    <a:ext cx="97612" cy="97609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2CA28412-E239-4688-B366-41321ADD71F1}"/>
                    </a:ext>
                  </a:extLst>
                </p:cNvPr>
                <p:cNvSpPr/>
                <p:nvPr/>
              </p:nvSpPr>
              <p:spPr>
                <a:xfrm rot="18000000">
                  <a:off x="1379801" y="1960384"/>
                  <a:ext cx="341677" cy="475588"/>
                </a:xfrm>
                <a:custGeom>
                  <a:avLst/>
                  <a:gdLst>
                    <a:gd name="connsiteX0" fmla="*/ 344966 w 344966"/>
                    <a:gd name="connsiteY0" fmla="*/ 384879 h 498187"/>
                    <a:gd name="connsiteX1" fmla="*/ 276143 w 344966"/>
                    <a:gd name="connsiteY1" fmla="*/ 498187 h 498187"/>
                    <a:gd name="connsiteX2" fmla="*/ 3289 w 344966"/>
                    <a:gd name="connsiteY2" fmla="*/ 308983 h 498187"/>
                    <a:gd name="connsiteX3" fmla="*/ 6614 w 344966"/>
                    <a:gd name="connsiteY3" fmla="*/ 303508 h 498187"/>
                    <a:gd name="connsiteX4" fmla="*/ 0 w 344966"/>
                    <a:gd name="connsiteY4" fmla="*/ 303508 h 498187"/>
                    <a:gd name="connsiteX5" fmla="*/ 24489 w 344966"/>
                    <a:gd name="connsiteY5" fmla="*/ 0 h 498187"/>
                    <a:gd name="connsiteX6" fmla="*/ 103413 w 344966"/>
                    <a:gd name="connsiteY6" fmla="*/ 0 h 498187"/>
                    <a:gd name="connsiteX7" fmla="*/ 125111 w 344966"/>
                    <a:gd name="connsiteY7" fmla="*/ 268912 h 498187"/>
                    <a:gd name="connsiteX0" fmla="*/ 341677 w 341677"/>
                    <a:gd name="connsiteY0" fmla="*/ 384879 h 498187"/>
                    <a:gd name="connsiteX1" fmla="*/ 272854 w 341677"/>
                    <a:gd name="connsiteY1" fmla="*/ 498187 h 498187"/>
                    <a:gd name="connsiteX2" fmla="*/ 0 w 341677"/>
                    <a:gd name="connsiteY2" fmla="*/ 308983 h 498187"/>
                    <a:gd name="connsiteX3" fmla="*/ 3325 w 341677"/>
                    <a:gd name="connsiteY3" fmla="*/ 303508 h 498187"/>
                    <a:gd name="connsiteX4" fmla="*/ 21200 w 341677"/>
                    <a:gd name="connsiteY4" fmla="*/ 0 h 498187"/>
                    <a:gd name="connsiteX5" fmla="*/ 100124 w 341677"/>
                    <a:gd name="connsiteY5" fmla="*/ 0 h 498187"/>
                    <a:gd name="connsiteX6" fmla="*/ 121822 w 341677"/>
                    <a:gd name="connsiteY6" fmla="*/ 268912 h 498187"/>
                    <a:gd name="connsiteX7" fmla="*/ 341677 w 341677"/>
                    <a:gd name="connsiteY7" fmla="*/ 384879 h 498187"/>
                    <a:gd name="connsiteX0" fmla="*/ 341677 w 341677"/>
                    <a:gd name="connsiteY0" fmla="*/ 384879 h 498187"/>
                    <a:gd name="connsiteX1" fmla="*/ 272854 w 341677"/>
                    <a:gd name="connsiteY1" fmla="*/ 498187 h 498187"/>
                    <a:gd name="connsiteX2" fmla="*/ 0 w 341677"/>
                    <a:gd name="connsiteY2" fmla="*/ 308983 h 498187"/>
                    <a:gd name="connsiteX3" fmla="*/ 21200 w 341677"/>
                    <a:gd name="connsiteY3" fmla="*/ 0 h 498187"/>
                    <a:gd name="connsiteX4" fmla="*/ 100124 w 341677"/>
                    <a:gd name="connsiteY4" fmla="*/ 0 h 498187"/>
                    <a:gd name="connsiteX5" fmla="*/ 121822 w 341677"/>
                    <a:gd name="connsiteY5" fmla="*/ 268912 h 498187"/>
                    <a:gd name="connsiteX6" fmla="*/ 341677 w 341677"/>
                    <a:gd name="connsiteY6" fmla="*/ 384879 h 498187"/>
                    <a:gd name="connsiteX0" fmla="*/ 341677 w 369924"/>
                    <a:gd name="connsiteY0" fmla="*/ 384879 h 498187"/>
                    <a:gd name="connsiteX1" fmla="*/ 368949 w 369924"/>
                    <a:gd name="connsiteY1" fmla="*/ 480352 h 498187"/>
                    <a:gd name="connsiteX2" fmla="*/ 272854 w 369924"/>
                    <a:gd name="connsiteY2" fmla="*/ 498187 h 498187"/>
                    <a:gd name="connsiteX3" fmla="*/ 0 w 369924"/>
                    <a:gd name="connsiteY3" fmla="*/ 308983 h 498187"/>
                    <a:gd name="connsiteX4" fmla="*/ 21200 w 369924"/>
                    <a:gd name="connsiteY4" fmla="*/ 0 h 498187"/>
                    <a:gd name="connsiteX5" fmla="*/ 100124 w 369924"/>
                    <a:gd name="connsiteY5" fmla="*/ 0 h 498187"/>
                    <a:gd name="connsiteX6" fmla="*/ 121822 w 369924"/>
                    <a:gd name="connsiteY6" fmla="*/ 268912 h 498187"/>
                    <a:gd name="connsiteX7" fmla="*/ 341677 w 369924"/>
                    <a:gd name="connsiteY7" fmla="*/ 384879 h 498187"/>
                    <a:gd name="connsiteX0" fmla="*/ 368949 w 460389"/>
                    <a:gd name="connsiteY0" fmla="*/ 480352 h 571792"/>
                    <a:gd name="connsiteX1" fmla="*/ 272854 w 460389"/>
                    <a:gd name="connsiteY1" fmla="*/ 498187 h 571792"/>
                    <a:gd name="connsiteX2" fmla="*/ 0 w 460389"/>
                    <a:gd name="connsiteY2" fmla="*/ 308983 h 571792"/>
                    <a:gd name="connsiteX3" fmla="*/ 21200 w 460389"/>
                    <a:gd name="connsiteY3" fmla="*/ 0 h 571792"/>
                    <a:gd name="connsiteX4" fmla="*/ 100124 w 460389"/>
                    <a:gd name="connsiteY4" fmla="*/ 0 h 571792"/>
                    <a:gd name="connsiteX5" fmla="*/ 121822 w 460389"/>
                    <a:gd name="connsiteY5" fmla="*/ 268912 h 571792"/>
                    <a:gd name="connsiteX6" fmla="*/ 341677 w 460389"/>
                    <a:gd name="connsiteY6" fmla="*/ 384879 h 571792"/>
                    <a:gd name="connsiteX7" fmla="*/ 460389 w 460389"/>
                    <a:gd name="connsiteY7" fmla="*/ 571792 h 571792"/>
                    <a:gd name="connsiteX0" fmla="*/ 368949 w 368949"/>
                    <a:gd name="connsiteY0" fmla="*/ 480352 h 498187"/>
                    <a:gd name="connsiteX1" fmla="*/ 272854 w 368949"/>
                    <a:gd name="connsiteY1" fmla="*/ 498187 h 498187"/>
                    <a:gd name="connsiteX2" fmla="*/ 0 w 368949"/>
                    <a:gd name="connsiteY2" fmla="*/ 308983 h 498187"/>
                    <a:gd name="connsiteX3" fmla="*/ 21200 w 368949"/>
                    <a:gd name="connsiteY3" fmla="*/ 0 h 498187"/>
                    <a:gd name="connsiteX4" fmla="*/ 100124 w 368949"/>
                    <a:gd name="connsiteY4" fmla="*/ 0 h 498187"/>
                    <a:gd name="connsiteX5" fmla="*/ 121822 w 368949"/>
                    <a:gd name="connsiteY5" fmla="*/ 268912 h 498187"/>
                    <a:gd name="connsiteX6" fmla="*/ 341677 w 368949"/>
                    <a:gd name="connsiteY6" fmla="*/ 384879 h 498187"/>
                    <a:gd name="connsiteX0" fmla="*/ 272854 w 341677"/>
                    <a:gd name="connsiteY0" fmla="*/ 498187 h 498187"/>
                    <a:gd name="connsiteX1" fmla="*/ 0 w 341677"/>
                    <a:gd name="connsiteY1" fmla="*/ 308983 h 498187"/>
                    <a:gd name="connsiteX2" fmla="*/ 21200 w 341677"/>
                    <a:gd name="connsiteY2" fmla="*/ 0 h 498187"/>
                    <a:gd name="connsiteX3" fmla="*/ 100124 w 341677"/>
                    <a:gd name="connsiteY3" fmla="*/ 0 h 498187"/>
                    <a:gd name="connsiteX4" fmla="*/ 121822 w 341677"/>
                    <a:gd name="connsiteY4" fmla="*/ 268912 h 498187"/>
                    <a:gd name="connsiteX5" fmla="*/ 341677 w 341677"/>
                    <a:gd name="connsiteY5" fmla="*/ 384879 h 498187"/>
                    <a:gd name="connsiteX0" fmla="*/ 240559 w 341677"/>
                    <a:gd name="connsiteY0" fmla="*/ 475588 h 475588"/>
                    <a:gd name="connsiteX1" fmla="*/ 0 w 341677"/>
                    <a:gd name="connsiteY1" fmla="*/ 308983 h 475588"/>
                    <a:gd name="connsiteX2" fmla="*/ 21200 w 341677"/>
                    <a:gd name="connsiteY2" fmla="*/ 0 h 475588"/>
                    <a:gd name="connsiteX3" fmla="*/ 100124 w 341677"/>
                    <a:gd name="connsiteY3" fmla="*/ 0 h 475588"/>
                    <a:gd name="connsiteX4" fmla="*/ 121822 w 341677"/>
                    <a:gd name="connsiteY4" fmla="*/ 268912 h 475588"/>
                    <a:gd name="connsiteX5" fmla="*/ 341677 w 341677"/>
                    <a:gd name="connsiteY5" fmla="*/ 384879 h 475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77" h="475588">
                      <a:moveTo>
                        <a:pt x="240559" y="475588"/>
                      </a:moveTo>
                      <a:lnTo>
                        <a:pt x="0" y="308983"/>
                      </a:lnTo>
                      <a:lnTo>
                        <a:pt x="21200" y="0"/>
                      </a:lnTo>
                      <a:lnTo>
                        <a:pt x="100124" y="0"/>
                      </a:lnTo>
                      <a:lnTo>
                        <a:pt x="121822" y="268912"/>
                      </a:lnTo>
                      <a:lnTo>
                        <a:pt x="341677" y="384879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8D9E6E1A-21B7-4ECC-8C45-90B97FBD636E}"/>
                    </a:ext>
                  </a:extLst>
                </p:cNvPr>
                <p:cNvGrpSpPr/>
                <p:nvPr/>
              </p:nvGrpSpPr>
              <p:grpSpPr>
                <a:xfrm>
                  <a:off x="1867127" y="205992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36" name="星: 12 pt 135">
                    <a:extLst>
                      <a:ext uri="{FF2B5EF4-FFF2-40B4-BE49-F238E27FC236}">
                        <a16:creationId xmlns:a16="http://schemas.microsoft.com/office/drawing/2014/main" id="{8D6D6EF2-BB5F-412E-AEB0-F48C0E7DF201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" name="星: 12 pt 136">
                    <a:extLst>
                      <a:ext uri="{FF2B5EF4-FFF2-40B4-BE49-F238E27FC236}">
                        <a16:creationId xmlns:a16="http://schemas.microsoft.com/office/drawing/2014/main" id="{61070374-BE28-4511-B4DF-97D36BFFE69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" name="星: 12 pt 137">
                    <a:extLst>
                      <a:ext uri="{FF2B5EF4-FFF2-40B4-BE49-F238E27FC236}">
                        <a16:creationId xmlns:a16="http://schemas.microsoft.com/office/drawing/2014/main" id="{81B2B64E-7782-405E-BC39-CE98A5AC892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8F7608A9-2612-4DB0-9D4C-07C758B3896F}"/>
                    </a:ext>
                  </a:extLst>
                </p:cNvPr>
                <p:cNvGrpSpPr/>
                <p:nvPr/>
              </p:nvGrpSpPr>
              <p:grpSpPr>
                <a:xfrm>
                  <a:off x="2086412" y="2061466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33" name="星: 12 pt 132">
                    <a:extLst>
                      <a:ext uri="{FF2B5EF4-FFF2-40B4-BE49-F238E27FC236}">
                        <a16:creationId xmlns:a16="http://schemas.microsoft.com/office/drawing/2014/main" id="{68B50160-DD0E-4D6A-991D-D44D7BF18312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4" name="星: 12 pt 133">
                    <a:extLst>
                      <a:ext uri="{FF2B5EF4-FFF2-40B4-BE49-F238E27FC236}">
                        <a16:creationId xmlns:a16="http://schemas.microsoft.com/office/drawing/2014/main" id="{B9792171-3267-4440-8062-6D923D5EEB8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" name="星: 12 pt 134">
                    <a:extLst>
                      <a:ext uri="{FF2B5EF4-FFF2-40B4-BE49-F238E27FC236}">
                        <a16:creationId xmlns:a16="http://schemas.microsoft.com/office/drawing/2014/main" id="{F7A9CDD2-6A99-413E-B2BC-7BF5AA46CE9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160F0387-8408-4BF7-9A5B-5A81C4B0EEBF}"/>
                    </a:ext>
                  </a:extLst>
                </p:cNvPr>
                <p:cNvGrpSpPr/>
                <p:nvPr/>
              </p:nvGrpSpPr>
              <p:grpSpPr>
                <a:xfrm rot="497380">
                  <a:off x="1062474" y="1982968"/>
                  <a:ext cx="259123" cy="185948"/>
                  <a:chOff x="921101" y="1004912"/>
                  <a:chExt cx="1830135" cy="1313316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3CAE479D-F27B-4251-962B-14BB032C5510}"/>
                      </a:ext>
                    </a:extLst>
                  </p:cNvPr>
                  <p:cNvSpPr/>
                  <p:nvPr/>
                </p:nvSpPr>
                <p:spPr>
                  <a:xfrm rot="1065509">
                    <a:off x="921101" y="1004912"/>
                    <a:ext cx="1830135" cy="1313316"/>
                  </a:xfrm>
                  <a:custGeom>
                    <a:avLst/>
                    <a:gdLst>
                      <a:gd name="connsiteX0" fmla="*/ 464483 w 1830135"/>
                      <a:gd name="connsiteY0" fmla="*/ 10149 h 1313316"/>
                      <a:gd name="connsiteX1" fmla="*/ 524032 w 1830135"/>
                      <a:gd name="connsiteY1" fmla="*/ 0 h 1313316"/>
                      <a:gd name="connsiteX2" fmla="*/ 552862 w 1830135"/>
                      <a:gd name="connsiteY2" fmla="*/ 4913 h 1313316"/>
                      <a:gd name="connsiteX3" fmla="*/ 553229 w 1830135"/>
                      <a:gd name="connsiteY3" fmla="*/ 3232 h 1313316"/>
                      <a:gd name="connsiteX4" fmla="*/ 1249514 w 1830135"/>
                      <a:gd name="connsiteY4" fmla="*/ 364857 h 1313316"/>
                      <a:gd name="connsiteX5" fmla="*/ 1636686 w 1830135"/>
                      <a:gd name="connsiteY5" fmla="*/ 639573 h 1313316"/>
                      <a:gd name="connsiteX6" fmla="*/ 1790507 w 1830135"/>
                      <a:gd name="connsiteY6" fmla="*/ 1119867 h 1313316"/>
                      <a:gd name="connsiteX7" fmla="*/ 1310212 w 1830135"/>
                      <a:gd name="connsiteY7" fmla="*/ 1273688 h 1313316"/>
                      <a:gd name="connsiteX8" fmla="*/ 903789 w 1830135"/>
                      <a:gd name="connsiteY8" fmla="*/ 1064442 h 1313316"/>
                      <a:gd name="connsiteX9" fmla="*/ 822112 w 1830135"/>
                      <a:gd name="connsiteY9" fmla="*/ 1046781 h 1313316"/>
                      <a:gd name="connsiteX10" fmla="*/ 602376 w 1830135"/>
                      <a:gd name="connsiteY10" fmla="*/ 1072847 h 1313316"/>
                      <a:gd name="connsiteX11" fmla="*/ 475849 w 1830135"/>
                      <a:gd name="connsiteY11" fmla="*/ 1129966 h 1313316"/>
                      <a:gd name="connsiteX12" fmla="*/ 472115 w 1830135"/>
                      <a:gd name="connsiteY12" fmla="*/ 1133737 h 1313316"/>
                      <a:gd name="connsiteX13" fmla="*/ 319438 w 1830135"/>
                      <a:gd name="connsiteY13" fmla="*/ 1138911 h 1313316"/>
                      <a:gd name="connsiteX14" fmla="*/ 365697 w 1830135"/>
                      <a:gd name="connsiteY14" fmla="*/ 993319 h 1313316"/>
                      <a:gd name="connsiteX15" fmla="*/ 386465 w 1830135"/>
                      <a:gd name="connsiteY15" fmla="*/ 981783 h 1313316"/>
                      <a:gd name="connsiteX16" fmla="*/ 386011 w 1830135"/>
                      <a:gd name="connsiteY16" fmla="*/ 980689 h 1313316"/>
                      <a:gd name="connsiteX17" fmla="*/ 691584 w 1830135"/>
                      <a:gd name="connsiteY17" fmla="*/ 870538 h 1313316"/>
                      <a:gd name="connsiteX18" fmla="*/ 733818 w 1830135"/>
                      <a:gd name="connsiteY18" fmla="*/ 866575 h 1313316"/>
                      <a:gd name="connsiteX19" fmla="*/ 718160 w 1830135"/>
                      <a:gd name="connsiteY19" fmla="*/ 835996 h 1313316"/>
                      <a:gd name="connsiteX20" fmla="*/ 712731 w 1830135"/>
                      <a:gd name="connsiteY20" fmla="*/ 834646 h 1313316"/>
                      <a:gd name="connsiteX21" fmla="*/ 416337 w 1830135"/>
                      <a:gd name="connsiteY21" fmla="*/ 862277 h 1313316"/>
                      <a:gd name="connsiteX22" fmla="*/ 263545 w 1830135"/>
                      <a:gd name="connsiteY22" fmla="*/ 931253 h 1313316"/>
                      <a:gd name="connsiteX23" fmla="*/ 259035 w 1830135"/>
                      <a:gd name="connsiteY23" fmla="*/ 935806 h 1313316"/>
                      <a:gd name="connsiteX24" fmla="*/ 74663 w 1830135"/>
                      <a:gd name="connsiteY24" fmla="*/ 942055 h 1313316"/>
                      <a:gd name="connsiteX25" fmla="*/ 130524 w 1830135"/>
                      <a:gd name="connsiteY25" fmla="*/ 766238 h 1313316"/>
                      <a:gd name="connsiteX26" fmla="*/ 155603 w 1830135"/>
                      <a:gd name="connsiteY26" fmla="*/ 752309 h 1313316"/>
                      <a:gd name="connsiteX27" fmla="*/ 155055 w 1830135"/>
                      <a:gd name="connsiteY27" fmla="*/ 750987 h 1313316"/>
                      <a:gd name="connsiteX28" fmla="*/ 524066 w 1830135"/>
                      <a:gd name="connsiteY28" fmla="*/ 617969 h 1313316"/>
                      <a:gd name="connsiteX29" fmla="*/ 679593 w 1830135"/>
                      <a:gd name="connsiteY29" fmla="*/ 629024 h 1313316"/>
                      <a:gd name="connsiteX30" fmla="*/ 685562 w 1830135"/>
                      <a:gd name="connsiteY30" fmla="*/ 607291 h 1313316"/>
                      <a:gd name="connsiteX31" fmla="*/ 686197 w 1830135"/>
                      <a:gd name="connsiteY31" fmla="*/ 606179 h 1313316"/>
                      <a:gd name="connsiteX32" fmla="*/ 573217 w 1830135"/>
                      <a:gd name="connsiteY32" fmla="*/ 567153 h 1313316"/>
                      <a:gd name="connsiteX33" fmla="*/ 410687 w 1830135"/>
                      <a:gd name="connsiteY33" fmla="*/ 587784 h 1313316"/>
                      <a:gd name="connsiteX34" fmla="*/ 226388 w 1830135"/>
                      <a:gd name="connsiteY34" fmla="*/ 613650 h 1313316"/>
                      <a:gd name="connsiteX35" fmla="*/ 19661 w 1830135"/>
                      <a:gd name="connsiteY35" fmla="*/ 589267 h 1313316"/>
                      <a:gd name="connsiteX36" fmla="*/ 108416 w 1830135"/>
                      <a:gd name="connsiteY36" fmla="*/ 399322 h 1313316"/>
                      <a:gd name="connsiteX37" fmla="*/ 138350 w 1830135"/>
                      <a:gd name="connsiteY37" fmla="*/ 389805 h 1313316"/>
                      <a:gd name="connsiteX38" fmla="*/ 137942 w 1830135"/>
                      <a:gd name="connsiteY38" fmla="*/ 388118 h 1313316"/>
                      <a:gd name="connsiteX39" fmla="*/ 831979 w 1830135"/>
                      <a:gd name="connsiteY39" fmla="*/ 388431 h 1313316"/>
                      <a:gd name="connsiteX40" fmla="*/ 851687 w 1830135"/>
                      <a:gd name="connsiteY40" fmla="*/ 397519 h 1313316"/>
                      <a:gd name="connsiteX41" fmla="*/ 824083 w 1830135"/>
                      <a:gd name="connsiteY41" fmla="*/ 373273 h 1313316"/>
                      <a:gd name="connsiteX42" fmla="*/ 696372 w 1830135"/>
                      <a:gd name="connsiteY42" fmla="*/ 302492 h 1313316"/>
                      <a:gd name="connsiteX43" fmla="*/ 530473 w 1830135"/>
                      <a:gd name="connsiteY43" fmla="*/ 257193 h 1313316"/>
                      <a:gd name="connsiteX44" fmla="*/ 524032 w 1830135"/>
                      <a:gd name="connsiteY44" fmla="*/ 258291 h 1313316"/>
                      <a:gd name="connsiteX45" fmla="*/ 371044 w 1830135"/>
                      <a:gd name="connsiteY45" fmla="*/ 129146 h 1313316"/>
                      <a:gd name="connsiteX46" fmla="*/ 464483 w 1830135"/>
                      <a:gd name="connsiteY46" fmla="*/ 10149 h 1313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1830135" h="1313316">
                        <a:moveTo>
                          <a:pt x="464483" y="10149"/>
                        </a:moveTo>
                        <a:cubicBezTo>
                          <a:pt x="482786" y="3614"/>
                          <a:pt x="502909" y="0"/>
                          <a:pt x="524032" y="0"/>
                        </a:cubicBezTo>
                        <a:lnTo>
                          <a:pt x="552862" y="4913"/>
                        </a:lnTo>
                        <a:lnTo>
                          <a:pt x="553229" y="3232"/>
                        </a:lnTo>
                        <a:cubicBezTo>
                          <a:pt x="833306" y="46924"/>
                          <a:pt x="1062668" y="165384"/>
                          <a:pt x="1249514" y="364857"/>
                        </a:cubicBezTo>
                        <a:lnTo>
                          <a:pt x="1636686" y="639573"/>
                        </a:lnTo>
                        <a:cubicBezTo>
                          <a:pt x="1811793" y="729725"/>
                          <a:pt x="1880660" y="944760"/>
                          <a:pt x="1790507" y="1119867"/>
                        </a:cubicBezTo>
                        <a:cubicBezTo>
                          <a:pt x="1700354" y="1294974"/>
                          <a:pt x="1485319" y="1363841"/>
                          <a:pt x="1310212" y="1273688"/>
                        </a:cubicBezTo>
                        <a:lnTo>
                          <a:pt x="903789" y="1064442"/>
                        </a:lnTo>
                        <a:lnTo>
                          <a:pt x="822112" y="1046781"/>
                        </a:lnTo>
                        <a:cubicBezTo>
                          <a:pt x="752832" y="1040205"/>
                          <a:pt x="677863" y="1048980"/>
                          <a:pt x="602376" y="1072847"/>
                        </a:cubicBezTo>
                        <a:lnTo>
                          <a:pt x="475849" y="1129966"/>
                        </a:lnTo>
                        <a:lnTo>
                          <a:pt x="472115" y="1133737"/>
                        </a:lnTo>
                        <a:cubicBezTo>
                          <a:pt x="417181" y="1175369"/>
                          <a:pt x="348825" y="1177685"/>
                          <a:pt x="319438" y="1138911"/>
                        </a:cubicBezTo>
                        <a:cubicBezTo>
                          <a:pt x="290051" y="1100134"/>
                          <a:pt x="310761" y="1034951"/>
                          <a:pt x="365697" y="993319"/>
                        </a:cubicBezTo>
                        <a:lnTo>
                          <a:pt x="386465" y="981783"/>
                        </a:lnTo>
                        <a:lnTo>
                          <a:pt x="386011" y="980689"/>
                        </a:lnTo>
                        <a:cubicBezTo>
                          <a:pt x="486060" y="923563"/>
                          <a:pt x="590230" y="886787"/>
                          <a:pt x="691584" y="870538"/>
                        </a:cubicBezTo>
                        <a:lnTo>
                          <a:pt x="733818" y="866575"/>
                        </a:lnTo>
                        <a:lnTo>
                          <a:pt x="718160" y="835996"/>
                        </a:lnTo>
                        <a:lnTo>
                          <a:pt x="712731" y="834646"/>
                        </a:lnTo>
                        <a:cubicBezTo>
                          <a:pt x="620650" y="820494"/>
                          <a:pt x="518891" y="829853"/>
                          <a:pt x="416337" y="862277"/>
                        </a:cubicBezTo>
                        <a:lnTo>
                          <a:pt x="263545" y="931253"/>
                        </a:lnTo>
                        <a:lnTo>
                          <a:pt x="259035" y="935806"/>
                        </a:lnTo>
                        <a:cubicBezTo>
                          <a:pt x="192695" y="986082"/>
                          <a:pt x="110149" y="988879"/>
                          <a:pt x="74663" y="942055"/>
                        </a:cubicBezTo>
                        <a:cubicBezTo>
                          <a:pt x="39174" y="895230"/>
                          <a:pt x="64184" y="816514"/>
                          <a:pt x="130524" y="766238"/>
                        </a:cubicBezTo>
                        <a:lnTo>
                          <a:pt x="155603" y="752309"/>
                        </a:lnTo>
                        <a:lnTo>
                          <a:pt x="155055" y="750987"/>
                        </a:lnTo>
                        <a:cubicBezTo>
                          <a:pt x="275874" y="682002"/>
                          <a:pt x="401671" y="637590"/>
                          <a:pt x="524066" y="617969"/>
                        </a:cubicBezTo>
                        <a:lnTo>
                          <a:pt x="679593" y="629024"/>
                        </a:lnTo>
                        <a:lnTo>
                          <a:pt x="685562" y="607291"/>
                        </a:lnTo>
                        <a:lnTo>
                          <a:pt x="686197" y="606179"/>
                        </a:lnTo>
                        <a:lnTo>
                          <a:pt x="573217" y="567153"/>
                        </a:lnTo>
                        <a:cubicBezTo>
                          <a:pt x="523088" y="561372"/>
                          <a:pt x="463424" y="583193"/>
                          <a:pt x="410687" y="587784"/>
                        </a:cubicBezTo>
                        <a:lnTo>
                          <a:pt x="226388" y="613650"/>
                        </a:lnTo>
                        <a:cubicBezTo>
                          <a:pt x="157479" y="605523"/>
                          <a:pt x="71991" y="664533"/>
                          <a:pt x="19661" y="589267"/>
                        </a:cubicBezTo>
                        <a:cubicBezTo>
                          <a:pt x="-32668" y="514000"/>
                          <a:pt x="27190" y="440151"/>
                          <a:pt x="108416" y="399322"/>
                        </a:cubicBezTo>
                        <a:lnTo>
                          <a:pt x="138350" y="389805"/>
                        </a:lnTo>
                        <a:cubicBezTo>
                          <a:pt x="138214" y="389242"/>
                          <a:pt x="138077" y="388681"/>
                          <a:pt x="137942" y="388118"/>
                        </a:cubicBezTo>
                        <a:cubicBezTo>
                          <a:pt x="378756" y="308042"/>
                          <a:pt x="624491" y="311221"/>
                          <a:pt x="831979" y="388431"/>
                        </a:cubicBezTo>
                        <a:lnTo>
                          <a:pt x="851687" y="397519"/>
                        </a:lnTo>
                        <a:lnTo>
                          <a:pt x="824083" y="373273"/>
                        </a:lnTo>
                        <a:cubicBezTo>
                          <a:pt x="784870" y="345743"/>
                          <a:pt x="742081" y="321971"/>
                          <a:pt x="696372" y="302492"/>
                        </a:cubicBezTo>
                        <a:lnTo>
                          <a:pt x="530473" y="257193"/>
                        </a:lnTo>
                        <a:lnTo>
                          <a:pt x="524032" y="258291"/>
                        </a:lnTo>
                        <a:cubicBezTo>
                          <a:pt x="439539" y="258291"/>
                          <a:pt x="371044" y="200471"/>
                          <a:pt x="371044" y="129146"/>
                        </a:cubicBezTo>
                        <a:cubicBezTo>
                          <a:pt x="371044" y="75652"/>
                          <a:pt x="409572" y="29755"/>
                          <a:pt x="464483" y="10149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E61D1483-543E-4C2D-A1E0-488B6F742366}"/>
                      </a:ext>
                    </a:extLst>
                  </p:cNvPr>
                  <p:cNvSpPr/>
                  <p:nvPr/>
                </p:nvSpPr>
                <p:spPr>
                  <a:xfrm rot="871576" flipV="1">
                    <a:off x="1370020" y="1209803"/>
                    <a:ext cx="889365" cy="741114"/>
                  </a:xfrm>
                  <a:custGeom>
                    <a:avLst/>
                    <a:gdLst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7650 w 491349"/>
                      <a:gd name="connsiteY3" fmla="*/ 242944 h 254989"/>
                      <a:gd name="connsiteX4" fmla="*/ 91855 w 491349"/>
                      <a:gd name="connsiteY4" fmla="*/ 243970 h 254989"/>
                      <a:gd name="connsiteX5" fmla="*/ 0 w 491349"/>
                      <a:gd name="connsiteY5" fmla="*/ 163435 h 254989"/>
                      <a:gd name="connsiteX6" fmla="*/ 91855 w 491349"/>
                      <a:gd name="connsiteY6" fmla="*/ 82900 h 254989"/>
                      <a:gd name="connsiteX7" fmla="*/ 127609 w 491349"/>
                      <a:gd name="connsiteY7" fmla="*/ 89229 h 254989"/>
                      <a:gd name="connsiteX8" fmla="*/ 132312 w 491349"/>
                      <a:gd name="connsiteY8" fmla="*/ 92009 h 254989"/>
                      <a:gd name="connsiteX9" fmla="*/ 185698 w 491349"/>
                      <a:gd name="connsiteY9" fmla="*/ 100982 h 254989"/>
                      <a:gd name="connsiteX10" fmla="*/ 357716 w 491349"/>
                      <a:gd name="connsiteY10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7650 w 491349"/>
                      <a:gd name="connsiteY3" fmla="*/ 242944 h 254989"/>
                      <a:gd name="connsiteX4" fmla="*/ 91855 w 491349"/>
                      <a:gd name="connsiteY4" fmla="*/ 243970 h 254989"/>
                      <a:gd name="connsiteX5" fmla="*/ 0 w 491349"/>
                      <a:gd name="connsiteY5" fmla="*/ 163435 h 254989"/>
                      <a:gd name="connsiteX6" fmla="*/ 91855 w 491349"/>
                      <a:gd name="connsiteY6" fmla="*/ 82900 h 254989"/>
                      <a:gd name="connsiteX7" fmla="*/ 127609 w 491349"/>
                      <a:gd name="connsiteY7" fmla="*/ 89229 h 254989"/>
                      <a:gd name="connsiteX8" fmla="*/ 132312 w 491349"/>
                      <a:gd name="connsiteY8" fmla="*/ 92009 h 254989"/>
                      <a:gd name="connsiteX9" fmla="*/ 185698 w 491349"/>
                      <a:gd name="connsiteY9" fmla="*/ 100982 h 254989"/>
                      <a:gd name="connsiteX10" fmla="*/ 357716 w 491349"/>
                      <a:gd name="connsiteY10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112387 w 491349"/>
                      <a:gd name="connsiteY3" fmla="*/ 213112 h 254989"/>
                      <a:gd name="connsiteX4" fmla="*/ 91855 w 491349"/>
                      <a:gd name="connsiteY4" fmla="*/ 243970 h 254989"/>
                      <a:gd name="connsiteX5" fmla="*/ 0 w 491349"/>
                      <a:gd name="connsiteY5" fmla="*/ 163435 h 254989"/>
                      <a:gd name="connsiteX6" fmla="*/ 91855 w 491349"/>
                      <a:gd name="connsiteY6" fmla="*/ 82900 h 254989"/>
                      <a:gd name="connsiteX7" fmla="*/ 127609 w 491349"/>
                      <a:gd name="connsiteY7" fmla="*/ 89229 h 254989"/>
                      <a:gd name="connsiteX8" fmla="*/ 132312 w 491349"/>
                      <a:gd name="connsiteY8" fmla="*/ 92009 h 254989"/>
                      <a:gd name="connsiteX9" fmla="*/ 185698 w 491349"/>
                      <a:gd name="connsiteY9" fmla="*/ 100982 h 254989"/>
                      <a:gd name="connsiteX10" fmla="*/ 357716 w 491349"/>
                      <a:gd name="connsiteY10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1855 w 491349"/>
                      <a:gd name="connsiteY3" fmla="*/ 243970 h 254989"/>
                      <a:gd name="connsiteX4" fmla="*/ 0 w 491349"/>
                      <a:gd name="connsiteY4" fmla="*/ 163435 h 254989"/>
                      <a:gd name="connsiteX5" fmla="*/ 91855 w 491349"/>
                      <a:gd name="connsiteY5" fmla="*/ 82900 h 254989"/>
                      <a:gd name="connsiteX6" fmla="*/ 127609 w 491349"/>
                      <a:gd name="connsiteY6" fmla="*/ 89229 h 254989"/>
                      <a:gd name="connsiteX7" fmla="*/ 132312 w 491349"/>
                      <a:gd name="connsiteY7" fmla="*/ 92009 h 254989"/>
                      <a:gd name="connsiteX8" fmla="*/ 185698 w 491349"/>
                      <a:gd name="connsiteY8" fmla="*/ 100982 h 254989"/>
                      <a:gd name="connsiteX9" fmla="*/ 357716 w 491349"/>
                      <a:gd name="connsiteY9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1855 w 491349"/>
                      <a:gd name="connsiteY3" fmla="*/ 243970 h 254989"/>
                      <a:gd name="connsiteX4" fmla="*/ 0 w 491349"/>
                      <a:gd name="connsiteY4" fmla="*/ 163435 h 254989"/>
                      <a:gd name="connsiteX5" fmla="*/ 91855 w 491349"/>
                      <a:gd name="connsiteY5" fmla="*/ 82900 h 254989"/>
                      <a:gd name="connsiteX6" fmla="*/ 127609 w 491349"/>
                      <a:gd name="connsiteY6" fmla="*/ 89229 h 254989"/>
                      <a:gd name="connsiteX7" fmla="*/ 138431 w 491349"/>
                      <a:gd name="connsiteY7" fmla="*/ 60862 h 254989"/>
                      <a:gd name="connsiteX8" fmla="*/ 185698 w 491349"/>
                      <a:gd name="connsiteY8" fmla="*/ 100982 h 254989"/>
                      <a:gd name="connsiteX9" fmla="*/ 357716 w 491349"/>
                      <a:gd name="connsiteY9" fmla="*/ 0 h 254989"/>
                      <a:gd name="connsiteX0" fmla="*/ 357716 w 491349"/>
                      <a:gd name="connsiteY0" fmla="*/ 0 h 254989"/>
                      <a:gd name="connsiteX1" fmla="*/ 491349 w 491349"/>
                      <a:gd name="connsiteY1" fmla="*/ 76492 h 254989"/>
                      <a:gd name="connsiteX2" fmla="*/ 125649 w 491349"/>
                      <a:gd name="connsiteY2" fmla="*/ 250214 h 254989"/>
                      <a:gd name="connsiteX3" fmla="*/ 91855 w 491349"/>
                      <a:gd name="connsiteY3" fmla="*/ 243970 h 254989"/>
                      <a:gd name="connsiteX4" fmla="*/ 0 w 491349"/>
                      <a:gd name="connsiteY4" fmla="*/ 163435 h 254989"/>
                      <a:gd name="connsiteX5" fmla="*/ 91855 w 491349"/>
                      <a:gd name="connsiteY5" fmla="*/ 82900 h 254989"/>
                      <a:gd name="connsiteX6" fmla="*/ 127609 w 491349"/>
                      <a:gd name="connsiteY6" fmla="*/ 89229 h 254989"/>
                      <a:gd name="connsiteX7" fmla="*/ 185698 w 491349"/>
                      <a:gd name="connsiteY7" fmla="*/ 100982 h 254989"/>
                      <a:gd name="connsiteX8" fmla="*/ 357716 w 491349"/>
                      <a:gd name="connsiteY8" fmla="*/ 0 h 254989"/>
                      <a:gd name="connsiteX0" fmla="*/ 470658 w 491349"/>
                      <a:gd name="connsiteY0" fmla="*/ 0 h 381661"/>
                      <a:gd name="connsiteX1" fmla="*/ 491349 w 491349"/>
                      <a:gd name="connsiteY1" fmla="*/ 203164 h 381661"/>
                      <a:gd name="connsiteX2" fmla="*/ 125649 w 491349"/>
                      <a:gd name="connsiteY2" fmla="*/ 376886 h 381661"/>
                      <a:gd name="connsiteX3" fmla="*/ 91855 w 491349"/>
                      <a:gd name="connsiteY3" fmla="*/ 370642 h 381661"/>
                      <a:gd name="connsiteX4" fmla="*/ 0 w 491349"/>
                      <a:gd name="connsiteY4" fmla="*/ 290107 h 381661"/>
                      <a:gd name="connsiteX5" fmla="*/ 91855 w 491349"/>
                      <a:gd name="connsiteY5" fmla="*/ 209572 h 381661"/>
                      <a:gd name="connsiteX6" fmla="*/ 127609 w 491349"/>
                      <a:gd name="connsiteY6" fmla="*/ 215901 h 381661"/>
                      <a:gd name="connsiteX7" fmla="*/ 185698 w 491349"/>
                      <a:gd name="connsiteY7" fmla="*/ 227654 h 381661"/>
                      <a:gd name="connsiteX8" fmla="*/ 470658 w 491349"/>
                      <a:gd name="connsiteY8" fmla="*/ 0 h 381661"/>
                      <a:gd name="connsiteX0" fmla="*/ 470658 w 491349"/>
                      <a:gd name="connsiteY0" fmla="*/ 0 h 381661"/>
                      <a:gd name="connsiteX1" fmla="*/ 491349 w 491349"/>
                      <a:gd name="connsiteY1" fmla="*/ 203164 h 381661"/>
                      <a:gd name="connsiteX2" fmla="*/ 125649 w 491349"/>
                      <a:gd name="connsiteY2" fmla="*/ 376886 h 381661"/>
                      <a:gd name="connsiteX3" fmla="*/ 91855 w 491349"/>
                      <a:gd name="connsiteY3" fmla="*/ 370642 h 381661"/>
                      <a:gd name="connsiteX4" fmla="*/ 0 w 491349"/>
                      <a:gd name="connsiteY4" fmla="*/ 290107 h 381661"/>
                      <a:gd name="connsiteX5" fmla="*/ 91855 w 491349"/>
                      <a:gd name="connsiteY5" fmla="*/ 209572 h 381661"/>
                      <a:gd name="connsiteX6" fmla="*/ 127609 w 491349"/>
                      <a:gd name="connsiteY6" fmla="*/ 215901 h 381661"/>
                      <a:gd name="connsiteX7" fmla="*/ 185698 w 491349"/>
                      <a:gd name="connsiteY7" fmla="*/ 227654 h 381661"/>
                      <a:gd name="connsiteX8" fmla="*/ 470658 w 491349"/>
                      <a:gd name="connsiteY8" fmla="*/ 0 h 381661"/>
                      <a:gd name="connsiteX0" fmla="*/ 470658 w 491349"/>
                      <a:gd name="connsiteY0" fmla="*/ 0 h 381661"/>
                      <a:gd name="connsiteX1" fmla="*/ 491349 w 491349"/>
                      <a:gd name="connsiteY1" fmla="*/ 203164 h 381661"/>
                      <a:gd name="connsiteX2" fmla="*/ 125649 w 491349"/>
                      <a:gd name="connsiteY2" fmla="*/ 376886 h 381661"/>
                      <a:gd name="connsiteX3" fmla="*/ 91855 w 491349"/>
                      <a:gd name="connsiteY3" fmla="*/ 370642 h 381661"/>
                      <a:gd name="connsiteX4" fmla="*/ 0 w 491349"/>
                      <a:gd name="connsiteY4" fmla="*/ 290107 h 381661"/>
                      <a:gd name="connsiteX5" fmla="*/ 91855 w 491349"/>
                      <a:gd name="connsiteY5" fmla="*/ 209572 h 381661"/>
                      <a:gd name="connsiteX6" fmla="*/ 127609 w 491349"/>
                      <a:gd name="connsiteY6" fmla="*/ 215901 h 381661"/>
                      <a:gd name="connsiteX7" fmla="*/ 185698 w 491349"/>
                      <a:gd name="connsiteY7" fmla="*/ 227654 h 381661"/>
                      <a:gd name="connsiteX8" fmla="*/ 470658 w 491349"/>
                      <a:gd name="connsiteY8" fmla="*/ 0 h 381661"/>
                      <a:gd name="connsiteX0" fmla="*/ 470658 w 576453"/>
                      <a:gd name="connsiteY0" fmla="*/ 3674 h 385335"/>
                      <a:gd name="connsiteX1" fmla="*/ 576181 w 576453"/>
                      <a:gd name="connsiteY1" fmla="*/ 97555 h 385335"/>
                      <a:gd name="connsiteX2" fmla="*/ 491349 w 576453"/>
                      <a:gd name="connsiteY2" fmla="*/ 206838 h 385335"/>
                      <a:gd name="connsiteX3" fmla="*/ 125649 w 576453"/>
                      <a:gd name="connsiteY3" fmla="*/ 380560 h 385335"/>
                      <a:gd name="connsiteX4" fmla="*/ 91855 w 576453"/>
                      <a:gd name="connsiteY4" fmla="*/ 374316 h 385335"/>
                      <a:gd name="connsiteX5" fmla="*/ 0 w 576453"/>
                      <a:gd name="connsiteY5" fmla="*/ 293781 h 385335"/>
                      <a:gd name="connsiteX6" fmla="*/ 91855 w 576453"/>
                      <a:gd name="connsiteY6" fmla="*/ 213246 h 385335"/>
                      <a:gd name="connsiteX7" fmla="*/ 127609 w 576453"/>
                      <a:gd name="connsiteY7" fmla="*/ 219575 h 385335"/>
                      <a:gd name="connsiteX8" fmla="*/ 185698 w 576453"/>
                      <a:gd name="connsiteY8" fmla="*/ 231328 h 385335"/>
                      <a:gd name="connsiteX9" fmla="*/ 470658 w 576453"/>
                      <a:gd name="connsiteY9" fmla="*/ 3674 h 385335"/>
                      <a:gd name="connsiteX0" fmla="*/ 576181 w 671120"/>
                      <a:gd name="connsiteY0" fmla="*/ 97412 h 385192"/>
                      <a:gd name="connsiteX1" fmla="*/ 491349 w 671120"/>
                      <a:gd name="connsiteY1" fmla="*/ 206695 h 385192"/>
                      <a:gd name="connsiteX2" fmla="*/ 125649 w 671120"/>
                      <a:gd name="connsiteY2" fmla="*/ 380417 h 385192"/>
                      <a:gd name="connsiteX3" fmla="*/ 91855 w 671120"/>
                      <a:gd name="connsiteY3" fmla="*/ 374173 h 385192"/>
                      <a:gd name="connsiteX4" fmla="*/ 0 w 671120"/>
                      <a:gd name="connsiteY4" fmla="*/ 293638 h 385192"/>
                      <a:gd name="connsiteX5" fmla="*/ 91855 w 671120"/>
                      <a:gd name="connsiteY5" fmla="*/ 213103 h 385192"/>
                      <a:gd name="connsiteX6" fmla="*/ 127609 w 671120"/>
                      <a:gd name="connsiteY6" fmla="*/ 219432 h 385192"/>
                      <a:gd name="connsiteX7" fmla="*/ 185698 w 671120"/>
                      <a:gd name="connsiteY7" fmla="*/ 231185 h 385192"/>
                      <a:gd name="connsiteX8" fmla="*/ 470658 w 671120"/>
                      <a:gd name="connsiteY8" fmla="*/ 3531 h 385192"/>
                      <a:gd name="connsiteX9" fmla="*/ 671120 w 671120"/>
                      <a:gd name="connsiteY9" fmla="*/ 200995 h 385192"/>
                      <a:gd name="connsiteX0" fmla="*/ 576181 w 576453"/>
                      <a:gd name="connsiteY0" fmla="*/ 93881 h 381661"/>
                      <a:gd name="connsiteX1" fmla="*/ 491349 w 576453"/>
                      <a:gd name="connsiteY1" fmla="*/ 203164 h 381661"/>
                      <a:gd name="connsiteX2" fmla="*/ 125649 w 576453"/>
                      <a:gd name="connsiteY2" fmla="*/ 376886 h 381661"/>
                      <a:gd name="connsiteX3" fmla="*/ 91855 w 576453"/>
                      <a:gd name="connsiteY3" fmla="*/ 370642 h 381661"/>
                      <a:gd name="connsiteX4" fmla="*/ 0 w 576453"/>
                      <a:gd name="connsiteY4" fmla="*/ 290107 h 381661"/>
                      <a:gd name="connsiteX5" fmla="*/ 91855 w 576453"/>
                      <a:gd name="connsiteY5" fmla="*/ 209572 h 381661"/>
                      <a:gd name="connsiteX6" fmla="*/ 127609 w 576453"/>
                      <a:gd name="connsiteY6" fmla="*/ 215901 h 381661"/>
                      <a:gd name="connsiteX7" fmla="*/ 185698 w 576453"/>
                      <a:gd name="connsiteY7" fmla="*/ 227654 h 381661"/>
                      <a:gd name="connsiteX8" fmla="*/ 470658 w 576453"/>
                      <a:gd name="connsiteY8" fmla="*/ 0 h 381661"/>
                      <a:gd name="connsiteX0" fmla="*/ 491349 w 491349"/>
                      <a:gd name="connsiteY0" fmla="*/ 203164 h 381661"/>
                      <a:gd name="connsiteX1" fmla="*/ 125649 w 491349"/>
                      <a:gd name="connsiteY1" fmla="*/ 376886 h 381661"/>
                      <a:gd name="connsiteX2" fmla="*/ 91855 w 491349"/>
                      <a:gd name="connsiteY2" fmla="*/ 370642 h 381661"/>
                      <a:gd name="connsiteX3" fmla="*/ 0 w 491349"/>
                      <a:gd name="connsiteY3" fmla="*/ 290107 h 381661"/>
                      <a:gd name="connsiteX4" fmla="*/ 91855 w 491349"/>
                      <a:gd name="connsiteY4" fmla="*/ 209572 h 381661"/>
                      <a:gd name="connsiteX5" fmla="*/ 127609 w 491349"/>
                      <a:gd name="connsiteY5" fmla="*/ 215901 h 381661"/>
                      <a:gd name="connsiteX6" fmla="*/ 185698 w 491349"/>
                      <a:gd name="connsiteY6" fmla="*/ 227654 h 381661"/>
                      <a:gd name="connsiteX7" fmla="*/ 470658 w 491349"/>
                      <a:gd name="connsiteY7" fmla="*/ 0 h 381661"/>
                      <a:gd name="connsiteX0" fmla="*/ 498791 w 498791"/>
                      <a:gd name="connsiteY0" fmla="*/ 234499 h 383807"/>
                      <a:gd name="connsiteX1" fmla="*/ 125649 w 498791"/>
                      <a:gd name="connsiteY1" fmla="*/ 376886 h 383807"/>
                      <a:gd name="connsiteX2" fmla="*/ 91855 w 498791"/>
                      <a:gd name="connsiteY2" fmla="*/ 370642 h 383807"/>
                      <a:gd name="connsiteX3" fmla="*/ 0 w 498791"/>
                      <a:gd name="connsiteY3" fmla="*/ 290107 h 383807"/>
                      <a:gd name="connsiteX4" fmla="*/ 91855 w 498791"/>
                      <a:gd name="connsiteY4" fmla="*/ 209572 h 383807"/>
                      <a:gd name="connsiteX5" fmla="*/ 127609 w 498791"/>
                      <a:gd name="connsiteY5" fmla="*/ 215901 h 383807"/>
                      <a:gd name="connsiteX6" fmla="*/ 185698 w 498791"/>
                      <a:gd name="connsiteY6" fmla="*/ 227654 h 383807"/>
                      <a:gd name="connsiteX7" fmla="*/ 470658 w 498791"/>
                      <a:gd name="connsiteY7" fmla="*/ 0 h 3838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8791" h="383807">
                        <a:moveTo>
                          <a:pt x="498791" y="234499"/>
                        </a:moveTo>
                        <a:cubicBezTo>
                          <a:pt x="424127" y="364935"/>
                          <a:pt x="269619" y="400809"/>
                          <a:pt x="125649" y="376886"/>
                        </a:cubicBezTo>
                        <a:lnTo>
                          <a:pt x="91855" y="370642"/>
                        </a:lnTo>
                        <a:cubicBezTo>
                          <a:pt x="41125" y="370642"/>
                          <a:pt x="0" y="334585"/>
                          <a:pt x="0" y="290107"/>
                        </a:cubicBezTo>
                        <a:cubicBezTo>
                          <a:pt x="0" y="245629"/>
                          <a:pt x="41125" y="209572"/>
                          <a:pt x="91855" y="209572"/>
                        </a:cubicBezTo>
                        <a:cubicBezTo>
                          <a:pt x="104538" y="209572"/>
                          <a:pt x="116620" y="211826"/>
                          <a:pt x="127609" y="215901"/>
                        </a:cubicBezTo>
                        <a:lnTo>
                          <a:pt x="185698" y="227654"/>
                        </a:lnTo>
                        <a:cubicBezTo>
                          <a:pt x="362802" y="260578"/>
                          <a:pt x="315498" y="35581"/>
                          <a:pt x="470658" y="0"/>
                        </a:cubicBez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E196840E-F9FB-42F1-AF0F-9C11E3B05D0D}"/>
                    </a:ext>
                  </a:extLst>
                </p:cNvPr>
                <p:cNvGrpSpPr/>
                <p:nvPr/>
              </p:nvGrpSpPr>
              <p:grpSpPr>
                <a:xfrm rot="20162484">
                  <a:off x="1208268" y="2122873"/>
                  <a:ext cx="120080" cy="103409"/>
                  <a:chOff x="3299408" y="2057413"/>
                  <a:chExt cx="120080" cy="103409"/>
                </a:xfrm>
              </p:grpSpPr>
              <p:sp>
                <p:nvSpPr>
                  <p:cNvPr id="128" name="星: 12 pt 127">
                    <a:extLst>
                      <a:ext uri="{FF2B5EF4-FFF2-40B4-BE49-F238E27FC236}">
                        <a16:creationId xmlns:a16="http://schemas.microsoft.com/office/drawing/2014/main" id="{1B7BC2CB-FF8D-449D-9FC9-1843B7B605F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58940" y="205741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9" name="星: 12 pt 128">
                    <a:extLst>
                      <a:ext uri="{FF2B5EF4-FFF2-40B4-BE49-F238E27FC236}">
                        <a16:creationId xmlns:a16="http://schemas.microsoft.com/office/drawing/2014/main" id="{C8D41E8D-2EE9-47BD-A7BB-65893B99E17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30365" y="207884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0" name="星: 12 pt 129">
                    <a:extLst>
                      <a:ext uri="{FF2B5EF4-FFF2-40B4-BE49-F238E27FC236}">
                        <a16:creationId xmlns:a16="http://schemas.microsoft.com/office/drawing/2014/main" id="{E8EAF2F6-9D15-47EE-BAC9-01B7E448743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299408" y="2100274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57E83D95-F543-4907-968C-10043E45F323}"/>
                    </a:ext>
                  </a:extLst>
                </p:cNvPr>
                <p:cNvGrpSpPr/>
                <p:nvPr/>
              </p:nvGrpSpPr>
              <p:grpSpPr>
                <a:xfrm>
                  <a:off x="1867127" y="2133744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25" name="星: 12 pt 124">
                    <a:extLst>
                      <a:ext uri="{FF2B5EF4-FFF2-40B4-BE49-F238E27FC236}">
                        <a16:creationId xmlns:a16="http://schemas.microsoft.com/office/drawing/2014/main" id="{D17236CF-E361-4B79-928E-4D041E4E511F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" name="星: 12 pt 125">
                    <a:extLst>
                      <a:ext uri="{FF2B5EF4-FFF2-40B4-BE49-F238E27FC236}">
                        <a16:creationId xmlns:a16="http://schemas.microsoft.com/office/drawing/2014/main" id="{9D8E38DC-3EA4-412F-AB27-0A928D7109F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" name="星: 12 pt 126">
                    <a:extLst>
                      <a:ext uri="{FF2B5EF4-FFF2-40B4-BE49-F238E27FC236}">
                        <a16:creationId xmlns:a16="http://schemas.microsoft.com/office/drawing/2014/main" id="{97E9E809-D9FD-4A9C-8A87-78F5DA34F75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6EA78380-1C5D-4C27-9510-4C47781DCAF7}"/>
                    </a:ext>
                  </a:extLst>
                </p:cNvPr>
                <p:cNvGrpSpPr/>
                <p:nvPr/>
              </p:nvGrpSpPr>
              <p:grpSpPr>
                <a:xfrm>
                  <a:off x="2086412" y="213528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22" name="星: 12 pt 121">
                    <a:extLst>
                      <a:ext uri="{FF2B5EF4-FFF2-40B4-BE49-F238E27FC236}">
                        <a16:creationId xmlns:a16="http://schemas.microsoft.com/office/drawing/2014/main" id="{2F91FEA3-C49C-45EE-9856-A8F7D8495CD6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" name="星: 12 pt 122">
                    <a:extLst>
                      <a:ext uri="{FF2B5EF4-FFF2-40B4-BE49-F238E27FC236}">
                        <a16:creationId xmlns:a16="http://schemas.microsoft.com/office/drawing/2014/main" id="{E7F51E19-E2D3-49A2-A007-92875D9D790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" name="星: 12 pt 123">
                    <a:extLst>
                      <a:ext uri="{FF2B5EF4-FFF2-40B4-BE49-F238E27FC236}">
                        <a16:creationId xmlns:a16="http://schemas.microsoft.com/office/drawing/2014/main" id="{FCAD8265-625C-499C-92AD-EA82BE3BDA9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1794781A-4E25-4AC1-957D-C97477EE2700}"/>
                    </a:ext>
                  </a:extLst>
                </p:cNvPr>
                <p:cNvGrpSpPr/>
                <p:nvPr/>
              </p:nvGrpSpPr>
              <p:grpSpPr>
                <a:xfrm>
                  <a:off x="1867127" y="221232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19" name="星: 12 pt 118">
                    <a:extLst>
                      <a:ext uri="{FF2B5EF4-FFF2-40B4-BE49-F238E27FC236}">
                        <a16:creationId xmlns:a16="http://schemas.microsoft.com/office/drawing/2014/main" id="{7A9AC107-0E43-485B-B170-1690A8080F06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" name="星: 12 pt 119">
                    <a:extLst>
                      <a:ext uri="{FF2B5EF4-FFF2-40B4-BE49-F238E27FC236}">
                        <a16:creationId xmlns:a16="http://schemas.microsoft.com/office/drawing/2014/main" id="{7EC93666-1CA7-4D98-B14E-6AC5AA5D2E2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" name="星: 12 pt 120">
                    <a:extLst>
                      <a:ext uri="{FF2B5EF4-FFF2-40B4-BE49-F238E27FC236}">
                        <a16:creationId xmlns:a16="http://schemas.microsoft.com/office/drawing/2014/main" id="{143643A5-7754-4B7F-9E6F-E18B376B6E4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EAC3D7DA-73BF-4E5D-83F7-9160ED01666F}"/>
                    </a:ext>
                  </a:extLst>
                </p:cNvPr>
                <p:cNvGrpSpPr/>
                <p:nvPr/>
              </p:nvGrpSpPr>
              <p:grpSpPr>
                <a:xfrm>
                  <a:off x="2086412" y="2213866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16" name="星: 12 pt 115">
                    <a:extLst>
                      <a:ext uri="{FF2B5EF4-FFF2-40B4-BE49-F238E27FC236}">
                        <a16:creationId xmlns:a16="http://schemas.microsoft.com/office/drawing/2014/main" id="{01BA15C5-3BBB-4C69-B8CA-F11CF01F08E0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" name="星: 12 pt 116">
                    <a:extLst>
                      <a:ext uri="{FF2B5EF4-FFF2-40B4-BE49-F238E27FC236}">
                        <a16:creationId xmlns:a16="http://schemas.microsoft.com/office/drawing/2014/main" id="{DD2E1B65-E19B-40DC-9CEB-17F309AC2BB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" name="星: 12 pt 117">
                    <a:extLst>
                      <a:ext uri="{FF2B5EF4-FFF2-40B4-BE49-F238E27FC236}">
                        <a16:creationId xmlns:a16="http://schemas.microsoft.com/office/drawing/2014/main" id="{05AC3F1D-1532-4C98-93D7-6A9E3CAC467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1AE0E924-9873-4F6D-B52C-FCFF3F5C0C40}"/>
                    </a:ext>
                  </a:extLst>
                </p:cNvPr>
                <p:cNvGrpSpPr/>
                <p:nvPr/>
              </p:nvGrpSpPr>
              <p:grpSpPr>
                <a:xfrm>
                  <a:off x="1905911" y="2283544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13" name="星: 12 pt 112">
                    <a:extLst>
                      <a:ext uri="{FF2B5EF4-FFF2-40B4-BE49-F238E27FC236}">
                        <a16:creationId xmlns:a16="http://schemas.microsoft.com/office/drawing/2014/main" id="{3F11A496-2ABF-4881-9668-59194AC7785D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" name="星: 12 pt 113">
                    <a:extLst>
                      <a:ext uri="{FF2B5EF4-FFF2-40B4-BE49-F238E27FC236}">
                        <a16:creationId xmlns:a16="http://schemas.microsoft.com/office/drawing/2014/main" id="{F673C7B6-5651-4BA1-B3C7-20145E79C0B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" name="星: 12 pt 114">
                    <a:extLst>
                      <a:ext uri="{FF2B5EF4-FFF2-40B4-BE49-F238E27FC236}">
                        <a16:creationId xmlns:a16="http://schemas.microsoft.com/office/drawing/2014/main" id="{553D4505-D5D4-475F-A910-105F9CD7A58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51146884-3213-4443-80CA-1FB84BC29201}"/>
                    </a:ext>
                  </a:extLst>
                </p:cNvPr>
                <p:cNvGrpSpPr/>
                <p:nvPr/>
              </p:nvGrpSpPr>
              <p:grpSpPr>
                <a:xfrm>
                  <a:off x="2048306" y="2285085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10" name="星: 12 pt 109">
                    <a:extLst>
                      <a:ext uri="{FF2B5EF4-FFF2-40B4-BE49-F238E27FC236}">
                        <a16:creationId xmlns:a16="http://schemas.microsoft.com/office/drawing/2014/main" id="{A95BD132-B347-4D7B-A713-DB6A07D75213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" name="星: 12 pt 110">
                    <a:extLst>
                      <a:ext uri="{FF2B5EF4-FFF2-40B4-BE49-F238E27FC236}">
                        <a16:creationId xmlns:a16="http://schemas.microsoft.com/office/drawing/2014/main" id="{9EB6297D-8E76-4543-BC3C-A803931BAC9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" name="星: 12 pt 111">
                    <a:extLst>
                      <a:ext uri="{FF2B5EF4-FFF2-40B4-BE49-F238E27FC236}">
                        <a16:creationId xmlns:a16="http://schemas.microsoft.com/office/drawing/2014/main" id="{3DCB87EA-CBBD-408F-85D4-5472A3D5B41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D265422A-C5BE-4176-B8AF-7A487189BEF5}"/>
                    </a:ext>
                  </a:extLst>
                </p:cNvPr>
                <p:cNvGrpSpPr/>
                <p:nvPr/>
              </p:nvGrpSpPr>
              <p:grpSpPr>
                <a:xfrm>
                  <a:off x="1979729" y="2321644"/>
                  <a:ext cx="81922" cy="81922"/>
                  <a:chOff x="2057400" y="1588615"/>
                  <a:chExt cx="285750" cy="285750"/>
                </a:xfrm>
                <a:solidFill>
                  <a:srgbClr val="FF0000"/>
                </a:solidFill>
              </p:grpSpPr>
              <p:sp>
                <p:nvSpPr>
                  <p:cNvPr id="107" name="星: 12 pt 106">
                    <a:extLst>
                      <a:ext uri="{FF2B5EF4-FFF2-40B4-BE49-F238E27FC236}">
                        <a16:creationId xmlns:a16="http://schemas.microsoft.com/office/drawing/2014/main" id="{7ABB16E8-9763-4913-B361-E5647D50C378}"/>
                      </a:ext>
                    </a:extLst>
                  </p:cNvPr>
                  <p:cNvSpPr/>
                  <p:nvPr/>
                </p:nvSpPr>
                <p:spPr>
                  <a:xfrm>
                    <a:off x="2057400" y="1588615"/>
                    <a:ext cx="285750" cy="285750"/>
                  </a:xfrm>
                  <a:prstGeom prst="star12">
                    <a:avLst>
                      <a:gd name="adj" fmla="val 44167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" name="星: 12 pt 107">
                    <a:extLst>
                      <a:ext uri="{FF2B5EF4-FFF2-40B4-BE49-F238E27FC236}">
                        <a16:creationId xmlns:a16="http://schemas.microsoft.com/office/drawing/2014/main" id="{67BB5422-B0A5-4D2C-9C52-812178240CE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0468" y="1591684"/>
                    <a:ext cx="279612" cy="279612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" name="星: 12 pt 108">
                    <a:extLst>
                      <a:ext uri="{FF2B5EF4-FFF2-40B4-BE49-F238E27FC236}">
                        <a16:creationId xmlns:a16="http://schemas.microsoft.com/office/drawing/2014/main" id="{AE27BBC3-CEEA-4C88-9B09-2E4C1556664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18639" y="1653252"/>
                    <a:ext cx="163268" cy="163268"/>
                  </a:xfrm>
                  <a:prstGeom prst="star12">
                    <a:avLst>
                      <a:gd name="adj" fmla="val 41041"/>
                    </a:avLst>
                  </a:prstGeom>
                  <a:grpFill/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AADEC4B4-C033-4E17-92C0-80C5FFA4CF2D}"/>
                    </a:ext>
                  </a:extLst>
                </p:cNvPr>
                <p:cNvSpPr/>
                <p:nvPr/>
              </p:nvSpPr>
              <p:spPr>
                <a:xfrm rot="18900000">
                  <a:off x="1861969" y="1987417"/>
                  <a:ext cx="349678" cy="426411"/>
                </a:xfrm>
                <a:custGeom>
                  <a:avLst/>
                  <a:gdLst>
                    <a:gd name="connsiteX0" fmla="*/ 103413 w 353632"/>
                    <a:gd name="connsiteY0" fmla="*/ 0 h 426411"/>
                    <a:gd name="connsiteX1" fmla="*/ 123325 w 353632"/>
                    <a:gd name="connsiteY1" fmla="*/ 246783 h 426411"/>
                    <a:gd name="connsiteX2" fmla="*/ 353632 w 353632"/>
                    <a:gd name="connsiteY2" fmla="*/ 299152 h 426411"/>
                    <a:gd name="connsiteX3" fmla="*/ 316480 w 353632"/>
                    <a:gd name="connsiteY3" fmla="*/ 426411 h 426411"/>
                    <a:gd name="connsiteX4" fmla="*/ 3954 w 353632"/>
                    <a:gd name="connsiteY4" fmla="*/ 314273 h 426411"/>
                    <a:gd name="connsiteX5" fmla="*/ 7096 w 353632"/>
                    <a:gd name="connsiteY5" fmla="*/ 303508 h 426411"/>
                    <a:gd name="connsiteX6" fmla="*/ 0 w 353632"/>
                    <a:gd name="connsiteY6" fmla="*/ 303508 h 426411"/>
                    <a:gd name="connsiteX7" fmla="*/ 24489 w 353632"/>
                    <a:gd name="connsiteY7" fmla="*/ 0 h 426411"/>
                    <a:gd name="connsiteX0" fmla="*/ 99459 w 349678"/>
                    <a:gd name="connsiteY0" fmla="*/ 0 h 426411"/>
                    <a:gd name="connsiteX1" fmla="*/ 119371 w 349678"/>
                    <a:gd name="connsiteY1" fmla="*/ 246783 h 426411"/>
                    <a:gd name="connsiteX2" fmla="*/ 349678 w 349678"/>
                    <a:gd name="connsiteY2" fmla="*/ 299152 h 426411"/>
                    <a:gd name="connsiteX3" fmla="*/ 312526 w 349678"/>
                    <a:gd name="connsiteY3" fmla="*/ 426411 h 426411"/>
                    <a:gd name="connsiteX4" fmla="*/ 0 w 349678"/>
                    <a:gd name="connsiteY4" fmla="*/ 314273 h 426411"/>
                    <a:gd name="connsiteX5" fmla="*/ 3142 w 349678"/>
                    <a:gd name="connsiteY5" fmla="*/ 303508 h 426411"/>
                    <a:gd name="connsiteX6" fmla="*/ 20535 w 349678"/>
                    <a:gd name="connsiteY6" fmla="*/ 0 h 426411"/>
                    <a:gd name="connsiteX7" fmla="*/ 99459 w 349678"/>
                    <a:gd name="connsiteY7" fmla="*/ 0 h 426411"/>
                    <a:gd name="connsiteX0" fmla="*/ 99459 w 349678"/>
                    <a:gd name="connsiteY0" fmla="*/ 0 h 426411"/>
                    <a:gd name="connsiteX1" fmla="*/ 119371 w 349678"/>
                    <a:gd name="connsiteY1" fmla="*/ 246783 h 426411"/>
                    <a:gd name="connsiteX2" fmla="*/ 349678 w 349678"/>
                    <a:gd name="connsiteY2" fmla="*/ 299152 h 426411"/>
                    <a:gd name="connsiteX3" fmla="*/ 312526 w 349678"/>
                    <a:gd name="connsiteY3" fmla="*/ 426411 h 426411"/>
                    <a:gd name="connsiteX4" fmla="*/ 0 w 349678"/>
                    <a:gd name="connsiteY4" fmla="*/ 314273 h 426411"/>
                    <a:gd name="connsiteX5" fmla="*/ 20535 w 349678"/>
                    <a:gd name="connsiteY5" fmla="*/ 0 h 426411"/>
                    <a:gd name="connsiteX6" fmla="*/ 99459 w 349678"/>
                    <a:gd name="connsiteY6" fmla="*/ 0 h 426411"/>
                    <a:gd name="connsiteX0" fmla="*/ 99459 w 394719"/>
                    <a:gd name="connsiteY0" fmla="*/ 0 h 426411"/>
                    <a:gd name="connsiteX1" fmla="*/ 119371 w 394719"/>
                    <a:gd name="connsiteY1" fmla="*/ 246783 h 426411"/>
                    <a:gd name="connsiteX2" fmla="*/ 349678 w 394719"/>
                    <a:gd name="connsiteY2" fmla="*/ 299152 h 426411"/>
                    <a:gd name="connsiteX3" fmla="*/ 394126 w 394719"/>
                    <a:gd name="connsiteY3" fmla="*/ 388225 h 426411"/>
                    <a:gd name="connsiteX4" fmla="*/ 312526 w 394719"/>
                    <a:gd name="connsiteY4" fmla="*/ 426411 h 426411"/>
                    <a:gd name="connsiteX5" fmla="*/ 0 w 394719"/>
                    <a:gd name="connsiteY5" fmla="*/ 314273 h 426411"/>
                    <a:gd name="connsiteX6" fmla="*/ 20535 w 394719"/>
                    <a:gd name="connsiteY6" fmla="*/ 0 h 426411"/>
                    <a:gd name="connsiteX7" fmla="*/ 99459 w 394719"/>
                    <a:gd name="connsiteY7" fmla="*/ 0 h 426411"/>
                    <a:gd name="connsiteX0" fmla="*/ 394126 w 485566"/>
                    <a:gd name="connsiteY0" fmla="*/ 388225 h 479665"/>
                    <a:gd name="connsiteX1" fmla="*/ 312526 w 485566"/>
                    <a:gd name="connsiteY1" fmla="*/ 426411 h 479665"/>
                    <a:gd name="connsiteX2" fmla="*/ 0 w 485566"/>
                    <a:gd name="connsiteY2" fmla="*/ 314273 h 479665"/>
                    <a:gd name="connsiteX3" fmla="*/ 20535 w 485566"/>
                    <a:gd name="connsiteY3" fmla="*/ 0 h 479665"/>
                    <a:gd name="connsiteX4" fmla="*/ 99459 w 485566"/>
                    <a:gd name="connsiteY4" fmla="*/ 0 h 479665"/>
                    <a:gd name="connsiteX5" fmla="*/ 119371 w 485566"/>
                    <a:gd name="connsiteY5" fmla="*/ 246783 h 479665"/>
                    <a:gd name="connsiteX6" fmla="*/ 349678 w 485566"/>
                    <a:gd name="connsiteY6" fmla="*/ 299152 h 479665"/>
                    <a:gd name="connsiteX7" fmla="*/ 485566 w 485566"/>
                    <a:gd name="connsiteY7" fmla="*/ 479665 h 479665"/>
                    <a:gd name="connsiteX0" fmla="*/ 394126 w 394126"/>
                    <a:gd name="connsiteY0" fmla="*/ 388225 h 426411"/>
                    <a:gd name="connsiteX1" fmla="*/ 312526 w 394126"/>
                    <a:gd name="connsiteY1" fmla="*/ 426411 h 426411"/>
                    <a:gd name="connsiteX2" fmla="*/ 0 w 394126"/>
                    <a:gd name="connsiteY2" fmla="*/ 314273 h 426411"/>
                    <a:gd name="connsiteX3" fmla="*/ 20535 w 394126"/>
                    <a:gd name="connsiteY3" fmla="*/ 0 h 426411"/>
                    <a:gd name="connsiteX4" fmla="*/ 99459 w 394126"/>
                    <a:gd name="connsiteY4" fmla="*/ 0 h 426411"/>
                    <a:gd name="connsiteX5" fmla="*/ 119371 w 394126"/>
                    <a:gd name="connsiteY5" fmla="*/ 246783 h 426411"/>
                    <a:gd name="connsiteX6" fmla="*/ 349678 w 394126"/>
                    <a:gd name="connsiteY6" fmla="*/ 299152 h 426411"/>
                    <a:gd name="connsiteX0" fmla="*/ 312526 w 349678"/>
                    <a:gd name="connsiteY0" fmla="*/ 426411 h 426411"/>
                    <a:gd name="connsiteX1" fmla="*/ 0 w 349678"/>
                    <a:gd name="connsiteY1" fmla="*/ 314273 h 426411"/>
                    <a:gd name="connsiteX2" fmla="*/ 20535 w 349678"/>
                    <a:gd name="connsiteY2" fmla="*/ 0 h 426411"/>
                    <a:gd name="connsiteX3" fmla="*/ 99459 w 349678"/>
                    <a:gd name="connsiteY3" fmla="*/ 0 h 426411"/>
                    <a:gd name="connsiteX4" fmla="*/ 119371 w 349678"/>
                    <a:gd name="connsiteY4" fmla="*/ 246783 h 426411"/>
                    <a:gd name="connsiteX5" fmla="*/ 349678 w 349678"/>
                    <a:gd name="connsiteY5" fmla="*/ 299152 h 426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9678" h="426411">
                      <a:moveTo>
                        <a:pt x="312526" y="426411"/>
                      </a:moveTo>
                      <a:lnTo>
                        <a:pt x="0" y="314273"/>
                      </a:lnTo>
                      <a:lnTo>
                        <a:pt x="20535" y="0"/>
                      </a:lnTo>
                      <a:lnTo>
                        <a:pt x="99459" y="0"/>
                      </a:lnTo>
                      <a:lnTo>
                        <a:pt x="119371" y="246783"/>
                      </a:lnTo>
                      <a:lnTo>
                        <a:pt x="349678" y="299152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0B69203E-A9B0-423E-B80A-DD8388D65644}"/>
                    </a:ext>
                  </a:extLst>
                </p:cNvPr>
                <p:cNvSpPr/>
                <p:nvPr/>
              </p:nvSpPr>
              <p:spPr>
                <a:xfrm rot="21250192">
                  <a:off x="1566769" y="1922200"/>
                  <a:ext cx="228052" cy="218164"/>
                </a:xfrm>
                <a:custGeom>
                  <a:avLst/>
                  <a:gdLst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93651 w 1634831"/>
                    <a:gd name="connsiteY6" fmla="*/ 1306881 h 1570927"/>
                    <a:gd name="connsiteX7" fmla="*/ 890785 w 1634831"/>
                    <a:gd name="connsiteY7" fmla="*/ 1307955 h 1570927"/>
                    <a:gd name="connsiteX8" fmla="*/ 511780 w 1634831"/>
                    <a:gd name="connsiteY8" fmla="*/ 1328733 h 1570927"/>
                    <a:gd name="connsiteX9" fmla="*/ 451524 w 1634831"/>
                    <a:gd name="connsiteY9" fmla="*/ 1318984 h 1570927"/>
                    <a:gd name="connsiteX10" fmla="*/ 287743 w 1634831"/>
                    <a:gd name="connsiteY10" fmla="*/ 1193251 h 1570927"/>
                    <a:gd name="connsiteX11" fmla="*/ 451524 w 1634831"/>
                    <a:gd name="connsiteY11" fmla="*/ 1067517 h 1570927"/>
                    <a:gd name="connsiteX12" fmla="*/ 515275 w 1634831"/>
                    <a:gd name="connsiteY12" fmla="*/ 1077398 h 1570927"/>
                    <a:gd name="connsiteX13" fmla="*/ 618850 w 1634831"/>
                    <a:gd name="connsiteY13" fmla="*/ 1095747 h 1570927"/>
                    <a:gd name="connsiteX14" fmla="*/ 720000 w 1634831"/>
                    <a:gd name="connsiteY14" fmla="*/ 1097512 h 1570927"/>
                    <a:gd name="connsiteX15" fmla="*/ 722345 w 1634831"/>
                    <a:gd name="connsiteY15" fmla="*/ 1096613 h 1570927"/>
                    <a:gd name="connsiteX16" fmla="*/ 713005 w 1634831"/>
                    <a:gd name="connsiteY16" fmla="*/ 1085148 h 1570927"/>
                    <a:gd name="connsiteX17" fmla="*/ 645220 w 1634831"/>
                    <a:gd name="connsiteY17" fmla="*/ 1036279 h 1570927"/>
                    <a:gd name="connsiteX18" fmla="*/ 433414 w 1634831"/>
                    <a:gd name="connsiteY18" fmla="*/ 972236 h 1570927"/>
                    <a:gd name="connsiteX19" fmla="*/ 294602 w 1634831"/>
                    <a:gd name="connsiteY19" fmla="*/ 973950 h 1570927"/>
                    <a:gd name="connsiteX20" fmla="*/ 289671 w 1634831"/>
                    <a:gd name="connsiteY20" fmla="*/ 975912 h 1570927"/>
                    <a:gd name="connsiteX21" fmla="*/ 147681 w 1634831"/>
                    <a:gd name="connsiteY21" fmla="*/ 919557 h 1570927"/>
                    <a:gd name="connsiteX22" fmla="*/ 248336 w 1634831"/>
                    <a:gd name="connsiteY22" fmla="*/ 804642 h 1570927"/>
                    <a:gd name="connsiteX23" fmla="*/ 271985 w 1634831"/>
                    <a:gd name="connsiteY23" fmla="*/ 802380 h 1570927"/>
                    <a:gd name="connsiteX24" fmla="*/ 272007 w 1634831"/>
                    <a:gd name="connsiteY24" fmla="*/ 801196 h 1570927"/>
                    <a:gd name="connsiteX25" fmla="*/ 596126 w 1634831"/>
                    <a:gd name="connsiteY25" fmla="*/ 822529 h 1570927"/>
                    <a:gd name="connsiteX26" fmla="*/ 636417 w 1634831"/>
                    <a:gd name="connsiteY26" fmla="*/ 835798 h 1570927"/>
                    <a:gd name="connsiteX27" fmla="*/ 634304 w 1634831"/>
                    <a:gd name="connsiteY27" fmla="*/ 801508 h 1570927"/>
                    <a:gd name="connsiteX28" fmla="*/ 629868 w 1634831"/>
                    <a:gd name="connsiteY28" fmla="*/ 798098 h 1570927"/>
                    <a:gd name="connsiteX29" fmla="*/ 347183 w 1634831"/>
                    <a:gd name="connsiteY29" fmla="*/ 704814 h 1570927"/>
                    <a:gd name="connsiteX30" fmla="*/ 179556 w 1634831"/>
                    <a:gd name="connsiteY30" fmla="*/ 706884 h 1570927"/>
                    <a:gd name="connsiteX31" fmla="*/ 173601 w 1634831"/>
                    <a:gd name="connsiteY31" fmla="*/ 709252 h 1570927"/>
                    <a:gd name="connsiteX32" fmla="*/ 2134 w 1634831"/>
                    <a:gd name="connsiteY32" fmla="*/ 641199 h 1570927"/>
                    <a:gd name="connsiteX33" fmla="*/ 123684 w 1634831"/>
                    <a:gd name="connsiteY33" fmla="*/ 502427 h 1570927"/>
                    <a:gd name="connsiteX34" fmla="*/ 152241 w 1634831"/>
                    <a:gd name="connsiteY34" fmla="*/ 499697 h 1570927"/>
                    <a:gd name="connsiteX35" fmla="*/ 152268 w 1634831"/>
                    <a:gd name="connsiteY35" fmla="*/ 498266 h 1570927"/>
                    <a:gd name="connsiteX36" fmla="*/ 543675 w 1634831"/>
                    <a:gd name="connsiteY36" fmla="*/ 524029 h 1570927"/>
                    <a:gd name="connsiteX37" fmla="*/ 681783 w 1634831"/>
                    <a:gd name="connsiteY37" fmla="*/ 596397 h 1570927"/>
                    <a:gd name="connsiteX38" fmla="*/ 695950 w 1634831"/>
                    <a:gd name="connsiteY38" fmla="*/ 578869 h 1570927"/>
                    <a:gd name="connsiteX39" fmla="*/ 696976 w 1634831"/>
                    <a:gd name="connsiteY39" fmla="*/ 578104 h 1570927"/>
                    <a:gd name="connsiteX40" fmla="*/ 609054 w 1634831"/>
                    <a:gd name="connsiteY40" fmla="*/ 497128 h 1570927"/>
                    <a:gd name="connsiteX41" fmla="*/ 451849 w 1634831"/>
                    <a:gd name="connsiteY41" fmla="*/ 450996 h 1570927"/>
                    <a:gd name="connsiteX42" fmla="*/ 272598 w 1634831"/>
                    <a:gd name="connsiteY42" fmla="*/ 400950 h 1570927"/>
                    <a:gd name="connsiteX43" fmla="*/ 92902 w 1634831"/>
                    <a:gd name="connsiteY43" fmla="*/ 295879 h 1570927"/>
                    <a:gd name="connsiteX44" fmla="*/ 250251 w 1634831"/>
                    <a:gd name="connsiteY44" fmla="*/ 157322 h 1570927"/>
                    <a:gd name="connsiteX45" fmla="*/ 281492 w 1634831"/>
                    <a:gd name="connsiteY45" fmla="*/ 160579 h 1570927"/>
                    <a:gd name="connsiteX46" fmla="*/ 281793 w 1634831"/>
                    <a:gd name="connsiteY46" fmla="*/ 158870 h 1570927"/>
                    <a:gd name="connsiteX47" fmla="*/ 917713 w 1634831"/>
                    <a:gd name="connsiteY47" fmla="*/ 436887 h 1570927"/>
                    <a:gd name="connsiteX48" fmla="*/ 932137 w 1634831"/>
                    <a:gd name="connsiteY48" fmla="*/ 453102 h 1570927"/>
                    <a:gd name="connsiteX49" fmla="*/ 916542 w 1634831"/>
                    <a:gd name="connsiteY49" fmla="*/ 419836 h 1570927"/>
                    <a:gd name="connsiteX50" fmla="*/ 827827 w 1634831"/>
                    <a:gd name="connsiteY50" fmla="*/ 303864 h 1570927"/>
                    <a:gd name="connsiteX51" fmla="*/ 693917 w 1634831"/>
                    <a:gd name="connsiteY51" fmla="*/ 195963 h 1570927"/>
                    <a:gd name="connsiteX52" fmla="*/ 687575 w 1634831"/>
                    <a:gd name="connsiteY52" fmla="*/ 194391 h 1570927"/>
                    <a:gd name="connsiteX53" fmla="*/ 599050 w 1634831"/>
                    <a:gd name="connsiteY53" fmla="*/ 14817 h 1570927"/>
                    <a:gd name="connsiteX54" fmla="*/ 658188 w 1634831"/>
                    <a:gd name="connsiteY54" fmla="*/ 0 h 1570927"/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93651 w 1634831"/>
                    <a:gd name="connsiteY6" fmla="*/ 1306881 h 1570927"/>
                    <a:gd name="connsiteX7" fmla="*/ 511780 w 1634831"/>
                    <a:gd name="connsiteY7" fmla="*/ 1328733 h 1570927"/>
                    <a:gd name="connsiteX8" fmla="*/ 451524 w 1634831"/>
                    <a:gd name="connsiteY8" fmla="*/ 1318984 h 1570927"/>
                    <a:gd name="connsiteX9" fmla="*/ 287743 w 1634831"/>
                    <a:gd name="connsiteY9" fmla="*/ 1193251 h 1570927"/>
                    <a:gd name="connsiteX10" fmla="*/ 451524 w 1634831"/>
                    <a:gd name="connsiteY10" fmla="*/ 1067517 h 1570927"/>
                    <a:gd name="connsiteX11" fmla="*/ 515275 w 1634831"/>
                    <a:gd name="connsiteY11" fmla="*/ 1077398 h 1570927"/>
                    <a:gd name="connsiteX12" fmla="*/ 618850 w 1634831"/>
                    <a:gd name="connsiteY12" fmla="*/ 1095747 h 1570927"/>
                    <a:gd name="connsiteX13" fmla="*/ 720000 w 1634831"/>
                    <a:gd name="connsiteY13" fmla="*/ 1097512 h 1570927"/>
                    <a:gd name="connsiteX14" fmla="*/ 722345 w 1634831"/>
                    <a:gd name="connsiteY14" fmla="*/ 1096613 h 1570927"/>
                    <a:gd name="connsiteX15" fmla="*/ 713005 w 1634831"/>
                    <a:gd name="connsiteY15" fmla="*/ 1085148 h 1570927"/>
                    <a:gd name="connsiteX16" fmla="*/ 645220 w 1634831"/>
                    <a:gd name="connsiteY16" fmla="*/ 1036279 h 1570927"/>
                    <a:gd name="connsiteX17" fmla="*/ 433414 w 1634831"/>
                    <a:gd name="connsiteY17" fmla="*/ 972236 h 1570927"/>
                    <a:gd name="connsiteX18" fmla="*/ 294602 w 1634831"/>
                    <a:gd name="connsiteY18" fmla="*/ 973950 h 1570927"/>
                    <a:gd name="connsiteX19" fmla="*/ 289671 w 1634831"/>
                    <a:gd name="connsiteY19" fmla="*/ 975912 h 1570927"/>
                    <a:gd name="connsiteX20" fmla="*/ 147681 w 1634831"/>
                    <a:gd name="connsiteY20" fmla="*/ 919557 h 1570927"/>
                    <a:gd name="connsiteX21" fmla="*/ 248336 w 1634831"/>
                    <a:gd name="connsiteY21" fmla="*/ 804642 h 1570927"/>
                    <a:gd name="connsiteX22" fmla="*/ 271985 w 1634831"/>
                    <a:gd name="connsiteY22" fmla="*/ 802380 h 1570927"/>
                    <a:gd name="connsiteX23" fmla="*/ 272007 w 1634831"/>
                    <a:gd name="connsiteY23" fmla="*/ 801196 h 1570927"/>
                    <a:gd name="connsiteX24" fmla="*/ 596126 w 1634831"/>
                    <a:gd name="connsiteY24" fmla="*/ 822529 h 1570927"/>
                    <a:gd name="connsiteX25" fmla="*/ 636417 w 1634831"/>
                    <a:gd name="connsiteY25" fmla="*/ 835798 h 1570927"/>
                    <a:gd name="connsiteX26" fmla="*/ 634304 w 1634831"/>
                    <a:gd name="connsiteY26" fmla="*/ 801508 h 1570927"/>
                    <a:gd name="connsiteX27" fmla="*/ 629868 w 1634831"/>
                    <a:gd name="connsiteY27" fmla="*/ 798098 h 1570927"/>
                    <a:gd name="connsiteX28" fmla="*/ 347183 w 1634831"/>
                    <a:gd name="connsiteY28" fmla="*/ 704814 h 1570927"/>
                    <a:gd name="connsiteX29" fmla="*/ 179556 w 1634831"/>
                    <a:gd name="connsiteY29" fmla="*/ 706884 h 1570927"/>
                    <a:gd name="connsiteX30" fmla="*/ 173601 w 1634831"/>
                    <a:gd name="connsiteY30" fmla="*/ 709252 h 1570927"/>
                    <a:gd name="connsiteX31" fmla="*/ 2134 w 1634831"/>
                    <a:gd name="connsiteY31" fmla="*/ 641199 h 1570927"/>
                    <a:gd name="connsiteX32" fmla="*/ 123684 w 1634831"/>
                    <a:gd name="connsiteY32" fmla="*/ 502427 h 1570927"/>
                    <a:gd name="connsiteX33" fmla="*/ 152241 w 1634831"/>
                    <a:gd name="connsiteY33" fmla="*/ 499697 h 1570927"/>
                    <a:gd name="connsiteX34" fmla="*/ 152268 w 1634831"/>
                    <a:gd name="connsiteY34" fmla="*/ 498266 h 1570927"/>
                    <a:gd name="connsiteX35" fmla="*/ 543675 w 1634831"/>
                    <a:gd name="connsiteY35" fmla="*/ 524029 h 1570927"/>
                    <a:gd name="connsiteX36" fmla="*/ 681783 w 1634831"/>
                    <a:gd name="connsiteY36" fmla="*/ 596397 h 1570927"/>
                    <a:gd name="connsiteX37" fmla="*/ 695950 w 1634831"/>
                    <a:gd name="connsiteY37" fmla="*/ 578869 h 1570927"/>
                    <a:gd name="connsiteX38" fmla="*/ 696976 w 1634831"/>
                    <a:gd name="connsiteY38" fmla="*/ 578104 h 1570927"/>
                    <a:gd name="connsiteX39" fmla="*/ 609054 w 1634831"/>
                    <a:gd name="connsiteY39" fmla="*/ 497128 h 1570927"/>
                    <a:gd name="connsiteX40" fmla="*/ 451849 w 1634831"/>
                    <a:gd name="connsiteY40" fmla="*/ 450996 h 1570927"/>
                    <a:gd name="connsiteX41" fmla="*/ 272598 w 1634831"/>
                    <a:gd name="connsiteY41" fmla="*/ 400950 h 1570927"/>
                    <a:gd name="connsiteX42" fmla="*/ 92902 w 1634831"/>
                    <a:gd name="connsiteY42" fmla="*/ 295879 h 1570927"/>
                    <a:gd name="connsiteX43" fmla="*/ 250251 w 1634831"/>
                    <a:gd name="connsiteY43" fmla="*/ 157322 h 1570927"/>
                    <a:gd name="connsiteX44" fmla="*/ 281492 w 1634831"/>
                    <a:gd name="connsiteY44" fmla="*/ 160579 h 1570927"/>
                    <a:gd name="connsiteX45" fmla="*/ 281793 w 1634831"/>
                    <a:gd name="connsiteY45" fmla="*/ 158870 h 1570927"/>
                    <a:gd name="connsiteX46" fmla="*/ 917713 w 1634831"/>
                    <a:gd name="connsiteY46" fmla="*/ 436887 h 1570927"/>
                    <a:gd name="connsiteX47" fmla="*/ 932137 w 1634831"/>
                    <a:gd name="connsiteY47" fmla="*/ 453102 h 1570927"/>
                    <a:gd name="connsiteX48" fmla="*/ 916542 w 1634831"/>
                    <a:gd name="connsiteY48" fmla="*/ 419836 h 1570927"/>
                    <a:gd name="connsiteX49" fmla="*/ 827827 w 1634831"/>
                    <a:gd name="connsiteY49" fmla="*/ 303864 h 1570927"/>
                    <a:gd name="connsiteX50" fmla="*/ 693917 w 1634831"/>
                    <a:gd name="connsiteY50" fmla="*/ 195963 h 1570927"/>
                    <a:gd name="connsiteX51" fmla="*/ 687575 w 1634831"/>
                    <a:gd name="connsiteY51" fmla="*/ 194391 h 1570927"/>
                    <a:gd name="connsiteX52" fmla="*/ 599050 w 1634831"/>
                    <a:gd name="connsiteY52" fmla="*/ 14817 h 1570927"/>
                    <a:gd name="connsiteX53" fmla="*/ 658188 w 1634831"/>
                    <a:gd name="connsiteY53" fmla="*/ 0 h 1570927"/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55886 w 1634831"/>
                    <a:gd name="connsiteY6" fmla="*/ 1348505 h 1570927"/>
                    <a:gd name="connsiteX7" fmla="*/ 511780 w 1634831"/>
                    <a:gd name="connsiteY7" fmla="*/ 1328733 h 1570927"/>
                    <a:gd name="connsiteX8" fmla="*/ 451524 w 1634831"/>
                    <a:gd name="connsiteY8" fmla="*/ 1318984 h 1570927"/>
                    <a:gd name="connsiteX9" fmla="*/ 287743 w 1634831"/>
                    <a:gd name="connsiteY9" fmla="*/ 1193251 h 1570927"/>
                    <a:gd name="connsiteX10" fmla="*/ 451524 w 1634831"/>
                    <a:gd name="connsiteY10" fmla="*/ 1067517 h 1570927"/>
                    <a:gd name="connsiteX11" fmla="*/ 515275 w 1634831"/>
                    <a:gd name="connsiteY11" fmla="*/ 1077398 h 1570927"/>
                    <a:gd name="connsiteX12" fmla="*/ 618850 w 1634831"/>
                    <a:gd name="connsiteY12" fmla="*/ 1095747 h 1570927"/>
                    <a:gd name="connsiteX13" fmla="*/ 720000 w 1634831"/>
                    <a:gd name="connsiteY13" fmla="*/ 1097512 h 1570927"/>
                    <a:gd name="connsiteX14" fmla="*/ 722345 w 1634831"/>
                    <a:gd name="connsiteY14" fmla="*/ 1096613 h 1570927"/>
                    <a:gd name="connsiteX15" fmla="*/ 713005 w 1634831"/>
                    <a:gd name="connsiteY15" fmla="*/ 1085148 h 1570927"/>
                    <a:gd name="connsiteX16" fmla="*/ 645220 w 1634831"/>
                    <a:gd name="connsiteY16" fmla="*/ 1036279 h 1570927"/>
                    <a:gd name="connsiteX17" fmla="*/ 433414 w 1634831"/>
                    <a:gd name="connsiteY17" fmla="*/ 972236 h 1570927"/>
                    <a:gd name="connsiteX18" fmla="*/ 294602 w 1634831"/>
                    <a:gd name="connsiteY18" fmla="*/ 973950 h 1570927"/>
                    <a:gd name="connsiteX19" fmla="*/ 289671 w 1634831"/>
                    <a:gd name="connsiteY19" fmla="*/ 975912 h 1570927"/>
                    <a:gd name="connsiteX20" fmla="*/ 147681 w 1634831"/>
                    <a:gd name="connsiteY20" fmla="*/ 919557 h 1570927"/>
                    <a:gd name="connsiteX21" fmla="*/ 248336 w 1634831"/>
                    <a:gd name="connsiteY21" fmla="*/ 804642 h 1570927"/>
                    <a:gd name="connsiteX22" fmla="*/ 271985 w 1634831"/>
                    <a:gd name="connsiteY22" fmla="*/ 802380 h 1570927"/>
                    <a:gd name="connsiteX23" fmla="*/ 272007 w 1634831"/>
                    <a:gd name="connsiteY23" fmla="*/ 801196 h 1570927"/>
                    <a:gd name="connsiteX24" fmla="*/ 596126 w 1634831"/>
                    <a:gd name="connsiteY24" fmla="*/ 822529 h 1570927"/>
                    <a:gd name="connsiteX25" fmla="*/ 636417 w 1634831"/>
                    <a:gd name="connsiteY25" fmla="*/ 835798 h 1570927"/>
                    <a:gd name="connsiteX26" fmla="*/ 634304 w 1634831"/>
                    <a:gd name="connsiteY26" fmla="*/ 801508 h 1570927"/>
                    <a:gd name="connsiteX27" fmla="*/ 629868 w 1634831"/>
                    <a:gd name="connsiteY27" fmla="*/ 798098 h 1570927"/>
                    <a:gd name="connsiteX28" fmla="*/ 347183 w 1634831"/>
                    <a:gd name="connsiteY28" fmla="*/ 704814 h 1570927"/>
                    <a:gd name="connsiteX29" fmla="*/ 179556 w 1634831"/>
                    <a:gd name="connsiteY29" fmla="*/ 706884 h 1570927"/>
                    <a:gd name="connsiteX30" fmla="*/ 173601 w 1634831"/>
                    <a:gd name="connsiteY30" fmla="*/ 709252 h 1570927"/>
                    <a:gd name="connsiteX31" fmla="*/ 2134 w 1634831"/>
                    <a:gd name="connsiteY31" fmla="*/ 641199 h 1570927"/>
                    <a:gd name="connsiteX32" fmla="*/ 123684 w 1634831"/>
                    <a:gd name="connsiteY32" fmla="*/ 502427 h 1570927"/>
                    <a:gd name="connsiteX33" fmla="*/ 152241 w 1634831"/>
                    <a:gd name="connsiteY33" fmla="*/ 499697 h 1570927"/>
                    <a:gd name="connsiteX34" fmla="*/ 152268 w 1634831"/>
                    <a:gd name="connsiteY34" fmla="*/ 498266 h 1570927"/>
                    <a:gd name="connsiteX35" fmla="*/ 543675 w 1634831"/>
                    <a:gd name="connsiteY35" fmla="*/ 524029 h 1570927"/>
                    <a:gd name="connsiteX36" fmla="*/ 681783 w 1634831"/>
                    <a:gd name="connsiteY36" fmla="*/ 596397 h 1570927"/>
                    <a:gd name="connsiteX37" fmla="*/ 695950 w 1634831"/>
                    <a:gd name="connsiteY37" fmla="*/ 578869 h 1570927"/>
                    <a:gd name="connsiteX38" fmla="*/ 696976 w 1634831"/>
                    <a:gd name="connsiteY38" fmla="*/ 578104 h 1570927"/>
                    <a:gd name="connsiteX39" fmla="*/ 609054 w 1634831"/>
                    <a:gd name="connsiteY39" fmla="*/ 497128 h 1570927"/>
                    <a:gd name="connsiteX40" fmla="*/ 451849 w 1634831"/>
                    <a:gd name="connsiteY40" fmla="*/ 450996 h 1570927"/>
                    <a:gd name="connsiteX41" fmla="*/ 272598 w 1634831"/>
                    <a:gd name="connsiteY41" fmla="*/ 400950 h 1570927"/>
                    <a:gd name="connsiteX42" fmla="*/ 92902 w 1634831"/>
                    <a:gd name="connsiteY42" fmla="*/ 295879 h 1570927"/>
                    <a:gd name="connsiteX43" fmla="*/ 250251 w 1634831"/>
                    <a:gd name="connsiteY43" fmla="*/ 157322 h 1570927"/>
                    <a:gd name="connsiteX44" fmla="*/ 281492 w 1634831"/>
                    <a:gd name="connsiteY44" fmla="*/ 160579 h 1570927"/>
                    <a:gd name="connsiteX45" fmla="*/ 281793 w 1634831"/>
                    <a:gd name="connsiteY45" fmla="*/ 158870 h 1570927"/>
                    <a:gd name="connsiteX46" fmla="*/ 917713 w 1634831"/>
                    <a:gd name="connsiteY46" fmla="*/ 436887 h 1570927"/>
                    <a:gd name="connsiteX47" fmla="*/ 932137 w 1634831"/>
                    <a:gd name="connsiteY47" fmla="*/ 453102 h 1570927"/>
                    <a:gd name="connsiteX48" fmla="*/ 916542 w 1634831"/>
                    <a:gd name="connsiteY48" fmla="*/ 419836 h 1570927"/>
                    <a:gd name="connsiteX49" fmla="*/ 827827 w 1634831"/>
                    <a:gd name="connsiteY49" fmla="*/ 303864 h 1570927"/>
                    <a:gd name="connsiteX50" fmla="*/ 693917 w 1634831"/>
                    <a:gd name="connsiteY50" fmla="*/ 195963 h 1570927"/>
                    <a:gd name="connsiteX51" fmla="*/ 687575 w 1634831"/>
                    <a:gd name="connsiteY51" fmla="*/ 194391 h 1570927"/>
                    <a:gd name="connsiteX52" fmla="*/ 599050 w 1634831"/>
                    <a:gd name="connsiteY52" fmla="*/ 14817 h 1570927"/>
                    <a:gd name="connsiteX53" fmla="*/ 658188 w 1634831"/>
                    <a:gd name="connsiteY53" fmla="*/ 0 h 1570927"/>
                    <a:gd name="connsiteX0" fmla="*/ 658188 w 1634831"/>
                    <a:gd name="connsiteY0" fmla="*/ 0 h 1570927"/>
                    <a:gd name="connsiteX1" fmla="*/ 931260 w 1634831"/>
                    <a:gd name="connsiteY1" fmla="*/ 113311 h 1570927"/>
                    <a:gd name="connsiteX2" fmla="*/ 1329712 w 1634831"/>
                    <a:gd name="connsiteY2" fmla="*/ 574826 h 1570927"/>
                    <a:gd name="connsiteX3" fmla="*/ 1554682 w 1634831"/>
                    <a:gd name="connsiteY3" fmla="*/ 989062 h 1570927"/>
                    <a:gd name="connsiteX4" fmla="*/ 1503452 w 1634831"/>
                    <a:gd name="connsiteY4" fmla="*/ 1490778 h 1570927"/>
                    <a:gd name="connsiteX5" fmla="*/ 1001735 w 1634831"/>
                    <a:gd name="connsiteY5" fmla="*/ 1439547 h 1570927"/>
                    <a:gd name="connsiteX6" fmla="*/ 855886 w 1634831"/>
                    <a:gd name="connsiteY6" fmla="*/ 1348505 h 1570927"/>
                    <a:gd name="connsiteX7" fmla="*/ 511780 w 1634831"/>
                    <a:gd name="connsiteY7" fmla="*/ 1328733 h 1570927"/>
                    <a:gd name="connsiteX8" fmla="*/ 451524 w 1634831"/>
                    <a:gd name="connsiteY8" fmla="*/ 1318984 h 1570927"/>
                    <a:gd name="connsiteX9" fmla="*/ 287743 w 1634831"/>
                    <a:gd name="connsiteY9" fmla="*/ 1193251 h 1570927"/>
                    <a:gd name="connsiteX10" fmla="*/ 451524 w 1634831"/>
                    <a:gd name="connsiteY10" fmla="*/ 1067517 h 1570927"/>
                    <a:gd name="connsiteX11" fmla="*/ 515275 w 1634831"/>
                    <a:gd name="connsiteY11" fmla="*/ 1077398 h 1570927"/>
                    <a:gd name="connsiteX12" fmla="*/ 618850 w 1634831"/>
                    <a:gd name="connsiteY12" fmla="*/ 1095747 h 1570927"/>
                    <a:gd name="connsiteX13" fmla="*/ 720000 w 1634831"/>
                    <a:gd name="connsiteY13" fmla="*/ 1097512 h 1570927"/>
                    <a:gd name="connsiteX14" fmla="*/ 722345 w 1634831"/>
                    <a:gd name="connsiteY14" fmla="*/ 1096613 h 1570927"/>
                    <a:gd name="connsiteX15" fmla="*/ 713005 w 1634831"/>
                    <a:gd name="connsiteY15" fmla="*/ 1085148 h 1570927"/>
                    <a:gd name="connsiteX16" fmla="*/ 645220 w 1634831"/>
                    <a:gd name="connsiteY16" fmla="*/ 1036279 h 1570927"/>
                    <a:gd name="connsiteX17" fmla="*/ 433414 w 1634831"/>
                    <a:gd name="connsiteY17" fmla="*/ 972236 h 1570927"/>
                    <a:gd name="connsiteX18" fmla="*/ 294602 w 1634831"/>
                    <a:gd name="connsiteY18" fmla="*/ 973950 h 1570927"/>
                    <a:gd name="connsiteX19" fmla="*/ 289671 w 1634831"/>
                    <a:gd name="connsiteY19" fmla="*/ 975912 h 1570927"/>
                    <a:gd name="connsiteX20" fmla="*/ 147681 w 1634831"/>
                    <a:gd name="connsiteY20" fmla="*/ 919557 h 1570927"/>
                    <a:gd name="connsiteX21" fmla="*/ 248336 w 1634831"/>
                    <a:gd name="connsiteY21" fmla="*/ 804642 h 1570927"/>
                    <a:gd name="connsiteX22" fmla="*/ 271985 w 1634831"/>
                    <a:gd name="connsiteY22" fmla="*/ 802380 h 1570927"/>
                    <a:gd name="connsiteX23" fmla="*/ 272007 w 1634831"/>
                    <a:gd name="connsiteY23" fmla="*/ 801196 h 1570927"/>
                    <a:gd name="connsiteX24" fmla="*/ 596126 w 1634831"/>
                    <a:gd name="connsiteY24" fmla="*/ 822529 h 1570927"/>
                    <a:gd name="connsiteX25" fmla="*/ 636417 w 1634831"/>
                    <a:gd name="connsiteY25" fmla="*/ 835798 h 1570927"/>
                    <a:gd name="connsiteX26" fmla="*/ 634304 w 1634831"/>
                    <a:gd name="connsiteY26" fmla="*/ 801508 h 1570927"/>
                    <a:gd name="connsiteX27" fmla="*/ 629868 w 1634831"/>
                    <a:gd name="connsiteY27" fmla="*/ 798098 h 1570927"/>
                    <a:gd name="connsiteX28" fmla="*/ 347183 w 1634831"/>
                    <a:gd name="connsiteY28" fmla="*/ 704814 h 1570927"/>
                    <a:gd name="connsiteX29" fmla="*/ 179556 w 1634831"/>
                    <a:gd name="connsiteY29" fmla="*/ 706884 h 1570927"/>
                    <a:gd name="connsiteX30" fmla="*/ 173601 w 1634831"/>
                    <a:gd name="connsiteY30" fmla="*/ 709252 h 1570927"/>
                    <a:gd name="connsiteX31" fmla="*/ 2134 w 1634831"/>
                    <a:gd name="connsiteY31" fmla="*/ 641199 h 1570927"/>
                    <a:gd name="connsiteX32" fmla="*/ 123684 w 1634831"/>
                    <a:gd name="connsiteY32" fmla="*/ 502427 h 1570927"/>
                    <a:gd name="connsiteX33" fmla="*/ 152241 w 1634831"/>
                    <a:gd name="connsiteY33" fmla="*/ 499697 h 1570927"/>
                    <a:gd name="connsiteX34" fmla="*/ 152268 w 1634831"/>
                    <a:gd name="connsiteY34" fmla="*/ 498266 h 1570927"/>
                    <a:gd name="connsiteX35" fmla="*/ 543675 w 1634831"/>
                    <a:gd name="connsiteY35" fmla="*/ 524029 h 1570927"/>
                    <a:gd name="connsiteX36" fmla="*/ 681783 w 1634831"/>
                    <a:gd name="connsiteY36" fmla="*/ 596397 h 1570927"/>
                    <a:gd name="connsiteX37" fmla="*/ 695950 w 1634831"/>
                    <a:gd name="connsiteY37" fmla="*/ 578869 h 1570927"/>
                    <a:gd name="connsiteX38" fmla="*/ 696976 w 1634831"/>
                    <a:gd name="connsiteY38" fmla="*/ 578104 h 1570927"/>
                    <a:gd name="connsiteX39" fmla="*/ 609054 w 1634831"/>
                    <a:gd name="connsiteY39" fmla="*/ 497128 h 1570927"/>
                    <a:gd name="connsiteX40" fmla="*/ 451849 w 1634831"/>
                    <a:gd name="connsiteY40" fmla="*/ 450996 h 1570927"/>
                    <a:gd name="connsiteX41" fmla="*/ 272598 w 1634831"/>
                    <a:gd name="connsiteY41" fmla="*/ 400950 h 1570927"/>
                    <a:gd name="connsiteX42" fmla="*/ 92902 w 1634831"/>
                    <a:gd name="connsiteY42" fmla="*/ 295879 h 1570927"/>
                    <a:gd name="connsiteX43" fmla="*/ 250251 w 1634831"/>
                    <a:gd name="connsiteY43" fmla="*/ 157322 h 1570927"/>
                    <a:gd name="connsiteX44" fmla="*/ 281492 w 1634831"/>
                    <a:gd name="connsiteY44" fmla="*/ 160579 h 1570927"/>
                    <a:gd name="connsiteX45" fmla="*/ 281793 w 1634831"/>
                    <a:gd name="connsiteY45" fmla="*/ 158870 h 1570927"/>
                    <a:gd name="connsiteX46" fmla="*/ 917713 w 1634831"/>
                    <a:gd name="connsiteY46" fmla="*/ 436887 h 1570927"/>
                    <a:gd name="connsiteX47" fmla="*/ 932137 w 1634831"/>
                    <a:gd name="connsiteY47" fmla="*/ 453102 h 1570927"/>
                    <a:gd name="connsiteX48" fmla="*/ 916542 w 1634831"/>
                    <a:gd name="connsiteY48" fmla="*/ 419836 h 1570927"/>
                    <a:gd name="connsiteX49" fmla="*/ 827827 w 1634831"/>
                    <a:gd name="connsiteY49" fmla="*/ 303864 h 1570927"/>
                    <a:gd name="connsiteX50" fmla="*/ 693917 w 1634831"/>
                    <a:gd name="connsiteY50" fmla="*/ 195963 h 1570927"/>
                    <a:gd name="connsiteX51" fmla="*/ 687575 w 1634831"/>
                    <a:gd name="connsiteY51" fmla="*/ 194391 h 1570927"/>
                    <a:gd name="connsiteX52" fmla="*/ 599050 w 1634831"/>
                    <a:gd name="connsiteY52" fmla="*/ 14817 h 1570927"/>
                    <a:gd name="connsiteX53" fmla="*/ 658188 w 1634831"/>
                    <a:gd name="connsiteY53" fmla="*/ 0 h 1570927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147681 w 1634831"/>
                    <a:gd name="connsiteY20" fmla="*/ 919557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72598 w 1634831"/>
                    <a:gd name="connsiteY41" fmla="*/ 400950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72598 w 1634831"/>
                    <a:gd name="connsiteY41" fmla="*/ 400950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72598 w 1634831"/>
                    <a:gd name="connsiteY41" fmla="*/ 400950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51849 w 1634831"/>
                    <a:gd name="connsiteY40" fmla="*/ 450996 h 1562723"/>
                    <a:gd name="connsiteX41" fmla="*/ 286377 w 1634831"/>
                    <a:gd name="connsiteY41" fmla="*/ 383208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468482 w 1634831"/>
                    <a:gd name="connsiteY40" fmla="*/ 428757 h 1562723"/>
                    <a:gd name="connsiteX41" fmla="*/ 286377 w 1634831"/>
                    <a:gd name="connsiteY41" fmla="*/ 383208 h 1562723"/>
                    <a:gd name="connsiteX42" fmla="*/ 92902 w 1634831"/>
                    <a:gd name="connsiteY42" fmla="*/ 295879 h 1562723"/>
                    <a:gd name="connsiteX43" fmla="*/ 250251 w 1634831"/>
                    <a:gd name="connsiteY43" fmla="*/ 157322 h 1562723"/>
                    <a:gd name="connsiteX44" fmla="*/ 281492 w 1634831"/>
                    <a:gd name="connsiteY44" fmla="*/ 160579 h 1562723"/>
                    <a:gd name="connsiteX45" fmla="*/ 281793 w 1634831"/>
                    <a:gd name="connsiteY45" fmla="*/ 158870 h 1562723"/>
                    <a:gd name="connsiteX46" fmla="*/ 917713 w 1634831"/>
                    <a:gd name="connsiteY46" fmla="*/ 436887 h 1562723"/>
                    <a:gd name="connsiteX47" fmla="*/ 932137 w 1634831"/>
                    <a:gd name="connsiteY47" fmla="*/ 453102 h 1562723"/>
                    <a:gd name="connsiteX48" fmla="*/ 916542 w 1634831"/>
                    <a:gd name="connsiteY48" fmla="*/ 419836 h 1562723"/>
                    <a:gd name="connsiteX49" fmla="*/ 827827 w 1634831"/>
                    <a:gd name="connsiteY49" fmla="*/ 303864 h 1562723"/>
                    <a:gd name="connsiteX50" fmla="*/ 693917 w 1634831"/>
                    <a:gd name="connsiteY50" fmla="*/ 195963 h 1562723"/>
                    <a:gd name="connsiteX51" fmla="*/ 687575 w 1634831"/>
                    <a:gd name="connsiteY51" fmla="*/ 194391 h 1562723"/>
                    <a:gd name="connsiteX52" fmla="*/ 599050 w 1634831"/>
                    <a:gd name="connsiteY52" fmla="*/ 14817 h 1562723"/>
                    <a:gd name="connsiteX53" fmla="*/ 658188 w 1634831"/>
                    <a:gd name="connsiteY53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92902 w 1634831"/>
                    <a:gd name="connsiteY41" fmla="*/ 295879 h 1562723"/>
                    <a:gd name="connsiteX42" fmla="*/ 250251 w 1634831"/>
                    <a:gd name="connsiteY42" fmla="*/ 157322 h 1562723"/>
                    <a:gd name="connsiteX43" fmla="*/ 281492 w 1634831"/>
                    <a:gd name="connsiteY43" fmla="*/ 160579 h 1562723"/>
                    <a:gd name="connsiteX44" fmla="*/ 281793 w 1634831"/>
                    <a:gd name="connsiteY44" fmla="*/ 158870 h 1562723"/>
                    <a:gd name="connsiteX45" fmla="*/ 917713 w 1634831"/>
                    <a:gd name="connsiteY45" fmla="*/ 436887 h 1562723"/>
                    <a:gd name="connsiteX46" fmla="*/ 932137 w 1634831"/>
                    <a:gd name="connsiteY46" fmla="*/ 453102 h 1562723"/>
                    <a:gd name="connsiteX47" fmla="*/ 916542 w 1634831"/>
                    <a:gd name="connsiteY47" fmla="*/ 419836 h 1562723"/>
                    <a:gd name="connsiteX48" fmla="*/ 827827 w 1634831"/>
                    <a:gd name="connsiteY48" fmla="*/ 303864 h 1562723"/>
                    <a:gd name="connsiteX49" fmla="*/ 693917 w 1634831"/>
                    <a:gd name="connsiteY49" fmla="*/ 195963 h 1562723"/>
                    <a:gd name="connsiteX50" fmla="*/ 687575 w 1634831"/>
                    <a:gd name="connsiteY50" fmla="*/ 194391 h 1562723"/>
                    <a:gd name="connsiteX51" fmla="*/ 599050 w 1634831"/>
                    <a:gd name="connsiteY51" fmla="*/ 14817 h 1562723"/>
                    <a:gd name="connsiteX52" fmla="*/ 658188 w 1634831"/>
                    <a:gd name="connsiteY52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281492 w 1634831"/>
                    <a:gd name="connsiteY42" fmla="*/ 160579 h 1562723"/>
                    <a:gd name="connsiteX43" fmla="*/ 281793 w 1634831"/>
                    <a:gd name="connsiteY43" fmla="*/ 158870 h 1562723"/>
                    <a:gd name="connsiteX44" fmla="*/ 917713 w 1634831"/>
                    <a:gd name="connsiteY44" fmla="*/ 436887 h 1562723"/>
                    <a:gd name="connsiteX45" fmla="*/ 932137 w 1634831"/>
                    <a:gd name="connsiteY45" fmla="*/ 453102 h 1562723"/>
                    <a:gd name="connsiteX46" fmla="*/ 916542 w 1634831"/>
                    <a:gd name="connsiteY46" fmla="*/ 419836 h 1562723"/>
                    <a:gd name="connsiteX47" fmla="*/ 827827 w 1634831"/>
                    <a:gd name="connsiteY47" fmla="*/ 303864 h 1562723"/>
                    <a:gd name="connsiteX48" fmla="*/ 693917 w 1634831"/>
                    <a:gd name="connsiteY48" fmla="*/ 195963 h 1562723"/>
                    <a:gd name="connsiteX49" fmla="*/ 687575 w 1634831"/>
                    <a:gd name="connsiteY49" fmla="*/ 194391 h 1562723"/>
                    <a:gd name="connsiteX50" fmla="*/ 599050 w 1634831"/>
                    <a:gd name="connsiteY50" fmla="*/ 14817 h 1562723"/>
                    <a:gd name="connsiteX51" fmla="*/ 658188 w 1634831"/>
                    <a:gd name="connsiteY51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281492 w 1634831"/>
                    <a:gd name="connsiteY42" fmla="*/ 160579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344485 w 1634831"/>
                    <a:gd name="connsiteY42" fmla="*/ 176586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50251 w 1634831"/>
                    <a:gd name="connsiteY41" fmla="*/ 157322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64748 w 1634831"/>
                    <a:gd name="connsiteY41" fmla="*/ 249761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64748 w 1634831"/>
                    <a:gd name="connsiteY41" fmla="*/ 249761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286377 w 1634831"/>
                    <a:gd name="connsiteY40" fmla="*/ 383208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224910 w 1634831"/>
                    <a:gd name="connsiteY41" fmla="*/ 264843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609054 w 1634831"/>
                    <a:gd name="connsiteY39" fmla="*/ 497128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687575 w 1634831"/>
                    <a:gd name="connsiteY48" fmla="*/ 194391 h 1562723"/>
                    <a:gd name="connsiteX49" fmla="*/ 599050 w 1634831"/>
                    <a:gd name="connsiteY49" fmla="*/ 14817 h 1562723"/>
                    <a:gd name="connsiteX50" fmla="*/ 658188 w 1634831"/>
                    <a:gd name="connsiteY50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599050 w 1634831"/>
                    <a:gd name="connsiteY48" fmla="*/ 14817 h 1562723"/>
                    <a:gd name="connsiteX49" fmla="*/ 658188 w 1634831"/>
                    <a:gd name="connsiteY49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551522 w 1634831"/>
                    <a:gd name="connsiteY48" fmla="*/ 81772 h 1562723"/>
                    <a:gd name="connsiteX49" fmla="*/ 658188 w 1634831"/>
                    <a:gd name="connsiteY49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693917 w 1634831"/>
                    <a:gd name="connsiteY47" fmla="*/ 195963 h 1562723"/>
                    <a:gd name="connsiteX48" fmla="*/ 551522 w 1634831"/>
                    <a:gd name="connsiteY48" fmla="*/ 81772 h 1562723"/>
                    <a:gd name="connsiteX49" fmla="*/ 658188 w 1634831"/>
                    <a:gd name="connsiteY49" fmla="*/ 0 h 1562723"/>
                    <a:gd name="connsiteX0" fmla="*/ 658188 w 1634831"/>
                    <a:gd name="connsiteY0" fmla="*/ 0 h 1562723"/>
                    <a:gd name="connsiteX1" fmla="*/ 931260 w 1634831"/>
                    <a:gd name="connsiteY1" fmla="*/ 11331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51522 w 1634831"/>
                    <a:gd name="connsiteY47" fmla="*/ 81772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51522 w 1634831"/>
                    <a:gd name="connsiteY47" fmla="*/ 81772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51522 w 1634831"/>
                    <a:gd name="connsiteY47" fmla="*/ 81772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57229 w 1634831"/>
                    <a:gd name="connsiteY39" fmla="*/ 465506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68539 w 1634831"/>
                    <a:gd name="connsiteY41" fmla="*/ 254300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43675 w 1634831"/>
                    <a:gd name="connsiteY35" fmla="*/ 524029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16165 w 1634831"/>
                    <a:gd name="connsiteY35" fmla="*/ 535582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152268 w 1634831"/>
                    <a:gd name="connsiteY34" fmla="*/ 498266 h 1562723"/>
                    <a:gd name="connsiteX35" fmla="*/ 516165 w 1634831"/>
                    <a:gd name="connsiteY35" fmla="*/ 535582 h 1562723"/>
                    <a:gd name="connsiteX36" fmla="*/ 681783 w 1634831"/>
                    <a:gd name="connsiteY36" fmla="*/ 596397 h 1562723"/>
                    <a:gd name="connsiteX37" fmla="*/ 695950 w 1634831"/>
                    <a:gd name="connsiteY37" fmla="*/ 578869 h 1562723"/>
                    <a:gd name="connsiteX38" fmla="*/ 696976 w 1634831"/>
                    <a:gd name="connsiteY38" fmla="*/ 578104 h 1562723"/>
                    <a:gd name="connsiteX39" fmla="*/ 548670 w 1634831"/>
                    <a:gd name="connsiteY39" fmla="*/ 478994 h 1562723"/>
                    <a:gd name="connsiteX40" fmla="*/ 315238 w 1634831"/>
                    <a:gd name="connsiteY40" fmla="*/ 405304 h 1562723"/>
                    <a:gd name="connsiteX41" fmla="*/ 116664 w 1634831"/>
                    <a:gd name="connsiteY41" fmla="*/ 246609 h 1562723"/>
                    <a:gd name="connsiteX42" fmla="*/ 556814 w 1634831"/>
                    <a:gd name="connsiteY42" fmla="*/ 277257 h 1562723"/>
                    <a:gd name="connsiteX43" fmla="*/ 917713 w 1634831"/>
                    <a:gd name="connsiteY43" fmla="*/ 436887 h 1562723"/>
                    <a:gd name="connsiteX44" fmla="*/ 932137 w 1634831"/>
                    <a:gd name="connsiteY44" fmla="*/ 453102 h 1562723"/>
                    <a:gd name="connsiteX45" fmla="*/ 916542 w 1634831"/>
                    <a:gd name="connsiteY45" fmla="*/ 419836 h 1562723"/>
                    <a:gd name="connsiteX46" fmla="*/ 827827 w 1634831"/>
                    <a:gd name="connsiteY46" fmla="*/ 303864 h 1562723"/>
                    <a:gd name="connsiteX47" fmla="*/ 593872 w 1634831"/>
                    <a:gd name="connsiteY47" fmla="*/ 112425 h 1562723"/>
                    <a:gd name="connsiteX48" fmla="*/ 658188 w 1634831"/>
                    <a:gd name="connsiteY48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152241 w 1634831"/>
                    <a:gd name="connsiteY33" fmla="*/ 499697 h 1562723"/>
                    <a:gd name="connsiteX34" fmla="*/ 516165 w 1634831"/>
                    <a:gd name="connsiteY34" fmla="*/ 535582 h 1562723"/>
                    <a:gd name="connsiteX35" fmla="*/ 681783 w 1634831"/>
                    <a:gd name="connsiteY35" fmla="*/ 596397 h 1562723"/>
                    <a:gd name="connsiteX36" fmla="*/ 695950 w 1634831"/>
                    <a:gd name="connsiteY36" fmla="*/ 578869 h 1562723"/>
                    <a:gd name="connsiteX37" fmla="*/ 696976 w 1634831"/>
                    <a:gd name="connsiteY37" fmla="*/ 578104 h 1562723"/>
                    <a:gd name="connsiteX38" fmla="*/ 548670 w 1634831"/>
                    <a:gd name="connsiteY38" fmla="*/ 478994 h 1562723"/>
                    <a:gd name="connsiteX39" fmla="*/ 315238 w 1634831"/>
                    <a:gd name="connsiteY39" fmla="*/ 405304 h 1562723"/>
                    <a:gd name="connsiteX40" fmla="*/ 116664 w 1634831"/>
                    <a:gd name="connsiteY40" fmla="*/ 246609 h 1562723"/>
                    <a:gd name="connsiteX41" fmla="*/ 556814 w 1634831"/>
                    <a:gd name="connsiteY41" fmla="*/ 277257 h 1562723"/>
                    <a:gd name="connsiteX42" fmla="*/ 917713 w 1634831"/>
                    <a:gd name="connsiteY42" fmla="*/ 436887 h 1562723"/>
                    <a:gd name="connsiteX43" fmla="*/ 932137 w 1634831"/>
                    <a:gd name="connsiteY43" fmla="*/ 453102 h 1562723"/>
                    <a:gd name="connsiteX44" fmla="*/ 916542 w 1634831"/>
                    <a:gd name="connsiteY44" fmla="*/ 419836 h 1562723"/>
                    <a:gd name="connsiteX45" fmla="*/ 827827 w 1634831"/>
                    <a:gd name="connsiteY45" fmla="*/ 303864 h 1562723"/>
                    <a:gd name="connsiteX46" fmla="*/ 593872 w 1634831"/>
                    <a:gd name="connsiteY46" fmla="*/ 112425 h 1562723"/>
                    <a:gd name="connsiteX47" fmla="*/ 658188 w 1634831"/>
                    <a:gd name="connsiteY47" fmla="*/ 0 h 1562723"/>
                    <a:gd name="connsiteX0" fmla="*/ 658188 w 1634831"/>
                    <a:gd name="connsiteY0" fmla="*/ 0 h 1562723"/>
                    <a:gd name="connsiteX1" fmla="*/ 920766 w 1634831"/>
                    <a:gd name="connsiteY1" fmla="*/ 145751 h 1562723"/>
                    <a:gd name="connsiteX2" fmla="*/ 1329712 w 1634831"/>
                    <a:gd name="connsiteY2" fmla="*/ 574826 h 1562723"/>
                    <a:gd name="connsiteX3" fmla="*/ 1554682 w 1634831"/>
                    <a:gd name="connsiteY3" fmla="*/ 989062 h 1562723"/>
                    <a:gd name="connsiteX4" fmla="*/ 1503452 w 1634831"/>
                    <a:gd name="connsiteY4" fmla="*/ 1490778 h 1562723"/>
                    <a:gd name="connsiteX5" fmla="*/ 1001735 w 1634831"/>
                    <a:gd name="connsiteY5" fmla="*/ 1439547 h 1562723"/>
                    <a:gd name="connsiteX6" fmla="*/ 855886 w 1634831"/>
                    <a:gd name="connsiteY6" fmla="*/ 1348505 h 1562723"/>
                    <a:gd name="connsiteX7" fmla="*/ 511780 w 1634831"/>
                    <a:gd name="connsiteY7" fmla="*/ 1328733 h 1562723"/>
                    <a:gd name="connsiteX8" fmla="*/ 451524 w 1634831"/>
                    <a:gd name="connsiteY8" fmla="*/ 1318984 h 1562723"/>
                    <a:gd name="connsiteX9" fmla="*/ 287743 w 1634831"/>
                    <a:gd name="connsiteY9" fmla="*/ 1193251 h 1562723"/>
                    <a:gd name="connsiteX10" fmla="*/ 451524 w 1634831"/>
                    <a:gd name="connsiteY10" fmla="*/ 1067517 h 1562723"/>
                    <a:gd name="connsiteX11" fmla="*/ 515275 w 1634831"/>
                    <a:gd name="connsiteY11" fmla="*/ 1077398 h 1562723"/>
                    <a:gd name="connsiteX12" fmla="*/ 618850 w 1634831"/>
                    <a:gd name="connsiteY12" fmla="*/ 1095747 h 1562723"/>
                    <a:gd name="connsiteX13" fmla="*/ 720000 w 1634831"/>
                    <a:gd name="connsiteY13" fmla="*/ 1097512 h 1562723"/>
                    <a:gd name="connsiteX14" fmla="*/ 722345 w 1634831"/>
                    <a:gd name="connsiteY14" fmla="*/ 1096613 h 1562723"/>
                    <a:gd name="connsiteX15" fmla="*/ 713005 w 1634831"/>
                    <a:gd name="connsiteY15" fmla="*/ 1085148 h 1562723"/>
                    <a:gd name="connsiteX16" fmla="*/ 645220 w 1634831"/>
                    <a:gd name="connsiteY16" fmla="*/ 1036279 h 1562723"/>
                    <a:gd name="connsiteX17" fmla="*/ 433414 w 1634831"/>
                    <a:gd name="connsiteY17" fmla="*/ 972236 h 1562723"/>
                    <a:gd name="connsiteX18" fmla="*/ 294602 w 1634831"/>
                    <a:gd name="connsiteY18" fmla="*/ 973950 h 1562723"/>
                    <a:gd name="connsiteX19" fmla="*/ 289671 w 1634831"/>
                    <a:gd name="connsiteY19" fmla="*/ 975912 h 1562723"/>
                    <a:gd name="connsiteX20" fmla="*/ 43397 w 1634831"/>
                    <a:gd name="connsiteY20" fmla="*/ 932844 h 1562723"/>
                    <a:gd name="connsiteX21" fmla="*/ 248336 w 1634831"/>
                    <a:gd name="connsiteY21" fmla="*/ 804642 h 1562723"/>
                    <a:gd name="connsiteX22" fmla="*/ 271985 w 1634831"/>
                    <a:gd name="connsiteY22" fmla="*/ 802380 h 1562723"/>
                    <a:gd name="connsiteX23" fmla="*/ 272007 w 1634831"/>
                    <a:gd name="connsiteY23" fmla="*/ 801196 h 1562723"/>
                    <a:gd name="connsiteX24" fmla="*/ 596126 w 1634831"/>
                    <a:gd name="connsiteY24" fmla="*/ 822529 h 1562723"/>
                    <a:gd name="connsiteX25" fmla="*/ 636417 w 1634831"/>
                    <a:gd name="connsiteY25" fmla="*/ 835798 h 1562723"/>
                    <a:gd name="connsiteX26" fmla="*/ 634304 w 1634831"/>
                    <a:gd name="connsiteY26" fmla="*/ 801508 h 1562723"/>
                    <a:gd name="connsiteX27" fmla="*/ 629868 w 1634831"/>
                    <a:gd name="connsiteY27" fmla="*/ 798098 h 1562723"/>
                    <a:gd name="connsiteX28" fmla="*/ 347183 w 1634831"/>
                    <a:gd name="connsiteY28" fmla="*/ 704814 h 1562723"/>
                    <a:gd name="connsiteX29" fmla="*/ 179556 w 1634831"/>
                    <a:gd name="connsiteY29" fmla="*/ 706884 h 1562723"/>
                    <a:gd name="connsiteX30" fmla="*/ 173601 w 1634831"/>
                    <a:gd name="connsiteY30" fmla="*/ 709252 h 1562723"/>
                    <a:gd name="connsiteX31" fmla="*/ 2134 w 1634831"/>
                    <a:gd name="connsiteY31" fmla="*/ 641199 h 1562723"/>
                    <a:gd name="connsiteX32" fmla="*/ 123684 w 1634831"/>
                    <a:gd name="connsiteY32" fmla="*/ 502427 h 1562723"/>
                    <a:gd name="connsiteX33" fmla="*/ 516165 w 1634831"/>
                    <a:gd name="connsiteY33" fmla="*/ 535582 h 1562723"/>
                    <a:gd name="connsiteX34" fmla="*/ 681783 w 1634831"/>
                    <a:gd name="connsiteY34" fmla="*/ 596397 h 1562723"/>
                    <a:gd name="connsiteX35" fmla="*/ 695950 w 1634831"/>
                    <a:gd name="connsiteY35" fmla="*/ 578869 h 1562723"/>
                    <a:gd name="connsiteX36" fmla="*/ 696976 w 1634831"/>
                    <a:gd name="connsiteY36" fmla="*/ 578104 h 1562723"/>
                    <a:gd name="connsiteX37" fmla="*/ 548670 w 1634831"/>
                    <a:gd name="connsiteY37" fmla="*/ 478994 h 1562723"/>
                    <a:gd name="connsiteX38" fmla="*/ 315238 w 1634831"/>
                    <a:gd name="connsiteY38" fmla="*/ 405304 h 1562723"/>
                    <a:gd name="connsiteX39" fmla="*/ 116664 w 1634831"/>
                    <a:gd name="connsiteY39" fmla="*/ 246609 h 1562723"/>
                    <a:gd name="connsiteX40" fmla="*/ 556814 w 1634831"/>
                    <a:gd name="connsiteY40" fmla="*/ 277257 h 1562723"/>
                    <a:gd name="connsiteX41" fmla="*/ 917713 w 1634831"/>
                    <a:gd name="connsiteY41" fmla="*/ 436887 h 1562723"/>
                    <a:gd name="connsiteX42" fmla="*/ 932137 w 1634831"/>
                    <a:gd name="connsiteY42" fmla="*/ 453102 h 1562723"/>
                    <a:gd name="connsiteX43" fmla="*/ 916542 w 1634831"/>
                    <a:gd name="connsiteY43" fmla="*/ 419836 h 1562723"/>
                    <a:gd name="connsiteX44" fmla="*/ 827827 w 1634831"/>
                    <a:gd name="connsiteY44" fmla="*/ 303864 h 1562723"/>
                    <a:gd name="connsiteX45" fmla="*/ 593872 w 1634831"/>
                    <a:gd name="connsiteY45" fmla="*/ 112425 h 1562723"/>
                    <a:gd name="connsiteX46" fmla="*/ 658188 w 1634831"/>
                    <a:gd name="connsiteY46" fmla="*/ 0 h 1562723"/>
                    <a:gd name="connsiteX0" fmla="*/ 658783 w 1635426"/>
                    <a:gd name="connsiteY0" fmla="*/ 0 h 1562723"/>
                    <a:gd name="connsiteX1" fmla="*/ 921361 w 1635426"/>
                    <a:gd name="connsiteY1" fmla="*/ 145751 h 1562723"/>
                    <a:gd name="connsiteX2" fmla="*/ 1330307 w 1635426"/>
                    <a:gd name="connsiteY2" fmla="*/ 574826 h 1562723"/>
                    <a:gd name="connsiteX3" fmla="*/ 1555277 w 1635426"/>
                    <a:gd name="connsiteY3" fmla="*/ 989062 h 1562723"/>
                    <a:gd name="connsiteX4" fmla="*/ 1504047 w 1635426"/>
                    <a:gd name="connsiteY4" fmla="*/ 1490778 h 1562723"/>
                    <a:gd name="connsiteX5" fmla="*/ 1002330 w 1635426"/>
                    <a:gd name="connsiteY5" fmla="*/ 1439547 h 1562723"/>
                    <a:gd name="connsiteX6" fmla="*/ 856481 w 1635426"/>
                    <a:gd name="connsiteY6" fmla="*/ 1348505 h 1562723"/>
                    <a:gd name="connsiteX7" fmla="*/ 512375 w 1635426"/>
                    <a:gd name="connsiteY7" fmla="*/ 1328733 h 1562723"/>
                    <a:gd name="connsiteX8" fmla="*/ 452119 w 1635426"/>
                    <a:gd name="connsiteY8" fmla="*/ 1318984 h 1562723"/>
                    <a:gd name="connsiteX9" fmla="*/ 288338 w 1635426"/>
                    <a:gd name="connsiteY9" fmla="*/ 1193251 h 1562723"/>
                    <a:gd name="connsiteX10" fmla="*/ 452119 w 1635426"/>
                    <a:gd name="connsiteY10" fmla="*/ 1067517 h 1562723"/>
                    <a:gd name="connsiteX11" fmla="*/ 515870 w 1635426"/>
                    <a:gd name="connsiteY11" fmla="*/ 1077398 h 1562723"/>
                    <a:gd name="connsiteX12" fmla="*/ 619445 w 1635426"/>
                    <a:gd name="connsiteY12" fmla="*/ 1095747 h 1562723"/>
                    <a:gd name="connsiteX13" fmla="*/ 720595 w 1635426"/>
                    <a:gd name="connsiteY13" fmla="*/ 1097512 h 1562723"/>
                    <a:gd name="connsiteX14" fmla="*/ 722940 w 1635426"/>
                    <a:gd name="connsiteY14" fmla="*/ 1096613 h 1562723"/>
                    <a:gd name="connsiteX15" fmla="*/ 713600 w 1635426"/>
                    <a:gd name="connsiteY15" fmla="*/ 1085148 h 1562723"/>
                    <a:gd name="connsiteX16" fmla="*/ 645815 w 1635426"/>
                    <a:gd name="connsiteY16" fmla="*/ 1036279 h 1562723"/>
                    <a:gd name="connsiteX17" fmla="*/ 434009 w 1635426"/>
                    <a:gd name="connsiteY17" fmla="*/ 972236 h 1562723"/>
                    <a:gd name="connsiteX18" fmla="*/ 295197 w 1635426"/>
                    <a:gd name="connsiteY18" fmla="*/ 973950 h 1562723"/>
                    <a:gd name="connsiteX19" fmla="*/ 290266 w 1635426"/>
                    <a:gd name="connsiteY19" fmla="*/ 975912 h 1562723"/>
                    <a:gd name="connsiteX20" fmla="*/ 43992 w 1635426"/>
                    <a:gd name="connsiteY20" fmla="*/ 932844 h 1562723"/>
                    <a:gd name="connsiteX21" fmla="*/ 248931 w 1635426"/>
                    <a:gd name="connsiteY21" fmla="*/ 804642 h 1562723"/>
                    <a:gd name="connsiteX22" fmla="*/ 272580 w 1635426"/>
                    <a:gd name="connsiteY22" fmla="*/ 802380 h 1562723"/>
                    <a:gd name="connsiteX23" fmla="*/ 272602 w 1635426"/>
                    <a:gd name="connsiteY23" fmla="*/ 801196 h 1562723"/>
                    <a:gd name="connsiteX24" fmla="*/ 596721 w 1635426"/>
                    <a:gd name="connsiteY24" fmla="*/ 822529 h 1562723"/>
                    <a:gd name="connsiteX25" fmla="*/ 637012 w 1635426"/>
                    <a:gd name="connsiteY25" fmla="*/ 835798 h 1562723"/>
                    <a:gd name="connsiteX26" fmla="*/ 634899 w 1635426"/>
                    <a:gd name="connsiteY26" fmla="*/ 801508 h 1562723"/>
                    <a:gd name="connsiteX27" fmla="*/ 630463 w 1635426"/>
                    <a:gd name="connsiteY27" fmla="*/ 798098 h 1562723"/>
                    <a:gd name="connsiteX28" fmla="*/ 347778 w 1635426"/>
                    <a:gd name="connsiteY28" fmla="*/ 704814 h 1562723"/>
                    <a:gd name="connsiteX29" fmla="*/ 180151 w 1635426"/>
                    <a:gd name="connsiteY29" fmla="*/ 706884 h 1562723"/>
                    <a:gd name="connsiteX30" fmla="*/ 174196 w 1635426"/>
                    <a:gd name="connsiteY30" fmla="*/ 709252 h 1562723"/>
                    <a:gd name="connsiteX31" fmla="*/ 2729 w 1635426"/>
                    <a:gd name="connsiteY31" fmla="*/ 641199 h 1562723"/>
                    <a:gd name="connsiteX32" fmla="*/ 124279 w 1635426"/>
                    <a:gd name="connsiteY32" fmla="*/ 502427 h 1562723"/>
                    <a:gd name="connsiteX33" fmla="*/ 516760 w 1635426"/>
                    <a:gd name="connsiteY33" fmla="*/ 535582 h 1562723"/>
                    <a:gd name="connsiteX34" fmla="*/ 682378 w 1635426"/>
                    <a:gd name="connsiteY34" fmla="*/ 596397 h 1562723"/>
                    <a:gd name="connsiteX35" fmla="*/ 696545 w 1635426"/>
                    <a:gd name="connsiteY35" fmla="*/ 578869 h 1562723"/>
                    <a:gd name="connsiteX36" fmla="*/ 697571 w 1635426"/>
                    <a:gd name="connsiteY36" fmla="*/ 578104 h 1562723"/>
                    <a:gd name="connsiteX37" fmla="*/ 549265 w 1635426"/>
                    <a:gd name="connsiteY37" fmla="*/ 478994 h 1562723"/>
                    <a:gd name="connsiteX38" fmla="*/ 315833 w 1635426"/>
                    <a:gd name="connsiteY38" fmla="*/ 405304 h 1562723"/>
                    <a:gd name="connsiteX39" fmla="*/ 117259 w 1635426"/>
                    <a:gd name="connsiteY39" fmla="*/ 246609 h 1562723"/>
                    <a:gd name="connsiteX40" fmla="*/ 557409 w 1635426"/>
                    <a:gd name="connsiteY40" fmla="*/ 277257 h 1562723"/>
                    <a:gd name="connsiteX41" fmla="*/ 918308 w 1635426"/>
                    <a:gd name="connsiteY41" fmla="*/ 436887 h 1562723"/>
                    <a:gd name="connsiteX42" fmla="*/ 932732 w 1635426"/>
                    <a:gd name="connsiteY42" fmla="*/ 453102 h 1562723"/>
                    <a:gd name="connsiteX43" fmla="*/ 917137 w 1635426"/>
                    <a:gd name="connsiteY43" fmla="*/ 419836 h 1562723"/>
                    <a:gd name="connsiteX44" fmla="*/ 828422 w 1635426"/>
                    <a:gd name="connsiteY44" fmla="*/ 303864 h 1562723"/>
                    <a:gd name="connsiteX45" fmla="*/ 594467 w 1635426"/>
                    <a:gd name="connsiteY45" fmla="*/ 112425 h 1562723"/>
                    <a:gd name="connsiteX46" fmla="*/ 658783 w 1635426"/>
                    <a:gd name="connsiteY46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628195 w 1633158"/>
                    <a:gd name="connsiteY27" fmla="*/ 798098 h 1562723"/>
                    <a:gd name="connsiteX28" fmla="*/ 345510 w 1633158"/>
                    <a:gd name="connsiteY28" fmla="*/ 704814 h 1562723"/>
                    <a:gd name="connsiteX29" fmla="*/ 177883 w 1633158"/>
                    <a:gd name="connsiteY29" fmla="*/ 706884 h 1562723"/>
                    <a:gd name="connsiteX30" fmla="*/ 171928 w 1633158"/>
                    <a:gd name="connsiteY30" fmla="*/ 709252 h 1562723"/>
                    <a:gd name="connsiteX31" fmla="*/ 461 w 1633158"/>
                    <a:gd name="connsiteY31" fmla="*/ 641199 h 1562723"/>
                    <a:gd name="connsiteX32" fmla="*/ 138110 w 1633158"/>
                    <a:gd name="connsiteY32" fmla="*/ 508857 h 1562723"/>
                    <a:gd name="connsiteX33" fmla="*/ 514492 w 1633158"/>
                    <a:gd name="connsiteY33" fmla="*/ 535582 h 1562723"/>
                    <a:gd name="connsiteX34" fmla="*/ 680110 w 1633158"/>
                    <a:gd name="connsiteY34" fmla="*/ 596397 h 1562723"/>
                    <a:gd name="connsiteX35" fmla="*/ 694277 w 1633158"/>
                    <a:gd name="connsiteY35" fmla="*/ 578869 h 1562723"/>
                    <a:gd name="connsiteX36" fmla="*/ 695303 w 1633158"/>
                    <a:gd name="connsiteY36" fmla="*/ 578104 h 1562723"/>
                    <a:gd name="connsiteX37" fmla="*/ 546997 w 1633158"/>
                    <a:gd name="connsiteY37" fmla="*/ 478994 h 1562723"/>
                    <a:gd name="connsiteX38" fmla="*/ 313565 w 1633158"/>
                    <a:gd name="connsiteY38" fmla="*/ 405304 h 1562723"/>
                    <a:gd name="connsiteX39" fmla="*/ 114991 w 1633158"/>
                    <a:gd name="connsiteY39" fmla="*/ 246609 h 1562723"/>
                    <a:gd name="connsiteX40" fmla="*/ 555141 w 1633158"/>
                    <a:gd name="connsiteY40" fmla="*/ 277257 h 1562723"/>
                    <a:gd name="connsiteX41" fmla="*/ 916040 w 1633158"/>
                    <a:gd name="connsiteY41" fmla="*/ 436887 h 1562723"/>
                    <a:gd name="connsiteX42" fmla="*/ 930464 w 1633158"/>
                    <a:gd name="connsiteY42" fmla="*/ 453102 h 1562723"/>
                    <a:gd name="connsiteX43" fmla="*/ 914869 w 1633158"/>
                    <a:gd name="connsiteY43" fmla="*/ 419836 h 1562723"/>
                    <a:gd name="connsiteX44" fmla="*/ 826154 w 1633158"/>
                    <a:gd name="connsiteY44" fmla="*/ 303864 h 1562723"/>
                    <a:gd name="connsiteX45" fmla="*/ 592199 w 1633158"/>
                    <a:gd name="connsiteY45" fmla="*/ 112425 h 1562723"/>
                    <a:gd name="connsiteX46" fmla="*/ 656515 w 1633158"/>
                    <a:gd name="connsiteY46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628195 w 1633158"/>
                    <a:gd name="connsiteY27" fmla="*/ 798098 h 1562723"/>
                    <a:gd name="connsiteX28" fmla="*/ 345510 w 1633158"/>
                    <a:gd name="connsiteY28" fmla="*/ 704814 h 1562723"/>
                    <a:gd name="connsiteX29" fmla="*/ 177883 w 1633158"/>
                    <a:gd name="connsiteY29" fmla="*/ 706884 h 1562723"/>
                    <a:gd name="connsiteX30" fmla="*/ 171928 w 1633158"/>
                    <a:gd name="connsiteY30" fmla="*/ 709252 h 1562723"/>
                    <a:gd name="connsiteX31" fmla="*/ 461 w 1633158"/>
                    <a:gd name="connsiteY31" fmla="*/ 641199 h 1562723"/>
                    <a:gd name="connsiteX32" fmla="*/ 138110 w 1633158"/>
                    <a:gd name="connsiteY32" fmla="*/ 508857 h 1562723"/>
                    <a:gd name="connsiteX33" fmla="*/ 514492 w 1633158"/>
                    <a:gd name="connsiteY33" fmla="*/ 535582 h 1562723"/>
                    <a:gd name="connsiteX34" fmla="*/ 680110 w 1633158"/>
                    <a:gd name="connsiteY34" fmla="*/ 596397 h 1562723"/>
                    <a:gd name="connsiteX35" fmla="*/ 694277 w 1633158"/>
                    <a:gd name="connsiteY35" fmla="*/ 578869 h 1562723"/>
                    <a:gd name="connsiteX36" fmla="*/ 695303 w 1633158"/>
                    <a:gd name="connsiteY36" fmla="*/ 578104 h 1562723"/>
                    <a:gd name="connsiteX37" fmla="*/ 546997 w 1633158"/>
                    <a:gd name="connsiteY37" fmla="*/ 478994 h 1562723"/>
                    <a:gd name="connsiteX38" fmla="*/ 313565 w 1633158"/>
                    <a:gd name="connsiteY38" fmla="*/ 405304 h 1562723"/>
                    <a:gd name="connsiteX39" fmla="*/ 114991 w 1633158"/>
                    <a:gd name="connsiteY39" fmla="*/ 246609 h 1562723"/>
                    <a:gd name="connsiteX40" fmla="*/ 555141 w 1633158"/>
                    <a:gd name="connsiteY40" fmla="*/ 277257 h 1562723"/>
                    <a:gd name="connsiteX41" fmla="*/ 916040 w 1633158"/>
                    <a:gd name="connsiteY41" fmla="*/ 436887 h 1562723"/>
                    <a:gd name="connsiteX42" fmla="*/ 930464 w 1633158"/>
                    <a:gd name="connsiteY42" fmla="*/ 453102 h 1562723"/>
                    <a:gd name="connsiteX43" fmla="*/ 914869 w 1633158"/>
                    <a:gd name="connsiteY43" fmla="*/ 419836 h 1562723"/>
                    <a:gd name="connsiteX44" fmla="*/ 826154 w 1633158"/>
                    <a:gd name="connsiteY44" fmla="*/ 303864 h 1562723"/>
                    <a:gd name="connsiteX45" fmla="*/ 592199 w 1633158"/>
                    <a:gd name="connsiteY45" fmla="*/ 112425 h 1562723"/>
                    <a:gd name="connsiteX46" fmla="*/ 656515 w 1633158"/>
                    <a:gd name="connsiteY46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7883 w 1633158"/>
                    <a:gd name="connsiteY28" fmla="*/ 706884 h 1562723"/>
                    <a:gd name="connsiteX29" fmla="*/ 171928 w 1633158"/>
                    <a:gd name="connsiteY29" fmla="*/ 709252 h 1562723"/>
                    <a:gd name="connsiteX30" fmla="*/ 461 w 1633158"/>
                    <a:gd name="connsiteY30" fmla="*/ 641199 h 1562723"/>
                    <a:gd name="connsiteX31" fmla="*/ 138110 w 1633158"/>
                    <a:gd name="connsiteY31" fmla="*/ 508857 h 1562723"/>
                    <a:gd name="connsiteX32" fmla="*/ 514492 w 1633158"/>
                    <a:gd name="connsiteY32" fmla="*/ 535582 h 1562723"/>
                    <a:gd name="connsiteX33" fmla="*/ 680110 w 1633158"/>
                    <a:gd name="connsiteY33" fmla="*/ 596397 h 1562723"/>
                    <a:gd name="connsiteX34" fmla="*/ 694277 w 1633158"/>
                    <a:gd name="connsiteY34" fmla="*/ 578869 h 1562723"/>
                    <a:gd name="connsiteX35" fmla="*/ 695303 w 1633158"/>
                    <a:gd name="connsiteY35" fmla="*/ 578104 h 1562723"/>
                    <a:gd name="connsiteX36" fmla="*/ 546997 w 1633158"/>
                    <a:gd name="connsiteY36" fmla="*/ 478994 h 1562723"/>
                    <a:gd name="connsiteX37" fmla="*/ 313565 w 1633158"/>
                    <a:gd name="connsiteY37" fmla="*/ 405304 h 1562723"/>
                    <a:gd name="connsiteX38" fmla="*/ 114991 w 1633158"/>
                    <a:gd name="connsiteY38" fmla="*/ 246609 h 1562723"/>
                    <a:gd name="connsiteX39" fmla="*/ 555141 w 1633158"/>
                    <a:gd name="connsiteY39" fmla="*/ 277257 h 1562723"/>
                    <a:gd name="connsiteX40" fmla="*/ 916040 w 1633158"/>
                    <a:gd name="connsiteY40" fmla="*/ 436887 h 1562723"/>
                    <a:gd name="connsiteX41" fmla="*/ 930464 w 1633158"/>
                    <a:gd name="connsiteY41" fmla="*/ 453102 h 1562723"/>
                    <a:gd name="connsiteX42" fmla="*/ 914869 w 1633158"/>
                    <a:gd name="connsiteY42" fmla="*/ 419836 h 1562723"/>
                    <a:gd name="connsiteX43" fmla="*/ 826154 w 1633158"/>
                    <a:gd name="connsiteY43" fmla="*/ 303864 h 1562723"/>
                    <a:gd name="connsiteX44" fmla="*/ 592199 w 1633158"/>
                    <a:gd name="connsiteY44" fmla="*/ 112425 h 1562723"/>
                    <a:gd name="connsiteX45" fmla="*/ 656515 w 1633158"/>
                    <a:gd name="connsiteY45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7883 w 1633158"/>
                    <a:gd name="connsiteY28" fmla="*/ 706884 h 1562723"/>
                    <a:gd name="connsiteX29" fmla="*/ 171928 w 1633158"/>
                    <a:gd name="connsiteY29" fmla="*/ 709252 h 1562723"/>
                    <a:gd name="connsiteX30" fmla="*/ 461 w 1633158"/>
                    <a:gd name="connsiteY30" fmla="*/ 641199 h 1562723"/>
                    <a:gd name="connsiteX31" fmla="*/ 138110 w 1633158"/>
                    <a:gd name="connsiteY31" fmla="*/ 508857 h 1562723"/>
                    <a:gd name="connsiteX32" fmla="*/ 514492 w 1633158"/>
                    <a:gd name="connsiteY32" fmla="*/ 535582 h 1562723"/>
                    <a:gd name="connsiteX33" fmla="*/ 680110 w 1633158"/>
                    <a:gd name="connsiteY33" fmla="*/ 596397 h 1562723"/>
                    <a:gd name="connsiteX34" fmla="*/ 694277 w 1633158"/>
                    <a:gd name="connsiteY34" fmla="*/ 578869 h 1562723"/>
                    <a:gd name="connsiteX35" fmla="*/ 695303 w 1633158"/>
                    <a:gd name="connsiteY35" fmla="*/ 578104 h 1562723"/>
                    <a:gd name="connsiteX36" fmla="*/ 546997 w 1633158"/>
                    <a:gd name="connsiteY36" fmla="*/ 478994 h 1562723"/>
                    <a:gd name="connsiteX37" fmla="*/ 313565 w 1633158"/>
                    <a:gd name="connsiteY37" fmla="*/ 405304 h 1562723"/>
                    <a:gd name="connsiteX38" fmla="*/ 114991 w 1633158"/>
                    <a:gd name="connsiteY38" fmla="*/ 246609 h 1562723"/>
                    <a:gd name="connsiteX39" fmla="*/ 555141 w 1633158"/>
                    <a:gd name="connsiteY39" fmla="*/ 277257 h 1562723"/>
                    <a:gd name="connsiteX40" fmla="*/ 916040 w 1633158"/>
                    <a:gd name="connsiteY40" fmla="*/ 436887 h 1562723"/>
                    <a:gd name="connsiteX41" fmla="*/ 930464 w 1633158"/>
                    <a:gd name="connsiteY41" fmla="*/ 453102 h 1562723"/>
                    <a:gd name="connsiteX42" fmla="*/ 914869 w 1633158"/>
                    <a:gd name="connsiteY42" fmla="*/ 419836 h 1562723"/>
                    <a:gd name="connsiteX43" fmla="*/ 826154 w 1633158"/>
                    <a:gd name="connsiteY43" fmla="*/ 303864 h 1562723"/>
                    <a:gd name="connsiteX44" fmla="*/ 592199 w 1633158"/>
                    <a:gd name="connsiteY44" fmla="*/ 112425 h 1562723"/>
                    <a:gd name="connsiteX45" fmla="*/ 656515 w 1633158"/>
                    <a:gd name="connsiteY45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1928 w 1633158"/>
                    <a:gd name="connsiteY28" fmla="*/ 709252 h 1562723"/>
                    <a:gd name="connsiteX29" fmla="*/ 461 w 1633158"/>
                    <a:gd name="connsiteY29" fmla="*/ 641199 h 1562723"/>
                    <a:gd name="connsiteX30" fmla="*/ 138110 w 1633158"/>
                    <a:gd name="connsiteY30" fmla="*/ 508857 h 1562723"/>
                    <a:gd name="connsiteX31" fmla="*/ 514492 w 1633158"/>
                    <a:gd name="connsiteY31" fmla="*/ 535582 h 1562723"/>
                    <a:gd name="connsiteX32" fmla="*/ 680110 w 1633158"/>
                    <a:gd name="connsiteY32" fmla="*/ 596397 h 1562723"/>
                    <a:gd name="connsiteX33" fmla="*/ 694277 w 1633158"/>
                    <a:gd name="connsiteY33" fmla="*/ 578869 h 1562723"/>
                    <a:gd name="connsiteX34" fmla="*/ 695303 w 1633158"/>
                    <a:gd name="connsiteY34" fmla="*/ 578104 h 1562723"/>
                    <a:gd name="connsiteX35" fmla="*/ 546997 w 1633158"/>
                    <a:gd name="connsiteY35" fmla="*/ 478994 h 1562723"/>
                    <a:gd name="connsiteX36" fmla="*/ 313565 w 1633158"/>
                    <a:gd name="connsiteY36" fmla="*/ 405304 h 1562723"/>
                    <a:gd name="connsiteX37" fmla="*/ 114991 w 1633158"/>
                    <a:gd name="connsiteY37" fmla="*/ 246609 h 1562723"/>
                    <a:gd name="connsiteX38" fmla="*/ 555141 w 1633158"/>
                    <a:gd name="connsiteY38" fmla="*/ 277257 h 1562723"/>
                    <a:gd name="connsiteX39" fmla="*/ 916040 w 1633158"/>
                    <a:gd name="connsiteY39" fmla="*/ 436887 h 1562723"/>
                    <a:gd name="connsiteX40" fmla="*/ 930464 w 1633158"/>
                    <a:gd name="connsiteY40" fmla="*/ 453102 h 1562723"/>
                    <a:gd name="connsiteX41" fmla="*/ 914869 w 1633158"/>
                    <a:gd name="connsiteY41" fmla="*/ 419836 h 1562723"/>
                    <a:gd name="connsiteX42" fmla="*/ 826154 w 1633158"/>
                    <a:gd name="connsiteY42" fmla="*/ 303864 h 1562723"/>
                    <a:gd name="connsiteX43" fmla="*/ 592199 w 1633158"/>
                    <a:gd name="connsiteY43" fmla="*/ 112425 h 1562723"/>
                    <a:gd name="connsiteX44" fmla="*/ 656515 w 1633158"/>
                    <a:gd name="connsiteY44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270334 w 1633158"/>
                    <a:gd name="connsiteY23" fmla="*/ 801196 h 1562723"/>
                    <a:gd name="connsiteX24" fmla="*/ 594453 w 1633158"/>
                    <a:gd name="connsiteY24" fmla="*/ 822529 h 1562723"/>
                    <a:gd name="connsiteX25" fmla="*/ 634744 w 1633158"/>
                    <a:gd name="connsiteY25" fmla="*/ 835798 h 1562723"/>
                    <a:gd name="connsiteX26" fmla="*/ 632631 w 1633158"/>
                    <a:gd name="connsiteY26" fmla="*/ 801508 h 1562723"/>
                    <a:gd name="connsiteX27" fmla="*/ 345510 w 1633158"/>
                    <a:gd name="connsiteY27" fmla="*/ 704814 h 1562723"/>
                    <a:gd name="connsiteX28" fmla="*/ 171928 w 1633158"/>
                    <a:gd name="connsiteY28" fmla="*/ 709252 h 1562723"/>
                    <a:gd name="connsiteX29" fmla="*/ 461 w 1633158"/>
                    <a:gd name="connsiteY29" fmla="*/ 641199 h 1562723"/>
                    <a:gd name="connsiteX30" fmla="*/ 138110 w 1633158"/>
                    <a:gd name="connsiteY30" fmla="*/ 508857 h 1562723"/>
                    <a:gd name="connsiteX31" fmla="*/ 514492 w 1633158"/>
                    <a:gd name="connsiteY31" fmla="*/ 535582 h 1562723"/>
                    <a:gd name="connsiteX32" fmla="*/ 680110 w 1633158"/>
                    <a:gd name="connsiteY32" fmla="*/ 596397 h 1562723"/>
                    <a:gd name="connsiteX33" fmla="*/ 694277 w 1633158"/>
                    <a:gd name="connsiteY33" fmla="*/ 578869 h 1562723"/>
                    <a:gd name="connsiteX34" fmla="*/ 695303 w 1633158"/>
                    <a:gd name="connsiteY34" fmla="*/ 578104 h 1562723"/>
                    <a:gd name="connsiteX35" fmla="*/ 546997 w 1633158"/>
                    <a:gd name="connsiteY35" fmla="*/ 478994 h 1562723"/>
                    <a:gd name="connsiteX36" fmla="*/ 313565 w 1633158"/>
                    <a:gd name="connsiteY36" fmla="*/ 405304 h 1562723"/>
                    <a:gd name="connsiteX37" fmla="*/ 114991 w 1633158"/>
                    <a:gd name="connsiteY37" fmla="*/ 246609 h 1562723"/>
                    <a:gd name="connsiteX38" fmla="*/ 555141 w 1633158"/>
                    <a:gd name="connsiteY38" fmla="*/ 277257 h 1562723"/>
                    <a:gd name="connsiteX39" fmla="*/ 916040 w 1633158"/>
                    <a:gd name="connsiteY39" fmla="*/ 436887 h 1562723"/>
                    <a:gd name="connsiteX40" fmla="*/ 930464 w 1633158"/>
                    <a:gd name="connsiteY40" fmla="*/ 453102 h 1562723"/>
                    <a:gd name="connsiteX41" fmla="*/ 914869 w 1633158"/>
                    <a:gd name="connsiteY41" fmla="*/ 419836 h 1562723"/>
                    <a:gd name="connsiteX42" fmla="*/ 826154 w 1633158"/>
                    <a:gd name="connsiteY42" fmla="*/ 303864 h 1562723"/>
                    <a:gd name="connsiteX43" fmla="*/ 592199 w 1633158"/>
                    <a:gd name="connsiteY43" fmla="*/ 112425 h 1562723"/>
                    <a:gd name="connsiteX44" fmla="*/ 656515 w 1633158"/>
                    <a:gd name="connsiteY44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270312 w 1633158"/>
                    <a:gd name="connsiteY22" fmla="*/ 802380 h 1562723"/>
                    <a:gd name="connsiteX23" fmla="*/ 594453 w 1633158"/>
                    <a:gd name="connsiteY23" fmla="*/ 822529 h 1562723"/>
                    <a:gd name="connsiteX24" fmla="*/ 634744 w 1633158"/>
                    <a:gd name="connsiteY24" fmla="*/ 835798 h 1562723"/>
                    <a:gd name="connsiteX25" fmla="*/ 632631 w 1633158"/>
                    <a:gd name="connsiteY25" fmla="*/ 801508 h 1562723"/>
                    <a:gd name="connsiteX26" fmla="*/ 345510 w 1633158"/>
                    <a:gd name="connsiteY26" fmla="*/ 704814 h 1562723"/>
                    <a:gd name="connsiteX27" fmla="*/ 171928 w 1633158"/>
                    <a:gd name="connsiteY27" fmla="*/ 709252 h 1562723"/>
                    <a:gd name="connsiteX28" fmla="*/ 461 w 1633158"/>
                    <a:gd name="connsiteY28" fmla="*/ 641199 h 1562723"/>
                    <a:gd name="connsiteX29" fmla="*/ 138110 w 1633158"/>
                    <a:gd name="connsiteY29" fmla="*/ 508857 h 1562723"/>
                    <a:gd name="connsiteX30" fmla="*/ 514492 w 1633158"/>
                    <a:gd name="connsiteY30" fmla="*/ 535582 h 1562723"/>
                    <a:gd name="connsiteX31" fmla="*/ 680110 w 1633158"/>
                    <a:gd name="connsiteY31" fmla="*/ 596397 h 1562723"/>
                    <a:gd name="connsiteX32" fmla="*/ 694277 w 1633158"/>
                    <a:gd name="connsiteY32" fmla="*/ 578869 h 1562723"/>
                    <a:gd name="connsiteX33" fmla="*/ 695303 w 1633158"/>
                    <a:gd name="connsiteY33" fmla="*/ 578104 h 1562723"/>
                    <a:gd name="connsiteX34" fmla="*/ 546997 w 1633158"/>
                    <a:gd name="connsiteY34" fmla="*/ 478994 h 1562723"/>
                    <a:gd name="connsiteX35" fmla="*/ 313565 w 1633158"/>
                    <a:gd name="connsiteY35" fmla="*/ 405304 h 1562723"/>
                    <a:gd name="connsiteX36" fmla="*/ 114991 w 1633158"/>
                    <a:gd name="connsiteY36" fmla="*/ 246609 h 1562723"/>
                    <a:gd name="connsiteX37" fmla="*/ 555141 w 1633158"/>
                    <a:gd name="connsiteY37" fmla="*/ 277257 h 1562723"/>
                    <a:gd name="connsiteX38" fmla="*/ 916040 w 1633158"/>
                    <a:gd name="connsiteY38" fmla="*/ 436887 h 1562723"/>
                    <a:gd name="connsiteX39" fmla="*/ 930464 w 1633158"/>
                    <a:gd name="connsiteY39" fmla="*/ 453102 h 1562723"/>
                    <a:gd name="connsiteX40" fmla="*/ 914869 w 1633158"/>
                    <a:gd name="connsiteY40" fmla="*/ 419836 h 1562723"/>
                    <a:gd name="connsiteX41" fmla="*/ 826154 w 1633158"/>
                    <a:gd name="connsiteY41" fmla="*/ 303864 h 1562723"/>
                    <a:gd name="connsiteX42" fmla="*/ 592199 w 1633158"/>
                    <a:gd name="connsiteY42" fmla="*/ 112425 h 1562723"/>
                    <a:gd name="connsiteX43" fmla="*/ 656515 w 1633158"/>
                    <a:gd name="connsiteY43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594453 w 1633158"/>
                    <a:gd name="connsiteY22" fmla="*/ 822529 h 1562723"/>
                    <a:gd name="connsiteX23" fmla="*/ 634744 w 1633158"/>
                    <a:gd name="connsiteY23" fmla="*/ 835798 h 1562723"/>
                    <a:gd name="connsiteX24" fmla="*/ 632631 w 1633158"/>
                    <a:gd name="connsiteY24" fmla="*/ 801508 h 1562723"/>
                    <a:gd name="connsiteX25" fmla="*/ 345510 w 1633158"/>
                    <a:gd name="connsiteY25" fmla="*/ 704814 h 1562723"/>
                    <a:gd name="connsiteX26" fmla="*/ 171928 w 1633158"/>
                    <a:gd name="connsiteY26" fmla="*/ 709252 h 1562723"/>
                    <a:gd name="connsiteX27" fmla="*/ 461 w 1633158"/>
                    <a:gd name="connsiteY27" fmla="*/ 641199 h 1562723"/>
                    <a:gd name="connsiteX28" fmla="*/ 138110 w 1633158"/>
                    <a:gd name="connsiteY28" fmla="*/ 508857 h 1562723"/>
                    <a:gd name="connsiteX29" fmla="*/ 514492 w 1633158"/>
                    <a:gd name="connsiteY29" fmla="*/ 535582 h 1562723"/>
                    <a:gd name="connsiteX30" fmla="*/ 680110 w 1633158"/>
                    <a:gd name="connsiteY30" fmla="*/ 596397 h 1562723"/>
                    <a:gd name="connsiteX31" fmla="*/ 694277 w 1633158"/>
                    <a:gd name="connsiteY31" fmla="*/ 578869 h 1562723"/>
                    <a:gd name="connsiteX32" fmla="*/ 695303 w 1633158"/>
                    <a:gd name="connsiteY32" fmla="*/ 578104 h 1562723"/>
                    <a:gd name="connsiteX33" fmla="*/ 546997 w 1633158"/>
                    <a:gd name="connsiteY33" fmla="*/ 478994 h 1562723"/>
                    <a:gd name="connsiteX34" fmla="*/ 313565 w 1633158"/>
                    <a:gd name="connsiteY34" fmla="*/ 405304 h 1562723"/>
                    <a:gd name="connsiteX35" fmla="*/ 114991 w 1633158"/>
                    <a:gd name="connsiteY35" fmla="*/ 246609 h 1562723"/>
                    <a:gd name="connsiteX36" fmla="*/ 555141 w 1633158"/>
                    <a:gd name="connsiteY36" fmla="*/ 277257 h 1562723"/>
                    <a:gd name="connsiteX37" fmla="*/ 916040 w 1633158"/>
                    <a:gd name="connsiteY37" fmla="*/ 436887 h 1562723"/>
                    <a:gd name="connsiteX38" fmla="*/ 930464 w 1633158"/>
                    <a:gd name="connsiteY38" fmla="*/ 453102 h 1562723"/>
                    <a:gd name="connsiteX39" fmla="*/ 914869 w 1633158"/>
                    <a:gd name="connsiteY39" fmla="*/ 419836 h 1562723"/>
                    <a:gd name="connsiteX40" fmla="*/ 826154 w 1633158"/>
                    <a:gd name="connsiteY40" fmla="*/ 303864 h 1562723"/>
                    <a:gd name="connsiteX41" fmla="*/ 592199 w 1633158"/>
                    <a:gd name="connsiteY41" fmla="*/ 112425 h 1562723"/>
                    <a:gd name="connsiteX42" fmla="*/ 656515 w 1633158"/>
                    <a:gd name="connsiteY42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594453 w 1633158"/>
                    <a:gd name="connsiteY22" fmla="*/ 822529 h 1562723"/>
                    <a:gd name="connsiteX23" fmla="*/ 634744 w 1633158"/>
                    <a:gd name="connsiteY23" fmla="*/ 835798 h 1562723"/>
                    <a:gd name="connsiteX24" fmla="*/ 632631 w 1633158"/>
                    <a:gd name="connsiteY24" fmla="*/ 801508 h 1562723"/>
                    <a:gd name="connsiteX25" fmla="*/ 345510 w 1633158"/>
                    <a:gd name="connsiteY25" fmla="*/ 704814 h 1562723"/>
                    <a:gd name="connsiteX26" fmla="*/ 171928 w 1633158"/>
                    <a:gd name="connsiteY26" fmla="*/ 709252 h 1562723"/>
                    <a:gd name="connsiteX27" fmla="*/ 461 w 1633158"/>
                    <a:gd name="connsiteY27" fmla="*/ 641199 h 1562723"/>
                    <a:gd name="connsiteX28" fmla="*/ 138110 w 1633158"/>
                    <a:gd name="connsiteY28" fmla="*/ 508857 h 1562723"/>
                    <a:gd name="connsiteX29" fmla="*/ 514492 w 1633158"/>
                    <a:gd name="connsiteY29" fmla="*/ 535582 h 1562723"/>
                    <a:gd name="connsiteX30" fmla="*/ 680110 w 1633158"/>
                    <a:gd name="connsiteY30" fmla="*/ 596397 h 1562723"/>
                    <a:gd name="connsiteX31" fmla="*/ 694277 w 1633158"/>
                    <a:gd name="connsiteY31" fmla="*/ 578869 h 1562723"/>
                    <a:gd name="connsiteX32" fmla="*/ 695303 w 1633158"/>
                    <a:gd name="connsiteY32" fmla="*/ 578104 h 1562723"/>
                    <a:gd name="connsiteX33" fmla="*/ 546997 w 1633158"/>
                    <a:gd name="connsiteY33" fmla="*/ 478994 h 1562723"/>
                    <a:gd name="connsiteX34" fmla="*/ 313565 w 1633158"/>
                    <a:gd name="connsiteY34" fmla="*/ 405304 h 1562723"/>
                    <a:gd name="connsiteX35" fmla="*/ 114991 w 1633158"/>
                    <a:gd name="connsiteY35" fmla="*/ 246609 h 1562723"/>
                    <a:gd name="connsiteX36" fmla="*/ 555141 w 1633158"/>
                    <a:gd name="connsiteY36" fmla="*/ 277257 h 1562723"/>
                    <a:gd name="connsiteX37" fmla="*/ 916040 w 1633158"/>
                    <a:gd name="connsiteY37" fmla="*/ 436887 h 1562723"/>
                    <a:gd name="connsiteX38" fmla="*/ 930464 w 1633158"/>
                    <a:gd name="connsiteY38" fmla="*/ 453102 h 1562723"/>
                    <a:gd name="connsiteX39" fmla="*/ 914869 w 1633158"/>
                    <a:gd name="connsiteY39" fmla="*/ 419836 h 1562723"/>
                    <a:gd name="connsiteX40" fmla="*/ 826154 w 1633158"/>
                    <a:gd name="connsiteY40" fmla="*/ 303864 h 1562723"/>
                    <a:gd name="connsiteX41" fmla="*/ 592199 w 1633158"/>
                    <a:gd name="connsiteY41" fmla="*/ 112425 h 1562723"/>
                    <a:gd name="connsiteX42" fmla="*/ 656515 w 1633158"/>
                    <a:gd name="connsiteY42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345510 w 1633158"/>
                    <a:gd name="connsiteY24" fmla="*/ 704814 h 1562723"/>
                    <a:gd name="connsiteX25" fmla="*/ 171928 w 1633158"/>
                    <a:gd name="connsiteY25" fmla="*/ 709252 h 1562723"/>
                    <a:gd name="connsiteX26" fmla="*/ 461 w 1633158"/>
                    <a:gd name="connsiteY26" fmla="*/ 641199 h 1562723"/>
                    <a:gd name="connsiteX27" fmla="*/ 138110 w 1633158"/>
                    <a:gd name="connsiteY27" fmla="*/ 508857 h 1562723"/>
                    <a:gd name="connsiteX28" fmla="*/ 514492 w 1633158"/>
                    <a:gd name="connsiteY28" fmla="*/ 535582 h 1562723"/>
                    <a:gd name="connsiteX29" fmla="*/ 680110 w 1633158"/>
                    <a:gd name="connsiteY29" fmla="*/ 596397 h 1562723"/>
                    <a:gd name="connsiteX30" fmla="*/ 694277 w 1633158"/>
                    <a:gd name="connsiteY30" fmla="*/ 578869 h 1562723"/>
                    <a:gd name="connsiteX31" fmla="*/ 695303 w 1633158"/>
                    <a:gd name="connsiteY31" fmla="*/ 578104 h 1562723"/>
                    <a:gd name="connsiteX32" fmla="*/ 546997 w 1633158"/>
                    <a:gd name="connsiteY32" fmla="*/ 478994 h 1562723"/>
                    <a:gd name="connsiteX33" fmla="*/ 313565 w 1633158"/>
                    <a:gd name="connsiteY33" fmla="*/ 405304 h 1562723"/>
                    <a:gd name="connsiteX34" fmla="*/ 114991 w 1633158"/>
                    <a:gd name="connsiteY34" fmla="*/ 246609 h 1562723"/>
                    <a:gd name="connsiteX35" fmla="*/ 555141 w 1633158"/>
                    <a:gd name="connsiteY35" fmla="*/ 277257 h 1562723"/>
                    <a:gd name="connsiteX36" fmla="*/ 916040 w 1633158"/>
                    <a:gd name="connsiteY36" fmla="*/ 436887 h 1562723"/>
                    <a:gd name="connsiteX37" fmla="*/ 930464 w 1633158"/>
                    <a:gd name="connsiteY37" fmla="*/ 453102 h 1562723"/>
                    <a:gd name="connsiteX38" fmla="*/ 914869 w 1633158"/>
                    <a:gd name="connsiteY38" fmla="*/ 419836 h 1562723"/>
                    <a:gd name="connsiteX39" fmla="*/ 826154 w 1633158"/>
                    <a:gd name="connsiteY39" fmla="*/ 303864 h 1562723"/>
                    <a:gd name="connsiteX40" fmla="*/ 592199 w 1633158"/>
                    <a:gd name="connsiteY40" fmla="*/ 112425 h 1562723"/>
                    <a:gd name="connsiteX41" fmla="*/ 656515 w 1633158"/>
                    <a:gd name="connsiteY41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345510 w 1633158"/>
                    <a:gd name="connsiteY24" fmla="*/ 704814 h 1562723"/>
                    <a:gd name="connsiteX25" fmla="*/ 171928 w 1633158"/>
                    <a:gd name="connsiteY25" fmla="*/ 709252 h 1562723"/>
                    <a:gd name="connsiteX26" fmla="*/ 461 w 1633158"/>
                    <a:gd name="connsiteY26" fmla="*/ 641199 h 1562723"/>
                    <a:gd name="connsiteX27" fmla="*/ 138110 w 1633158"/>
                    <a:gd name="connsiteY27" fmla="*/ 508857 h 1562723"/>
                    <a:gd name="connsiteX28" fmla="*/ 514492 w 1633158"/>
                    <a:gd name="connsiteY28" fmla="*/ 535582 h 1562723"/>
                    <a:gd name="connsiteX29" fmla="*/ 680110 w 1633158"/>
                    <a:gd name="connsiteY29" fmla="*/ 596397 h 1562723"/>
                    <a:gd name="connsiteX30" fmla="*/ 694277 w 1633158"/>
                    <a:gd name="connsiteY30" fmla="*/ 578869 h 1562723"/>
                    <a:gd name="connsiteX31" fmla="*/ 695303 w 1633158"/>
                    <a:gd name="connsiteY31" fmla="*/ 578104 h 1562723"/>
                    <a:gd name="connsiteX32" fmla="*/ 546997 w 1633158"/>
                    <a:gd name="connsiteY32" fmla="*/ 478994 h 1562723"/>
                    <a:gd name="connsiteX33" fmla="*/ 313565 w 1633158"/>
                    <a:gd name="connsiteY33" fmla="*/ 405304 h 1562723"/>
                    <a:gd name="connsiteX34" fmla="*/ 114991 w 1633158"/>
                    <a:gd name="connsiteY34" fmla="*/ 246609 h 1562723"/>
                    <a:gd name="connsiteX35" fmla="*/ 555141 w 1633158"/>
                    <a:gd name="connsiteY35" fmla="*/ 277257 h 1562723"/>
                    <a:gd name="connsiteX36" fmla="*/ 916040 w 1633158"/>
                    <a:gd name="connsiteY36" fmla="*/ 436887 h 1562723"/>
                    <a:gd name="connsiteX37" fmla="*/ 930464 w 1633158"/>
                    <a:gd name="connsiteY37" fmla="*/ 453102 h 1562723"/>
                    <a:gd name="connsiteX38" fmla="*/ 914869 w 1633158"/>
                    <a:gd name="connsiteY38" fmla="*/ 419836 h 1562723"/>
                    <a:gd name="connsiteX39" fmla="*/ 826154 w 1633158"/>
                    <a:gd name="connsiteY39" fmla="*/ 303864 h 1562723"/>
                    <a:gd name="connsiteX40" fmla="*/ 592199 w 1633158"/>
                    <a:gd name="connsiteY40" fmla="*/ 112425 h 1562723"/>
                    <a:gd name="connsiteX41" fmla="*/ 656515 w 1633158"/>
                    <a:gd name="connsiteY41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171928 w 1633158"/>
                    <a:gd name="connsiteY24" fmla="*/ 709252 h 1562723"/>
                    <a:gd name="connsiteX25" fmla="*/ 461 w 1633158"/>
                    <a:gd name="connsiteY25" fmla="*/ 641199 h 1562723"/>
                    <a:gd name="connsiteX26" fmla="*/ 138110 w 1633158"/>
                    <a:gd name="connsiteY26" fmla="*/ 508857 h 1562723"/>
                    <a:gd name="connsiteX27" fmla="*/ 514492 w 1633158"/>
                    <a:gd name="connsiteY27" fmla="*/ 535582 h 1562723"/>
                    <a:gd name="connsiteX28" fmla="*/ 680110 w 1633158"/>
                    <a:gd name="connsiteY28" fmla="*/ 596397 h 1562723"/>
                    <a:gd name="connsiteX29" fmla="*/ 694277 w 1633158"/>
                    <a:gd name="connsiteY29" fmla="*/ 578869 h 1562723"/>
                    <a:gd name="connsiteX30" fmla="*/ 695303 w 1633158"/>
                    <a:gd name="connsiteY30" fmla="*/ 578104 h 1562723"/>
                    <a:gd name="connsiteX31" fmla="*/ 546997 w 1633158"/>
                    <a:gd name="connsiteY31" fmla="*/ 478994 h 1562723"/>
                    <a:gd name="connsiteX32" fmla="*/ 313565 w 1633158"/>
                    <a:gd name="connsiteY32" fmla="*/ 405304 h 1562723"/>
                    <a:gd name="connsiteX33" fmla="*/ 114991 w 1633158"/>
                    <a:gd name="connsiteY33" fmla="*/ 246609 h 1562723"/>
                    <a:gd name="connsiteX34" fmla="*/ 555141 w 1633158"/>
                    <a:gd name="connsiteY34" fmla="*/ 277257 h 1562723"/>
                    <a:gd name="connsiteX35" fmla="*/ 916040 w 1633158"/>
                    <a:gd name="connsiteY35" fmla="*/ 436887 h 1562723"/>
                    <a:gd name="connsiteX36" fmla="*/ 930464 w 1633158"/>
                    <a:gd name="connsiteY36" fmla="*/ 453102 h 1562723"/>
                    <a:gd name="connsiteX37" fmla="*/ 914869 w 1633158"/>
                    <a:gd name="connsiteY37" fmla="*/ 419836 h 1562723"/>
                    <a:gd name="connsiteX38" fmla="*/ 826154 w 1633158"/>
                    <a:gd name="connsiteY38" fmla="*/ 303864 h 1562723"/>
                    <a:gd name="connsiteX39" fmla="*/ 592199 w 1633158"/>
                    <a:gd name="connsiteY39" fmla="*/ 112425 h 1562723"/>
                    <a:gd name="connsiteX40" fmla="*/ 656515 w 1633158"/>
                    <a:gd name="connsiteY40" fmla="*/ 0 h 1562723"/>
                    <a:gd name="connsiteX0" fmla="*/ 656515 w 1633158"/>
                    <a:gd name="connsiteY0" fmla="*/ 0 h 1562723"/>
                    <a:gd name="connsiteX1" fmla="*/ 919093 w 1633158"/>
                    <a:gd name="connsiteY1" fmla="*/ 145751 h 1562723"/>
                    <a:gd name="connsiteX2" fmla="*/ 1328039 w 1633158"/>
                    <a:gd name="connsiteY2" fmla="*/ 574826 h 1562723"/>
                    <a:gd name="connsiteX3" fmla="*/ 1553009 w 1633158"/>
                    <a:gd name="connsiteY3" fmla="*/ 989062 h 1562723"/>
                    <a:gd name="connsiteX4" fmla="*/ 1501779 w 1633158"/>
                    <a:gd name="connsiteY4" fmla="*/ 1490778 h 1562723"/>
                    <a:gd name="connsiteX5" fmla="*/ 1000062 w 1633158"/>
                    <a:gd name="connsiteY5" fmla="*/ 1439547 h 1562723"/>
                    <a:gd name="connsiteX6" fmla="*/ 854213 w 1633158"/>
                    <a:gd name="connsiteY6" fmla="*/ 1348505 h 1562723"/>
                    <a:gd name="connsiteX7" fmla="*/ 510107 w 1633158"/>
                    <a:gd name="connsiteY7" fmla="*/ 1328733 h 1562723"/>
                    <a:gd name="connsiteX8" fmla="*/ 449851 w 1633158"/>
                    <a:gd name="connsiteY8" fmla="*/ 1318984 h 1562723"/>
                    <a:gd name="connsiteX9" fmla="*/ 286070 w 1633158"/>
                    <a:gd name="connsiteY9" fmla="*/ 1193251 h 1562723"/>
                    <a:gd name="connsiteX10" fmla="*/ 449851 w 1633158"/>
                    <a:gd name="connsiteY10" fmla="*/ 1067517 h 1562723"/>
                    <a:gd name="connsiteX11" fmla="*/ 513602 w 1633158"/>
                    <a:gd name="connsiteY11" fmla="*/ 1077398 h 1562723"/>
                    <a:gd name="connsiteX12" fmla="*/ 617177 w 1633158"/>
                    <a:gd name="connsiteY12" fmla="*/ 1095747 h 1562723"/>
                    <a:gd name="connsiteX13" fmla="*/ 718327 w 1633158"/>
                    <a:gd name="connsiteY13" fmla="*/ 1097512 h 1562723"/>
                    <a:gd name="connsiteX14" fmla="*/ 720672 w 1633158"/>
                    <a:gd name="connsiteY14" fmla="*/ 1096613 h 1562723"/>
                    <a:gd name="connsiteX15" fmla="*/ 711332 w 1633158"/>
                    <a:gd name="connsiteY15" fmla="*/ 1085148 h 1562723"/>
                    <a:gd name="connsiteX16" fmla="*/ 643547 w 1633158"/>
                    <a:gd name="connsiteY16" fmla="*/ 1036279 h 1562723"/>
                    <a:gd name="connsiteX17" fmla="*/ 431741 w 1633158"/>
                    <a:gd name="connsiteY17" fmla="*/ 972236 h 1562723"/>
                    <a:gd name="connsiteX18" fmla="*/ 292929 w 1633158"/>
                    <a:gd name="connsiteY18" fmla="*/ 973950 h 1562723"/>
                    <a:gd name="connsiteX19" fmla="*/ 287998 w 1633158"/>
                    <a:gd name="connsiteY19" fmla="*/ 975912 h 1562723"/>
                    <a:gd name="connsiteX20" fmla="*/ 41724 w 1633158"/>
                    <a:gd name="connsiteY20" fmla="*/ 932844 h 1562723"/>
                    <a:gd name="connsiteX21" fmla="*/ 246663 w 1633158"/>
                    <a:gd name="connsiteY21" fmla="*/ 804642 h 1562723"/>
                    <a:gd name="connsiteX22" fmla="*/ 634744 w 1633158"/>
                    <a:gd name="connsiteY22" fmla="*/ 835798 h 1562723"/>
                    <a:gd name="connsiteX23" fmla="*/ 632631 w 1633158"/>
                    <a:gd name="connsiteY23" fmla="*/ 801508 h 1562723"/>
                    <a:gd name="connsiteX24" fmla="*/ 171928 w 1633158"/>
                    <a:gd name="connsiteY24" fmla="*/ 709252 h 1562723"/>
                    <a:gd name="connsiteX25" fmla="*/ 461 w 1633158"/>
                    <a:gd name="connsiteY25" fmla="*/ 641199 h 1562723"/>
                    <a:gd name="connsiteX26" fmla="*/ 138110 w 1633158"/>
                    <a:gd name="connsiteY26" fmla="*/ 508857 h 1562723"/>
                    <a:gd name="connsiteX27" fmla="*/ 514492 w 1633158"/>
                    <a:gd name="connsiteY27" fmla="*/ 535582 h 1562723"/>
                    <a:gd name="connsiteX28" fmla="*/ 680110 w 1633158"/>
                    <a:gd name="connsiteY28" fmla="*/ 596397 h 1562723"/>
                    <a:gd name="connsiteX29" fmla="*/ 694277 w 1633158"/>
                    <a:gd name="connsiteY29" fmla="*/ 578869 h 1562723"/>
                    <a:gd name="connsiteX30" fmla="*/ 695303 w 1633158"/>
                    <a:gd name="connsiteY30" fmla="*/ 578104 h 1562723"/>
                    <a:gd name="connsiteX31" fmla="*/ 546997 w 1633158"/>
                    <a:gd name="connsiteY31" fmla="*/ 478994 h 1562723"/>
                    <a:gd name="connsiteX32" fmla="*/ 313565 w 1633158"/>
                    <a:gd name="connsiteY32" fmla="*/ 405304 h 1562723"/>
                    <a:gd name="connsiteX33" fmla="*/ 114991 w 1633158"/>
                    <a:gd name="connsiteY33" fmla="*/ 246609 h 1562723"/>
                    <a:gd name="connsiteX34" fmla="*/ 555141 w 1633158"/>
                    <a:gd name="connsiteY34" fmla="*/ 277257 h 1562723"/>
                    <a:gd name="connsiteX35" fmla="*/ 916040 w 1633158"/>
                    <a:gd name="connsiteY35" fmla="*/ 436887 h 1562723"/>
                    <a:gd name="connsiteX36" fmla="*/ 930464 w 1633158"/>
                    <a:gd name="connsiteY36" fmla="*/ 453102 h 1562723"/>
                    <a:gd name="connsiteX37" fmla="*/ 914869 w 1633158"/>
                    <a:gd name="connsiteY37" fmla="*/ 419836 h 1562723"/>
                    <a:gd name="connsiteX38" fmla="*/ 826154 w 1633158"/>
                    <a:gd name="connsiteY38" fmla="*/ 303864 h 1562723"/>
                    <a:gd name="connsiteX39" fmla="*/ 592199 w 1633158"/>
                    <a:gd name="connsiteY39" fmla="*/ 112425 h 1562723"/>
                    <a:gd name="connsiteX40" fmla="*/ 656515 w 1633158"/>
                    <a:gd name="connsiteY40" fmla="*/ 0 h 1562723"/>
                    <a:gd name="connsiteX0" fmla="*/ 656405 w 1633048"/>
                    <a:gd name="connsiteY0" fmla="*/ 0 h 1562723"/>
                    <a:gd name="connsiteX1" fmla="*/ 918983 w 1633048"/>
                    <a:gd name="connsiteY1" fmla="*/ 145751 h 1562723"/>
                    <a:gd name="connsiteX2" fmla="*/ 1327929 w 1633048"/>
                    <a:gd name="connsiteY2" fmla="*/ 574826 h 1562723"/>
                    <a:gd name="connsiteX3" fmla="*/ 1552899 w 1633048"/>
                    <a:gd name="connsiteY3" fmla="*/ 989062 h 1562723"/>
                    <a:gd name="connsiteX4" fmla="*/ 1501669 w 1633048"/>
                    <a:gd name="connsiteY4" fmla="*/ 1490778 h 1562723"/>
                    <a:gd name="connsiteX5" fmla="*/ 999952 w 1633048"/>
                    <a:gd name="connsiteY5" fmla="*/ 1439547 h 1562723"/>
                    <a:gd name="connsiteX6" fmla="*/ 854103 w 1633048"/>
                    <a:gd name="connsiteY6" fmla="*/ 1348505 h 1562723"/>
                    <a:gd name="connsiteX7" fmla="*/ 509997 w 1633048"/>
                    <a:gd name="connsiteY7" fmla="*/ 1328733 h 1562723"/>
                    <a:gd name="connsiteX8" fmla="*/ 449741 w 1633048"/>
                    <a:gd name="connsiteY8" fmla="*/ 1318984 h 1562723"/>
                    <a:gd name="connsiteX9" fmla="*/ 285960 w 1633048"/>
                    <a:gd name="connsiteY9" fmla="*/ 1193251 h 1562723"/>
                    <a:gd name="connsiteX10" fmla="*/ 449741 w 1633048"/>
                    <a:gd name="connsiteY10" fmla="*/ 1067517 h 1562723"/>
                    <a:gd name="connsiteX11" fmla="*/ 513492 w 1633048"/>
                    <a:gd name="connsiteY11" fmla="*/ 1077398 h 1562723"/>
                    <a:gd name="connsiteX12" fmla="*/ 617067 w 1633048"/>
                    <a:gd name="connsiteY12" fmla="*/ 1095747 h 1562723"/>
                    <a:gd name="connsiteX13" fmla="*/ 718217 w 1633048"/>
                    <a:gd name="connsiteY13" fmla="*/ 1097512 h 1562723"/>
                    <a:gd name="connsiteX14" fmla="*/ 720562 w 1633048"/>
                    <a:gd name="connsiteY14" fmla="*/ 1096613 h 1562723"/>
                    <a:gd name="connsiteX15" fmla="*/ 711222 w 1633048"/>
                    <a:gd name="connsiteY15" fmla="*/ 1085148 h 1562723"/>
                    <a:gd name="connsiteX16" fmla="*/ 643437 w 1633048"/>
                    <a:gd name="connsiteY16" fmla="*/ 1036279 h 1562723"/>
                    <a:gd name="connsiteX17" fmla="*/ 431631 w 1633048"/>
                    <a:gd name="connsiteY17" fmla="*/ 972236 h 1562723"/>
                    <a:gd name="connsiteX18" fmla="*/ 292819 w 1633048"/>
                    <a:gd name="connsiteY18" fmla="*/ 973950 h 1562723"/>
                    <a:gd name="connsiteX19" fmla="*/ 287888 w 1633048"/>
                    <a:gd name="connsiteY19" fmla="*/ 975912 h 1562723"/>
                    <a:gd name="connsiteX20" fmla="*/ 41614 w 1633048"/>
                    <a:gd name="connsiteY20" fmla="*/ 932844 h 1562723"/>
                    <a:gd name="connsiteX21" fmla="*/ 246553 w 1633048"/>
                    <a:gd name="connsiteY21" fmla="*/ 804642 h 1562723"/>
                    <a:gd name="connsiteX22" fmla="*/ 634634 w 1633048"/>
                    <a:gd name="connsiteY22" fmla="*/ 835798 h 1562723"/>
                    <a:gd name="connsiteX23" fmla="*/ 632521 w 1633048"/>
                    <a:gd name="connsiteY23" fmla="*/ 801508 h 1562723"/>
                    <a:gd name="connsiteX24" fmla="*/ 171818 w 1633048"/>
                    <a:gd name="connsiteY24" fmla="*/ 709252 h 1562723"/>
                    <a:gd name="connsiteX25" fmla="*/ 351 w 1633048"/>
                    <a:gd name="connsiteY25" fmla="*/ 641199 h 1562723"/>
                    <a:gd name="connsiteX26" fmla="*/ 138000 w 1633048"/>
                    <a:gd name="connsiteY26" fmla="*/ 508857 h 1562723"/>
                    <a:gd name="connsiteX27" fmla="*/ 481893 w 1633048"/>
                    <a:gd name="connsiteY27" fmla="*/ 549019 h 1562723"/>
                    <a:gd name="connsiteX28" fmla="*/ 680000 w 1633048"/>
                    <a:gd name="connsiteY28" fmla="*/ 596397 h 1562723"/>
                    <a:gd name="connsiteX29" fmla="*/ 694167 w 1633048"/>
                    <a:gd name="connsiteY29" fmla="*/ 578869 h 1562723"/>
                    <a:gd name="connsiteX30" fmla="*/ 695193 w 1633048"/>
                    <a:gd name="connsiteY30" fmla="*/ 578104 h 1562723"/>
                    <a:gd name="connsiteX31" fmla="*/ 546887 w 1633048"/>
                    <a:gd name="connsiteY31" fmla="*/ 478994 h 1562723"/>
                    <a:gd name="connsiteX32" fmla="*/ 313455 w 1633048"/>
                    <a:gd name="connsiteY32" fmla="*/ 405304 h 1562723"/>
                    <a:gd name="connsiteX33" fmla="*/ 114881 w 1633048"/>
                    <a:gd name="connsiteY33" fmla="*/ 246609 h 1562723"/>
                    <a:gd name="connsiteX34" fmla="*/ 555031 w 1633048"/>
                    <a:gd name="connsiteY34" fmla="*/ 277257 h 1562723"/>
                    <a:gd name="connsiteX35" fmla="*/ 915930 w 1633048"/>
                    <a:gd name="connsiteY35" fmla="*/ 436887 h 1562723"/>
                    <a:gd name="connsiteX36" fmla="*/ 930354 w 1633048"/>
                    <a:gd name="connsiteY36" fmla="*/ 453102 h 1562723"/>
                    <a:gd name="connsiteX37" fmla="*/ 914759 w 1633048"/>
                    <a:gd name="connsiteY37" fmla="*/ 419836 h 1562723"/>
                    <a:gd name="connsiteX38" fmla="*/ 826044 w 1633048"/>
                    <a:gd name="connsiteY38" fmla="*/ 303864 h 1562723"/>
                    <a:gd name="connsiteX39" fmla="*/ 592089 w 1633048"/>
                    <a:gd name="connsiteY39" fmla="*/ 112425 h 1562723"/>
                    <a:gd name="connsiteX40" fmla="*/ 656405 w 1633048"/>
                    <a:gd name="connsiteY40" fmla="*/ 0 h 1562723"/>
                    <a:gd name="connsiteX0" fmla="*/ 656405 w 1633048"/>
                    <a:gd name="connsiteY0" fmla="*/ 0 h 1562723"/>
                    <a:gd name="connsiteX1" fmla="*/ 918983 w 1633048"/>
                    <a:gd name="connsiteY1" fmla="*/ 145751 h 1562723"/>
                    <a:gd name="connsiteX2" fmla="*/ 1327929 w 1633048"/>
                    <a:gd name="connsiteY2" fmla="*/ 574826 h 1562723"/>
                    <a:gd name="connsiteX3" fmla="*/ 1552899 w 1633048"/>
                    <a:gd name="connsiteY3" fmla="*/ 989062 h 1562723"/>
                    <a:gd name="connsiteX4" fmla="*/ 1501669 w 1633048"/>
                    <a:gd name="connsiteY4" fmla="*/ 1490778 h 1562723"/>
                    <a:gd name="connsiteX5" fmla="*/ 999952 w 1633048"/>
                    <a:gd name="connsiteY5" fmla="*/ 1439547 h 1562723"/>
                    <a:gd name="connsiteX6" fmla="*/ 854103 w 1633048"/>
                    <a:gd name="connsiteY6" fmla="*/ 1348505 h 1562723"/>
                    <a:gd name="connsiteX7" fmla="*/ 509997 w 1633048"/>
                    <a:gd name="connsiteY7" fmla="*/ 1328733 h 1562723"/>
                    <a:gd name="connsiteX8" fmla="*/ 449741 w 1633048"/>
                    <a:gd name="connsiteY8" fmla="*/ 1318984 h 1562723"/>
                    <a:gd name="connsiteX9" fmla="*/ 285960 w 1633048"/>
                    <a:gd name="connsiteY9" fmla="*/ 1193251 h 1562723"/>
                    <a:gd name="connsiteX10" fmla="*/ 449741 w 1633048"/>
                    <a:gd name="connsiteY10" fmla="*/ 1067517 h 1562723"/>
                    <a:gd name="connsiteX11" fmla="*/ 513492 w 1633048"/>
                    <a:gd name="connsiteY11" fmla="*/ 1077398 h 1562723"/>
                    <a:gd name="connsiteX12" fmla="*/ 617067 w 1633048"/>
                    <a:gd name="connsiteY12" fmla="*/ 1095747 h 1562723"/>
                    <a:gd name="connsiteX13" fmla="*/ 718217 w 1633048"/>
                    <a:gd name="connsiteY13" fmla="*/ 1097512 h 1562723"/>
                    <a:gd name="connsiteX14" fmla="*/ 720562 w 1633048"/>
                    <a:gd name="connsiteY14" fmla="*/ 1096613 h 1562723"/>
                    <a:gd name="connsiteX15" fmla="*/ 711222 w 1633048"/>
                    <a:gd name="connsiteY15" fmla="*/ 1085148 h 1562723"/>
                    <a:gd name="connsiteX16" fmla="*/ 643437 w 1633048"/>
                    <a:gd name="connsiteY16" fmla="*/ 1036279 h 1562723"/>
                    <a:gd name="connsiteX17" fmla="*/ 431631 w 1633048"/>
                    <a:gd name="connsiteY17" fmla="*/ 972236 h 1562723"/>
                    <a:gd name="connsiteX18" fmla="*/ 292819 w 1633048"/>
                    <a:gd name="connsiteY18" fmla="*/ 973950 h 1562723"/>
                    <a:gd name="connsiteX19" fmla="*/ 287888 w 1633048"/>
                    <a:gd name="connsiteY19" fmla="*/ 975912 h 1562723"/>
                    <a:gd name="connsiteX20" fmla="*/ 41614 w 1633048"/>
                    <a:gd name="connsiteY20" fmla="*/ 932844 h 1562723"/>
                    <a:gd name="connsiteX21" fmla="*/ 246553 w 1633048"/>
                    <a:gd name="connsiteY21" fmla="*/ 804642 h 1562723"/>
                    <a:gd name="connsiteX22" fmla="*/ 634634 w 1633048"/>
                    <a:gd name="connsiteY22" fmla="*/ 835798 h 1562723"/>
                    <a:gd name="connsiteX23" fmla="*/ 632521 w 1633048"/>
                    <a:gd name="connsiteY23" fmla="*/ 801508 h 1562723"/>
                    <a:gd name="connsiteX24" fmla="*/ 171818 w 1633048"/>
                    <a:gd name="connsiteY24" fmla="*/ 709252 h 1562723"/>
                    <a:gd name="connsiteX25" fmla="*/ 351 w 1633048"/>
                    <a:gd name="connsiteY25" fmla="*/ 641199 h 1562723"/>
                    <a:gd name="connsiteX26" fmla="*/ 138000 w 1633048"/>
                    <a:gd name="connsiteY26" fmla="*/ 508857 h 1562723"/>
                    <a:gd name="connsiteX27" fmla="*/ 481893 w 1633048"/>
                    <a:gd name="connsiteY27" fmla="*/ 549019 h 1562723"/>
                    <a:gd name="connsiteX28" fmla="*/ 680000 w 1633048"/>
                    <a:gd name="connsiteY28" fmla="*/ 596397 h 1562723"/>
                    <a:gd name="connsiteX29" fmla="*/ 694167 w 1633048"/>
                    <a:gd name="connsiteY29" fmla="*/ 578869 h 1562723"/>
                    <a:gd name="connsiteX30" fmla="*/ 695193 w 1633048"/>
                    <a:gd name="connsiteY30" fmla="*/ 578104 h 1562723"/>
                    <a:gd name="connsiteX31" fmla="*/ 546887 w 1633048"/>
                    <a:gd name="connsiteY31" fmla="*/ 478994 h 1562723"/>
                    <a:gd name="connsiteX32" fmla="*/ 313455 w 1633048"/>
                    <a:gd name="connsiteY32" fmla="*/ 405304 h 1562723"/>
                    <a:gd name="connsiteX33" fmla="*/ 114881 w 1633048"/>
                    <a:gd name="connsiteY33" fmla="*/ 246609 h 1562723"/>
                    <a:gd name="connsiteX34" fmla="*/ 555031 w 1633048"/>
                    <a:gd name="connsiteY34" fmla="*/ 277257 h 1562723"/>
                    <a:gd name="connsiteX35" fmla="*/ 915930 w 1633048"/>
                    <a:gd name="connsiteY35" fmla="*/ 436887 h 1562723"/>
                    <a:gd name="connsiteX36" fmla="*/ 930354 w 1633048"/>
                    <a:gd name="connsiteY36" fmla="*/ 453102 h 1562723"/>
                    <a:gd name="connsiteX37" fmla="*/ 914759 w 1633048"/>
                    <a:gd name="connsiteY37" fmla="*/ 419836 h 1562723"/>
                    <a:gd name="connsiteX38" fmla="*/ 826044 w 1633048"/>
                    <a:gd name="connsiteY38" fmla="*/ 303864 h 1562723"/>
                    <a:gd name="connsiteX39" fmla="*/ 592089 w 1633048"/>
                    <a:gd name="connsiteY39" fmla="*/ 112425 h 1562723"/>
                    <a:gd name="connsiteX40" fmla="*/ 656405 w 1633048"/>
                    <a:gd name="connsiteY40" fmla="*/ 0 h 1562723"/>
                    <a:gd name="connsiteX0" fmla="*/ 656526 w 1633169"/>
                    <a:gd name="connsiteY0" fmla="*/ 0 h 1562723"/>
                    <a:gd name="connsiteX1" fmla="*/ 919104 w 1633169"/>
                    <a:gd name="connsiteY1" fmla="*/ 145751 h 1562723"/>
                    <a:gd name="connsiteX2" fmla="*/ 1328050 w 1633169"/>
                    <a:gd name="connsiteY2" fmla="*/ 574826 h 1562723"/>
                    <a:gd name="connsiteX3" fmla="*/ 1553020 w 1633169"/>
                    <a:gd name="connsiteY3" fmla="*/ 989062 h 1562723"/>
                    <a:gd name="connsiteX4" fmla="*/ 1501790 w 1633169"/>
                    <a:gd name="connsiteY4" fmla="*/ 1490778 h 1562723"/>
                    <a:gd name="connsiteX5" fmla="*/ 1000073 w 1633169"/>
                    <a:gd name="connsiteY5" fmla="*/ 1439547 h 1562723"/>
                    <a:gd name="connsiteX6" fmla="*/ 854224 w 1633169"/>
                    <a:gd name="connsiteY6" fmla="*/ 1348505 h 1562723"/>
                    <a:gd name="connsiteX7" fmla="*/ 510118 w 1633169"/>
                    <a:gd name="connsiteY7" fmla="*/ 1328733 h 1562723"/>
                    <a:gd name="connsiteX8" fmla="*/ 449862 w 1633169"/>
                    <a:gd name="connsiteY8" fmla="*/ 1318984 h 1562723"/>
                    <a:gd name="connsiteX9" fmla="*/ 286081 w 1633169"/>
                    <a:gd name="connsiteY9" fmla="*/ 1193251 h 1562723"/>
                    <a:gd name="connsiteX10" fmla="*/ 449862 w 1633169"/>
                    <a:gd name="connsiteY10" fmla="*/ 1067517 h 1562723"/>
                    <a:gd name="connsiteX11" fmla="*/ 513613 w 1633169"/>
                    <a:gd name="connsiteY11" fmla="*/ 1077398 h 1562723"/>
                    <a:gd name="connsiteX12" fmla="*/ 617188 w 1633169"/>
                    <a:gd name="connsiteY12" fmla="*/ 1095747 h 1562723"/>
                    <a:gd name="connsiteX13" fmla="*/ 718338 w 1633169"/>
                    <a:gd name="connsiteY13" fmla="*/ 1097512 h 1562723"/>
                    <a:gd name="connsiteX14" fmla="*/ 720683 w 1633169"/>
                    <a:gd name="connsiteY14" fmla="*/ 1096613 h 1562723"/>
                    <a:gd name="connsiteX15" fmla="*/ 711343 w 1633169"/>
                    <a:gd name="connsiteY15" fmla="*/ 1085148 h 1562723"/>
                    <a:gd name="connsiteX16" fmla="*/ 643558 w 1633169"/>
                    <a:gd name="connsiteY16" fmla="*/ 1036279 h 1562723"/>
                    <a:gd name="connsiteX17" fmla="*/ 431752 w 1633169"/>
                    <a:gd name="connsiteY17" fmla="*/ 972236 h 1562723"/>
                    <a:gd name="connsiteX18" fmla="*/ 292940 w 1633169"/>
                    <a:gd name="connsiteY18" fmla="*/ 973950 h 1562723"/>
                    <a:gd name="connsiteX19" fmla="*/ 288009 w 1633169"/>
                    <a:gd name="connsiteY19" fmla="*/ 975912 h 1562723"/>
                    <a:gd name="connsiteX20" fmla="*/ 41735 w 1633169"/>
                    <a:gd name="connsiteY20" fmla="*/ 932844 h 1562723"/>
                    <a:gd name="connsiteX21" fmla="*/ 246674 w 1633169"/>
                    <a:gd name="connsiteY21" fmla="*/ 804642 h 1562723"/>
                    <a:gd name="connsiteX22" fmla="*/ 634755 w 1633169"/>
                    <a:gd name="connsiteY22" fmla="*/ 835798 h 1562723"/>
                    <a:gd name="connsiteX23" fmla="*/ 632642 w 1633169"/>
                    <a:gd name="connsiteY23" fmla="*/ 801508 h 1562723"/>
                    <a:gd name="connsiteX24" fmla="*/ 171939 w 1633169"/>
                    <a:gd name="connsiteY24" fmla="*/ 709252 h 1562723"/>
                    <a:gd name="connsiteX25" fmla="*/ 472 w 1633169"/>
                    <a:gd name="connsiteY25" fmla="*/ 641199 h 1562723"/>
                    <a:gd name="connsiteX26" fmla="*/ 133575 w 1633169"/>
                    <a:gd name="connsiteY26" fmla="*/ 529936 h 1562723"/>
                    <a:gd name="connsiteX27" fmla="*/ 482014 w 1633169"/>
                    <a:gd name="connsiteY27" fmla="*/ 549019 h 1562723"/>
                    <a:gd name="connsiteX28" fmla="*/ 680121 w 1633169"/>
                    <a:gd name="connsiteY28" fmla="*/ 596397 h 1562723"/>
                    <a:gd name="connsiteX29" fmla="*/ 694288 w 1633169"/>
                    <a:gd name="connsiteY29" fmla="*/ 578869 h 1562723"/>
                    <a:gd name="connsiteX30" fmla="*/ 695314 w 1633169"/>
                    <a:gd name="connsiteY30" fmla="*/ 578104 h 1562723"/>
                    <a:gd name="connsiteX31" fmla="*/ 547008 w 1633169"/>
                    <a:gd name="connsiteY31" fmla="*/ 478994 h 1562723"/>
                    <a:gd name="connsiteX32" fmla="*/ 313576 w 1633169"/>
                    <a:gd name="connsiteY32" fmla="*/ 405304 h 1562723"/>
                    <a:gd name="connsiteX33" fmla="*/ 115002 w 1633169"/>
                    <a:gd name="connsiteY33" fmla="*/ 246609 h 1562723"/>
                    <a:gd name="connsiteX34" fmla="*/ 555152 w 1633169"/>
                    <a:gd name="connsiteY34" fmla="*/ 277257 h 1562723"/>
                    <a:gd name="connsiteX35" fmla="*/ 916051 w 1633169"/>
                    <a:gd name="connsiteY35" fmla="*/ 436887 h 1562723"/>
                    <a:gd name="connsiteX36" fmla="*/ 930475 w 1633169"/>
                    <a:gd name="connsiteY36" fmla="*/ 453102 h 1562723"/>
                    <a:gd name="connsiteX37" fmla="*/ 914880 w 1633169"/>
                    <a:gd name="connsiteY37" fmla="*/ 419836 h 1562723"/>
                    <a:gd name="connsiteX38" fmla="*/ 826165 w 1633169"/>
                    <a:gd name="connsiteY38" fmla="*/ 303864 h 1562723"/>
                    <a:gd name="connsiteX39" fmla="*/ 592210 w 1633169"/>
                    <a:gd name="connsiteY39" fmla="*/ 112425 h 1562723"/>
                    <a:gd name="connsiteX40" fmla="*/ 656526 w 1633169"/>
                    <a:gd name="connsiteY40" fmla="*/ 0 h 1562723"/>
                    <a:gd name="connsiteX0" fmla="*/ 657079 w 1633722"/>
                    <a:gd name="connsiteY0" fmla="*/ 0 h 1562723"/>
                    <a:gd name="connsiteX1" fmla="*/ 919657 w 1633722"/>
                    <a:gd name="connsiteY1" fmla="*/ 145751 h 1562723"/>
                    <a:gd name="connsiteX2" fmla="*/ 1328603 w 1633722"/>
                    <a:gd name="connsiteY2" fmla="*/ 574826 h 1562723"/>
                    <a:gd name="connsiteX3" fmla="*/ 1553573 w 1633722"/>
                    <a:gd name="connsiteY3" fmla="*/ 989062 h 1562723"/>
                    <a:gd name="connsiteX4" fmla="*/ 1502343 w 1633722"/>
                    <a:gd name="connsiteY4" fmla="*/ 1490778 h 1562723"/>
                    <a:gd name="connsiteX5" fmla="*/ 1000626 w 1633722"/>
                    <a:gd name="connsiteY5" fmla="*/ 1439547 h 1562723"/>
                    <a:gd name="connsiteX6" fmla="*/ 854777 w 1633722"/>
                    <a:gd name="connsiteY6" fmla="*/ 1348505 h 1562723"/>
                    <a:gd name="connsiteX7" fmla="*/ 510671 w 1633722"/>
                    <a:gd name="connsiteY7" fmla="*/ 1328733 h 1562723"/>
                    <a:gd name="connsiteX8" fmla="*/ 450415 w 1633722"/>
                    <a:gd name="connsiteY8" fmla="*/ 1318984 h 1562723"/>
                    <a:gd name="connsiteX9" fmla="*/ 286634 w 1633722"/>
                    <a:gd name="connsiteY9" fmla="*/ 1193251 h 1562723"/>
                    <a:gd name="connsiteX10" fmla="*/ 450415 w 1633722"/>
                    <a:gd name="connsiteY10" fmla="*/ 1067517 h 1562723"/>
                    <a:gd name="connsiteX11" fmla="*/ 514166 w 1633722"/>
                    <a:gd name="connsiteY11" fmla="*/ 1077398 h 1562723"/>
                    <a:gd name="connsiteX12" fmla="*/ 617741 w 1633722"/>
                    <a:gd name="connsiteY12" fmla="*/ 1095747 h 1562723"/>
                    <a:gd name="connsiteX13" fmla="*/ 718891 w 1633722"/>
                    <a:gd name="connsiteY13" fmla="*/ 1097512 h 1562723"/>
                    <a:gd name="connsiteX14" fmla="*/ 721236 w 1633722"/>
                    <a:gd name="connsiteY14" fmla="*/ 1096613 h 1562723"/>
                    <a:gd name="connsiteX15" fmla="*/ 711896 w 1633722"/>
                    <a:gd name="connsiteY15" fmla="*/ 1085148 h 1562723"/>
                    <a:gd name="connsiteX16" fmla="*/ 644111 w 1633722"/>
                    <a:gd name="connsiteY16" fmla="*/ 1036279 h 1562723"/>
                    <a:gd name="connsiteX17" fmla="*/ 432305 w 1633722"/>
                    <a:gd name="connsiteY17" fmla="*/ 972236 h 1562723"/>
                    <a:gd name="connsiteX18" fmla="*/ 293493 w 1633722"/>
                    <a:gd name="connsiteY18" fmla="*/ 973950 h 1562723"/>
                    <a:gd name="connsiteX19" fmla="*/ 288562 w 1633722"/>
                    <a:gd name="connsiteY19" fmla="*/ 975912 h 1562723"/>
                    <a:gd name="connsiteX20" fmla="*/ 42288 w 1633722"/>
                    <a:gd name="connsiteY20" fmla="*/ 932844 h 1562723"/>
                    <a:gd name="connsiteX21" fmla="*/ 247227 w 1633722"/>
                    <a:gd name="connsiteY21" fmla="*/ 804642 h 1562723"/>
                    <a:gd name="connsiteX22" fmla="*/ 635308 w 1633722"/>
                    <a:gd name="connsiteY22" fmla="*/ 835798 h 1562723"/>
                    <a:gd name="connsiteX23" fmla="*/ 633195 w 1633722"/>
                    <a:gd name="connsiteY23" fmla="*/ 801508 h 1562723"/>
                    <a:gd name="connsiteX24" fmla="*/ 172492 w 1633722"/>
                    <a:gd name="connsiteY24" fmla="*/ 709252 h 1562723"/>
                    <a:gd name="connsiteX25" fmla="*/ 1025 w 1633722"/>
                    <a:gd name="connsiteY25" fmla="*/ 641199 h 1562723"/>
                    <a:gd name="connsiteX26" fmla="*/ 134128 w 1633722"/>
                    <a:gd name="connsiteY26" fmla="*/ 529936 h 1562723"/>
                    <a:gd name="connsiteX27" fmla="*/ 482567 w 1633722"/>
                    <a:gd name="connsiteY27" fmla="*/ 549019 h 1562723"/>
                    <a:gd name="connsiteX28" fmla="*/ 680674 w 1633722"/>
                    <a:gd name="connsiteY28" fmla="*/ 596397 h 1562723"/>
                    <a:gd name="connsiteX29" fmla="*/ 694841 w 1633722"/>
                    <a:gd name="connsiteY29" fmla="*/ 578869 h 1562723"/>
                    <a:gd name="connsiteX30" fmla="*/ 695867 w 1633722"/>
                    <a:gd name="connsiteY30" fmla="*/ 578104 h 1562723"/>
                    <a:gd name="connsiteX31" fmla="*/ 547561 w 1633722"/>
                    <a:gd name="connsiteY31" fmla="*/ 478994 h 1562723"/>
                    <a:gd name="connsiteX32" fmla="*/ 314129 w 1633722"/>
                    <a:gd name="connsiteY32" fmla="*/ 405304 h 1562723"/>
                    <a:gd name="connsiteX33" fmla="*/ 115555 w 1633722"/>
                    <a:gd name="connsiteY33" fmla="*/ 246609 h 1562723"/>
                    <a:gd name="connsiteX34" fmla="*/ 555705 w 1633722"/>
                    <a:gd name="connsiteY34" fmla="*/ 277257 h 1562723"/>
                    <a:gd name="connsiteX35" fmla="*/ 916604 w 1633722"/>
                    <a:gd name="connsiteY35" fmla="*/ 436887 h 1562723"/>
                    <a:gd name="connsiteX36" fmla="*/ 931028 w 1633722"/>
                    <a:gd name="connsiteY36" fmla="*/ 453102 h 1562723"/>
                    <a:gd name="connsiteX37" fmla="*/ 915433 w 1633722"/>
                    <a:gd name="connsiteY37" fmla="*/ 419836 h 1562723"/>
                    <a:gd name="connsiteX38" fmla="*/ 826718 w 1633722"/>
                    <a:gd name="connsiteY38" fmla="*/ 303864 h 1562723"/>
                    <a:gd name="connsiteX39" fmla="*/ 592763 w 1633722"/>
                    <a:gd name="connsiteY39" fmla="*/ 112425 h 1562723"/>
                    <a:gd name="connsiteX40" fmla="*/ 657079 w 1633722"/>
                    <a:gd name="connsiteY40" fmla="*/ 0 h 1562723"/>
                    <a:gd name="connsiteX0" fmla="*/ 657079 w 1633722"/>
                    <a:gd name="connsiteY0" fmla="*/ 0 h 1562723"/>
                    <a:gd name="connsiteX1" fmla="*/ 919657 w 1633722"/>
                    <a:gd name="connsiteY1" fmla="*/ 145751 h 1562723"/>
                    <a:gd name="connsiteX2" fmla="*/ 1328603 w 1633722"/>
                    <a:gd name="connsiteY2" fmla="*/ 574826 h 1562723"/>
                    <a:gd name="connsiteX3" fmla="*/ 1553573 w 1633722"/>
                    <a:gd name="connsiteY3" fmla="*/ 989062 h 1562723"/>
                    <a:gd name="connsiteX4" fmla="*/ 1502343 w 1633722"/>
                    <a:gd name="connsiteY4" fmla="*/ 1490778 h 1562723"/>
                    <a:gd name="connsiteX5" fmla="*/ 1000626 w 1633722"/>
                    <a:gd name="connsiteY5" fmla="*/ 1439547 h 1562723"/>
                    <a:gd name="connsiteX6" fmla="*/ 854777 w 1633722"/>
                    <a:gd name="connsiteY6" fmla="*/ 1348505 h 1562723"/>
                    <a:gd name="connsiteX7" fmla="*/ 510671 w 1633722"/>
                    <a:gd name="connsiteY7" fmla="*/ 1328733 h 1562723"/>
                    <a:gd name="connsiteX8" fmla="*/ 450415 w 1633722"/>
                    <a:gd name="connsiteY8" fmla="*/ 1318984 h 1562723"/>
                    <a:gd name="connsiteX9" fmla="*/ 286634 w 1633722"/>
                    <a:gd name="connsiteY9" fmla="*/ 1193251 h 1562723"/>
                    <a:gd name="connsiteX10" fmla="*/ 450415 w 1633722"/>
                    <a:gd name="connsiteY10" fmla="*/ 1067517 h 1562723"/>
                    <a:gd name="connsiteX11" fmla="*/ 514166 w 1633722"/>
                    <a:gd name="connsiteY11" fmla="*/ 1077398 h 1562723"/>
                    <a:gd name="connsiteX12" fmla="*/ 617741 w 1633722"/>
                    <a:gd name="connsiteY12" fmla="*/ 1095747 h 1562723"/>
                    <a:gd name="connsiteX13" fmla="*/ 718891 w 1633722"/>
                    <a:gd name="connsiteY13" fmla="*/ 1097512 h 1562723"/>
                    <a:gd name="connsiteX14" fmla="*/ 721236 w 1633722"/>
                    <a:gd name="connsiteY14" fmla="*/ 1096613 h 1562723"/>
                    <a:gd name="connsiteX15" fmla="*/ 711896 w 1633722"/>
                    <a:gd name="connsiteY15" fmla="*/ 1085148 h 1562723"/>
                    <a:gd name="connsiteX16" fmla="*/ 644111 w 1633722"/>
                    <a:gd name="connsiteY16" fmla="*/ 1036279 h 1562723"/>
                    <a:gd name="connsiteX17" fmla="*/ 432305 w 1633722"/>
                    <a:gd name="connsiteY17" fmla="*/ 972236 h 1562723"/>
                    <a:gd name="connsiteX18" fmla="*/ 293493 w 1633722"/>
                    <a:gd name="connsiteY18" fmla="*/ 973950 h 1562723"/>
                    <a:gd name="connsiteX19" fmla="*/ 288562 w 1633722"/>
                    <a:gd name="connsiteY19" fmla="*/ 975912 h 1562723"/>
                    <a:gd name="connsiteX20" fmla="*/ 42288 w 1633722"/>
                    <a:gd name="connsiteY20" fmla="*/ 932844 h 1562723"/>
                    <a:gd name="connsiteX21" fmla="*/ 247227 w 1633722"/>
                    <a:gd name="connsiteY21" fmla="*/ 804642 h 1562723"/>
                    <a:gd name="connsiteX22" fmla="*/ 635308 w 1633722"/>
                    <a:gd name="connsiteY22" fmla="*/ 835798 h 1562723"/>
                    <a:gd name="connsiteX23" fmla="*/ 633195 w 1633722"/>
                    <a:gd name="connsiteY23" fmla="*/ 801508 h 1562723"/>
                    <a:gd name="connsiteX24" fmla="*/ 172492 w 1633722"/>
                    <a:gd name="connsiteY24" fmla="*/ 709252 h 1562723"/>
                    <a:gd name="connsiteX25" fmla="*/ 1025 w 1633722"/>
                    <a:gd name="connsiteY25" fmla="*/ 641199 h 1562723"/>
                    <a:gd name="connsiteX26" fmla="*/ 134128 w 1633722"/>
                    <a:gd name="connsiteY26" fmla="*/ 529936 h 1562723"/>
                    <a:gd name="connsiteX27" fmla="*/ 482567 w 1633722"/>
                    <a:gd name="connsiteY27" fmla="*/ 549019 h 1562723"/>
                    <a:gd name="connsiteX28" fmla="*/ 680674 w 1633722"/>
                    <a:gd name="connsiteY28" fmla="*/ 596397 h 1562723"/>
                    <a:gd name="connsiteX29" fmla="*/ 694841 w 1633722"/>
                    <a:gd name="connsiteY29" fmla="*/ 578869 h 1562723"/>
                    <a:gd name="connsiteX30" fmla="*/ 695867 w 1633722"/>
                    <a:gd name="connsiteY30" fmla="*/ 578104 h 1562723"/>
                    <a:gd name="connsiteX31" fmla="*/ 547561 w 1633722"/>
                    <a:gd name="connsiteY31" fmla="*/ 478994 h 1562723"/>
                    <a:gd name="connsiteX32" fmla="*/ 314129 w 1633722"/>
                    <a:gd name="connsiteY32" fmla="*/ 405304 h 1562723"/>
                    <a:gd name="connsiteX33" fmla="*/ 115555 w 1633722"/>
                    <a:gd name="connsiteY33" fmla="*/ 246609 h 1562723"/>
                    <a:gd name="connsiteX34" fmla="*/ 555705 w 1633722"/>
                    <a:gd name="connsiteY34" fmla="*/ 277257 h 1562723"/>
                    <a:gd name="connsiteX35" fmla="*/ 916604 w 1633722"/>
                    <a:gd name="connsiteY35" fmla="*/ 436887 h 1562723"/>
                    <a:gd name="connsiteX36" fmla="*/ 931028 w 1633722"/>
                    <a:gd name="connsiteY36" fmla="*/ 453102 h 1562723"/>
                    <a:gd name="connsiteX37" fmla="*/ 915433 w 1633722"/>
                    <a:gd name="connsiteY37" fmla="*/ 419836 h 1562723"/>
                    <a:gd name="connsiteX38" fmla="*/ 826718 w 1633722"/>
                    <a:gd name="connsiteY38" fmla="*/ 303864 h 1562723"/>
                    <a:gd name="connsiteX39" fmla="*/ 592763 w 1633722"/>
                    <a:gd name="connsiteY39" fmla="*/ 112425 h 1562723"/>
                    <a:gd name="connsiteX40" fmla="*/ 657079 w 1633722"/>
                    <a:gd name="connsiteY40" fmla="*/ 0 h 1562723"/>
                    <a:gd name="connsiteX0" fmla="*/ 657079 w 1633722"/>
                    <a:gd name="connsiteY0" fmla="*/ 0 h 1562723"/>
                    <a:gd name="connsiteX1" fmla="*/ 919657 w 1633722"/>
                    <a:gd name="connsiteY1" fmla="*/ 145751 h 1562723"/>
                    <a:gd name="connsiteX2" fmla="*/ 1328603 w 1633722"/>
                    <a:gd name="connsiteY2" fmla="*/ 574826 h 1562723"/>
                    <a:gd name="connsiteX3" fmla="*/ 1553573 w 1633722"/>
                    <a:gd name="connsiteY3" fmla="*/ 989062 h 1562723"/>
                    <a:gd name="connsiteX4" fmla="*/ 1502343 w 1633722"/>
                    <a:gd name="connsiteY4" fmla="*/ 1490778 h 1562723"/>
                    <a:gd name="connsiteX5" fmla="*/ 1000626 w 1633722"/>
                    <a:gd name="connsiteY5" fmla="*/ 1439547 h 1562723"/>
                    <a:gd name="connsiteX6" fmla="*/ 854777 w 1633722"/>
                    <a:gd name="connsiteY6" fmla="*/ 1348505 h 1562723"/>
                    <a:gd name="connsiteX7" fmla="*/ 510671 w 1633722"/>
                    <a:gd name="connsiteY7" fmla="*/ 1328733 h 1562723"/>
                    <a:gd name="connsiteX8" fmla="*/ 450415 w 1633722"/>
                    <a:gd name="connsiteY8" fmla="*/ 1318984 h 1562723"/>
                    <a:gd name="connsiteX9" fmla="*/ 286634 w 1633722"/>
                    <a:gd name="connsiteY9" fmla="*/ 1193251 h 1562723"/>
                    <a:gd name="connsiteX10" fmla="*/ 450415 w 1633722"/>
                    <a:gd name="connsiteY10" fmla="*/ 1067517 h 1562723"/>
                    <a:gd name="connsiteX11" fmla="*/ 514166 w 1633722"/>
                    <a:gd name="connsiteY11" fmla="*/ 1077398 h 1562723"/>
                    <a:gd name="connsiteX12" fmla="*/ 617741 w 1633722"/>
                    <a:gd name="connsiteY12" fmla="*/ 1095747 h 1562723"/>
                    <a:gd name="connsiteX13" fmla="*/ 718891 w 1633722"/>
                    <a:gd name="connsiteY13" fmla="*/ 1097512 h 1562723"/>
                    <a:gd name="connsiteX14" fmla="*/ 721236 w 1633722"/>
                    <a:gd name="connsiteY14" fmla="*/ 1096613 h 1562723"/>
                    <a:gd name="connsiteX15" fmla="*/ 711896 w 1633722"/>
                    <a:gd name="connsiteY15" fmla="*/ 1085148 h 1562723"/>
                    <a:gd name="connsiteX16" fmla="*/ 644111 w 1633722"/>
                    <a:gd name="connsiteY16" fmla="*/ 1036279 h 1562723"/>
                    <a:gd name="connsiteX17" fmla="*/ 432305 w 1633722"/>
                    <a:gd name="connsiteY17" fmla="*/ 972236 h 1562723"/>
                    <a:gd name="connsiteX18" fmla="*/ 293493 w 1633722"/>
                    <a:gd name="connsiteY18" fmla="*/ 973950 h 1562723"/>
                    <a:gd name="connsiteX19" fmla="*/ 288562 w 1633722"/>
                    <a:gd name="connsiteY19" fmla="*/ 975912 h 1562723"/>
                    <a:gd name="connsiteX20" fmla="*/ 42288 w 1633722"/>
                    <a:gd name="connsiteY20" fmla="*/ 932844 h 1562723"/>
                    <a:gd name="connsiteX21" fmla="*/ 247227 w 1633722"/>
                    <a:gd name="connsiteY21" fmla="*/ 804642 h 1562723"/>
                    <a:gd name="connsiteX22" fmla="*/ 635308 w 1633722"/>
                    <a:gd name="connsiteY22" fmla="*/ 835798 h 1562723"/>
                    <a:gd name="connsiteX23" fmla="*/ 633195 w 1633722"/>
                    <a:gd name="connsiteY23" fmla="*/ 801508 h 1562723"/>
                    <a:gd name="connsiteX24" fmla="*/ 172492 w 1633722"/>
                    <a:gd name="connsiteY24" fmla="*/ 709252 h 1562723"/>
                    <a:gd name="connsiteX25" fmla="*/ 1025 w 1633722"/>
                    <a:gd name="connsiteY25" fmla="*/ 641199 h 1562723"/>
                    <a:gd name="connsiteX26" fmla="*/ 134128 w 1633722"/>
                    <a:gd name="connsiteY26" fmla="*/ 529936 h 1562723"/>
                    <a:gd name="connsiteX27" fmla="*/ 482567 w 1633722"/>
                    <a:gd name="connsiteY27" fmla="*/ 549019 h 1562723"/>
                    <a:gd name="connsiteX28" fmla="*/ 680674 w 1633722"/>
                    <a:gd name="connsiteY28" fmla="*/ 596397 h 1562723"/>
                    <a:gd name="connsiteX29" fmla="*/ 694841 w 1633722"/>
                    <a:gd name="connsiteY29" fmla="*/ 578869 h 1562723"/>
                    <a:gd name="connsiteX30" fmla="*/ 695867 w 1633722"/>
                    <a:gd name="connsiteY30" fmla="*/ 578104 h 1562723"/>
                    <a:gd name="connsiteX31" fmla="*/ 547561 w 1633722"/>
                    <a:gd name="connsiteY31" fmla="*/ 478994 h 1562723"/>
                    <a:gd name="connsiteX32" fmla="*/ 314129 w 1633722"/>
                    <a:gd name="connsiteY32" fmla="*/ 405304 h 1562723"/>
                    <a:gd name="connsiteX33" fmla="*/ 115555 w 1633722"/>
                    <a:gd name="connsiteY33" fmla="*/ 246609 h 1562723"/>
                    <a:gd name="connsiteX34" fmla="*/ 555705 w 1633722"/>
                    <a:gd name="connsiteY34" fmla="*/ 277257 h 1562723"/>
                    <a:gd name="connsiteX35" fmla="*/ 916604 w 1633722"/>
                    <a:gd name="connsiteY35" fmla="*/ 436887 h 1562723"/>
                    <a:gd name="connsiteX36" fmla="*/ 931028 w 1633722"/>
                    <a:gd name="connsiteY36" fmla="*/ 453102 h 1562723"/>
                    <a:gd name="connsiteX37" fmla="*/ 915433 w 1633722"/>
                    <a:gd name="connsiteY37" fmla="*/ 419836 h 1562723"/>
                    <a:gd name="connsiteX38" fmla="*/ 826718 w 1633722"/>
                    <a:gd name="connsiteY38" fmla="*/ 303864 h 1562723"/>
                    <a:gd name="connsiteX39" fmla="*/ 592763 w 1633722"/>
                    <a:gd name="connsiteY39" fmla="*/ 112425 h 1562723"/>
                    <a:gd name="connsiteX40" fmla="*/ 657079 w 1633722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30853 w 1633547"/>
                    <a:gd name="connsiteY36" fmla="*/ 453102 h 1562723"/>
                    <a:gd name="connsiteX37" fmla="*/ 915258 w 1633547"/>
                    <a:gd name="connsiteY37" fmla="*/ 419836 h 1562723"/>
                    <a:gd name="connsiteX38" fmla="*/ 826543 w 1633547"/>
                    <a:gd name="connsiteY38" fmla="*/ 303864 h 1562723"/>
                    <a:gd name="connsiteX39" fmla="*/ 592588 w 1633547"/>
                    <a:gd name="connsiteY39" fmla="*/ 112425 h 1562723"/>
                    <a:gd name="connsiteX40" fmla="*/ 656904 w 1633547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30853 w 1633547"/>
                    <a:gd name="connsiteY36" fmla="*/ 453102 h 1562723"/>
                    <a:gd name="connsiteX37" fmla="*/ 915258 w 1633547"/>
                    <a:gd name="connsiteY37" fmla="*/ 419836 h 1562723"/>
                    <a:gd name="connsiteX38" fmla="*/ 826543 w 1633547"/>
                    <a:gd name="connsiteY38" fmla="*/ 303864 h 1562723"/>
                    <a:gd name="connsiteX39" fmla="*/ 592588 w 1633547"/>
                    <a:gd name="connsiteY39" fmla="*/ 112425 h 1562723"/>
                    <a:gd name="connsiteX40" fmla="*/ 656904 w 1633547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30853 w 1633547"/>
                    <a:gd name="connsiteY36" fmla="*/ 453102 h 1562723"/>
                    <a:gd name="connsiteX37" fmla="*/ 956447 w 1633547"/>
                    <a:gd name="connsiteY37" fmla="*/ 438404 h 1562723"/>
                    <a:gd name="connsiteX38" fmla="*/ 826543 w 1633547"/>
                    <a:gd name="connsiteY38" fmla="*/ 303864 h 1562723"/>
                    <a:gd name="connsiteX39" fmla="*/ 592588 w 1633547"/>
                    <a:gd name="connsiteY39" fmla="*/ 112425 h 1562723"/>
                    <a:gd name="connsiteX40" fmla="*/ 656904 w 1633547"/>
                    <a:gd name="connsiteY40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16429 w 1633547"/>
                    <a:gd name="connsiteY35" fmla="*/ 436887 h 1562723"/>
                    <a:gd name="connsiteX36" fmla="*/ 956447 w 1633547"/>
                    <a:gd name="connsiteY36" fmla="*/ 438404 h 1562723"/>
                    <a:gd name="connsiteX37" fmla="*/ 826543 w 1633547"/>
                    <a:gd name="connsiteY37" fmla="*/ 303864 h 1562723"/>
                    <a:gd name="connsiteX38" fmla="*/ 592588 w 1633547"/>
                    <a:gd name="connsiteY38" fmla="*/ 112425 h 1562723"/>
                    <a:gd name="connsiteX39" fmla="*/ 656904 w 1633547"/>
                    <a:gd name="connsiteY39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26823 w 1633547"/>
                    <a:gd name="connsiteY35" fmla="*/ 452310 h 1562723"/>
                    <a:gd name="connsiteX36" fmla="*/ 956447 w 1633547"/>
                    <a:gd name="connsiteY36" fmla="*/ 438404 h 1562723"/>
                    <a:gd name="connsiteX37" fmla="*/ 826543 w 1633547"/>
                    <a:gd name="connsiteY37" fmla="*/ 303864 h 1562723"/>
                    <a:gd name="connsiteX38" fmla="*/ 592588 w 1633547"/>
                    <a:gd name="connsiteY38" fmla="*/ 112425 h 1562723"/>
                    <a:gd name="connsiteX39" fmla="*/ 656904 w 1633547"/>
                    <a:gd name="connsiteY39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513991 w 1633547"/>
                    <a:gd name="connsiteY11" fmla="*/ 1077398 h 1562723"/>
                    <a:gd name="connsiteX12" fmla="*/ 617566 w 1633547"/>
                    <a:gd name="connsiteY12" fmla="*/ 1095747 h 1562723"/>
                    <a:gd name="connsiteX13" fmla="*/ 718716 w 1633547"/>
                    <a:gd name="connsiteY13" fmla="*/ 1097512 h 1562723"/>
                    <a:gd name="connsiteX14" fmla="*/ 721061 w 1633547"/>
                    <a:gd name="connsiteY14" fmla="*/ 1096613 h 1562723"/>
                    <a:gd name="connsiteX15" fmla="*/ 711721 w 1633547"/>
                    <a:gd name="connsiteY15" fmla="*/ 1085148 h 1562723"/>
                    <a:gd name="connsiteX16" fmla="*/ 643936 w 1633547"/>
                    <a:gd name="connsiteY16" fmla="*/ 1036279 h 1562723"/>
                    <a:gd name="connsiteX17" fmla="*/ 432130 w 1633547"/>
                    <a:gd name="connsiteY17" fmla="*/ 972236 h 1562723"/>
                    <a:gd name="connsiteX18" fmla="*/ 293318 w 1633547"/>
                    <a:gd name="connsiteY18" fmla="*/ 973950 h 1562723"/>
                    <a:gd name="connsiteX19" fmla="*/ 288387 w 1633547"/>
                    <a:gd name="connsiteY19" fmla="*/ 975912 h 1562723"/>
                    <a:gd name="connsiteX20" fmla="*/ 42113 w 1633547"/>
                    <a:gd name="connsiteY20" fmla="*/ 932844 h 1562723"/>
                    <a:gd name="connsiteX21" fmla="*/ 247052 w 1633547"/>
                    <a:gd name="connsiteY21" fmla="*/ 804642 h 1562723"/>
                    <a:gd name="connsiteX22" fmla="*/ 635133 w 1633547"/>
                    <a:gd name="connsiteY22" fmla="*/ 835798 h 1562723"/>
                    <a:gd name="connsiteX23" fmla="*/ 633020 w 1633547"/>
                    <a:gd name="connsiteY23" fmla="*/ 801508 h 1562723"/>
                    <a:gd name="connsiteX24" fmla="*/ 172317 w 1633547"/>
                    <a:gd name="connsiteY24" fmla="*/ 709252 h 1562723"/>
                    <a:gd name="connsiteX25" fmla="*/ 850 w 1633547"/>
                    <a:gd name="connsiteY25" fmla="*/ 641199 h 1562723"/>
                    <a:gd name="connsiteX26" fmla="*/ 133953 w 1633547"/>
                    <a:gd name="connsiteY26" fmla="*/ 529936 h 1562723"/>
                    <a:gd name="connsiteX27" fmla="*/ 390003 w 1633547"/>
                    <a:gd name="connsiteY27" fmla="*/ 539586 h 1562723"/>
                    <a:gd name="connsiteX28" fmla="*/ 680499 w 1633547"/>
                    <a:gd name="connsiteY28" fmla="*/ 596397 h 1562723"/>
                    <a:gd name="connsiteX29" fmla="*/ 694666 w 1633547"/>
                    <a:gd name="connsiteY29" fmla="*/ 578869 h 1562723"/>
                    <a:gd name="connsiteX30" fmla="*/ 695692 w 1633547"/>
                    <a:gd name="connsiteY30" fmla="*/ 578104 h 1562723"/>
                    <a:gd name="connsiteX31" fmla="*/ 547386 w 1633547"/>
                    <a:gd name="connsiteY31" fmla="*/ 478994 h 1562723"/>
                    <a:gd name="connsiteX32" fmla="*/ 313954 w 1633547"/>
                    <a:gd name="connsiteY32" fmla="*/ 405304 h 1562723"/>
                    <a:gd name="connsiteX33" fmla="*/ 115380 w 1633547"/>
                    <a:gd name="connsiteY33" fmla="*/ 246609 h 1562723"/>
                    <a:gd name="connsiteX34" fmla="*/ 555530 w 1633547"/>
                    <a:gd name="connsiteY34" fmla="*/ 277257 h 1562723"/>
                    <a:gd name="connsiteX35" fmla="*/ 926823 w 1633547"/>
                    <a:gd name="connsiteY35" fmla="*/ 452310 h 1562723"/>
                    <a:gd name="connsiteX36" fmla="*/ 956447 w 1633547"/>
                    <a:gd name="connsiteY36" fmla="*/ 438404 h 1562723"/>
                    <a:gd name="connsiteX37" fmla="*/ 826543 w 1633547"/>
                    <a:gd name="connsiteY37" fmla="*/ 303864 h 1562723"/>
                    <a:gd name="connsiteX38" fmla="*/ 592588 w 1633547"/>
                    <a:gd name="connsiteY38" fmla="*/ 112425 h 1562723"/>
                    <a:gd name="connsiteX39" fmla="*/ 656904 w 1633547"/>
                    <a:gd name="connsiteY39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50240 w 1633547"/>
                    <a:gd name="connsiteY10" fmla="*/ 1067517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86459 w 1633547"/>
                    <a:gd name="connsiteY9" fmla="*/ 1193251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56147 w 1633547"/>
                    <a:gd name="connsiteY9" fmla="*/ 1185368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4602 w 1633547"/>
                    <a:gd name="connsiteY6" fmla="*/ 1348505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  <a:gd name="connsiteX0" fmla="*/ 656904 w 1633547"/>
                    <a:gd name="connsiteY0" fmla="*/ 0 h 1562723"/>
                    <a:gd name="connsiteX1" fmla="*/ 919482 w 1633547"/>
                    <a:gd name="connsiteY1" fmla="*/ 145751 h 1562723"/>
                    <a:gd name="connsiteX2" fmla="*/ 1328428 w 1633547"/>
                    <a:gd name="connsiteY2" fmla="*/ 574826 h 1562723"/>
                    <a:gd name="connsiteX3" fmla="*/ 1553398 w 1633547"/>
                    <a:gd name="connsiteY3" fmla="*/ 989062 h 1562723"/>
                    <a:gd name="connsiteX4" fmla="*/ 1502168 w 1633547"/>
                    <a:gd name="connsiteY4" fmla="*/ 1490778 h 1562723"/>
                    <a:gd name="connsiteX5" fmla="*/ 1000451 w 1633547"/>
                    <a:gd name="connsiteY5" fmla="*/ 1439547 h 1562723"/>
                    <a:gd name="connsiteX6" fmla="*/ 856680 w 1633547"/>
                    <a:gd name="connsiteY6" fmla="*/ 1375046 h 1562723"/>
                    <a:gd name="connsiteX7" fmla="*/ 510496 w 1633547"/>
                    <a:gd name="connsiteY7" fmla="*/ 1328733 h 1562723"/>
                    <a:gd name="connsiteX8" fmla="*/ 450240 w 1633547"/>
                    <a:gd name="connsiteY8" fmla="*/ 1318984 h 1562723"/>
                    <a:gd name="connsiteX9" fmla="*/ 274565 w 1633547"/>
                    <a:gd name="connsiteY9" fmla="*/ 1215972 h 1562723"/>
                    <a:gd name="connsiteX10" fmla="*/ 428144 w 1633547"/>
                    <a:gd name="connsiteY10" fmla="*/ 1096378 h 1562723"/>
                    <a:gd name="connsiteX11" fmla="*/ 617566 w 1633547"/>
                    <a:gd name="connsiteY11" fmla="*/ 1095747 h 1562723"/>
                    <a:gd name="connsiteX12" fmla="*/ 718716 w 1633547"/>
                    <a:gd name="connsiteY12" fmla="*/ 1097512 h 1562723"/>
                    <a:gd name="connsiteX13" fmla="*/ 721061 w 1633547"/>
                    <a:gd name="connsiteY13" fmla="*/ 1096613 h 1562723"/>
                    <a:gd name="connsiteX14" fmla="*/ 711721 w 1633547"/>
                    <a:gd name="connsiteY14" fmla="*/ 1085148 h 1562723"/>
                    <a:gd name="connsiteX15" fmla="*/ 643936 w 1633547"/>
                    <a:gd name="connsiteY15" fmla="*/ 1036279 h 1562723"/>
                    <a:gd name="connsiteX16" fmla="*/ 432130 w 1633547"/>
                    <a:gd name="connsiteY16" fmla="*/ 972236 h 1562723"/>
                    <a:gd name="connsiteX17" fmla="*/ 293318 w 1633547"/>
                    <a:gd name="connsiteY17" fmla="*/ 973950 h 1562723"/>
                    <a:gd name="connsiteX18" fmla="*/ 288387 w 1633547"/>
                    <a:gd name="connsiteY18" fmla="*/ 975912 h 1562723"/>
                    <a:gd name="connsiteX19" fmla="*/ 42113 w 1633547"/>
                    <a:gd name="connsiteY19" fmla="*/ 932844 h 1562723"/>
                    <a:gd name="connsiteX20" fmla="*/ 247052 w 1633547"/>
                    <a:gd name="connsiteY20" fmla="*/ 804642 h 1562723"/>
                    <a:gd name="connsiteX21" fmla="*/ 635133 w 1633547"/>
                    <a:gd name="connsiteY21" fmla="*/ 835798 h 1562723"/>
                    <a:gd name="connsiteX22" fmla="*/ 633020 w 1633547"/>
                    <a:gd name="connsiteY22" fmla="*/ 801508 h 1562723"/>
                    <a:gd name="connsiteX23" fmla="*/ 172317 w 1633547"/>
                    <a:gd name="connsiteY23" fmla="*/ 709252 h 1562723"/>
                    <a:gd name="connsiteX24" fmla="*/ 850 w 1633547"/>
                    <a:gd name="connsiteY24" fmla="*/ 641199 h 1562723"/>
                    <a:gd name="connsiteX25" fmla="*/ 133953 w 1633547"/>
                    <a:gd name="connsiteY25" fmla="*/ 529936 h 1562723"/>
                    <a:gd name="connsiteX26" fmla="*/ 390003 w 1633547"/>
                    <a:gd name="connsiteY26" fmla="*/ 539586 h 1562723"/>
                    <a:gd name="connsiteX27" fmla="*/ 680499 w 1633547"/>
                    <a:gd name="connsiteY27" fmla="*/ 596397 h 1562723"/>
                    <a:gd name="connsiteX28" fmla="*/ 694666 w 1633547"/>
                    <a:gd name="connsiteY28" fmla="*/ 578869 h 1562723"/>
                    <a:gd name="connsiteX29" fmla="*/ 695692 w 1633547"/>
                    <a:gd name="connsiteY29" fmla="*/ 578104 h 1562723"/>
                    <a:gd name="connsiteX30" fmla="*/ 547386 w 1633547"/>
                    <a:gd name="connsiteY30" fmla="*/ 478994 h 1562723"/>
                    <a:gd name="connsiteX31" fmla="*/ 313954 w 1633547"/>
                    <a:gd name="connsiteY31" fmla="*/ 405304 h 1562723"/>
                    <a:gd name="connsiteX32" fmla="*/ 115380 w 1633547"/>
                    <a:gd name="connsiteY32" fmla="*/ 246609 h 1562723"/>
                    <a:gd name="connsiteX33" fmla="*/ 555530 w 1633547"/>
                    <a:gd name="connsiteY33" fmla="*/ 277257 h 1562723"/>
                    <a:gd name="connsiteX34" fmla="*/ 926823 w 1633547"/>
                    <a:gd name="connsiteY34" fmla="*/ 452310 h 1562723"/>
                    <a:gd name="connsiteX35" fmla="*/ 956447 w 1633547"/>
                    <a:gd name="connsiteY35" fmla="*/ 438404 h 1562723"/>
                    <a:gd name="connsiteX36" fmla="*/ 826543 w 1633547"/>
                    <a:gd name="connsiteY36" fmla="*/ 303864 h 1562723"/>
                    <a:gd name="connsiteX37" fmla="*/ 592588 w 1633547"/>
                    <a:gd name="connsiteY37" fmla="*/ 112425 h 1562723"/>
                    <a:gd name="connsiteX38" fmla="*/ 656904 w 1633547"/>
                    <a:gd name="connsiteY38" fmla="*/ 0 h 1562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633547" h="1562723">
                      <a:moveTo>
                        <a:pt x="656904" y="0"/>
                      </a:moveTo>
                      <a:cubicBezTo>
                        <a:pt x="729915" y="132"/>
                        <a:pt x="828150" y="75750"/>
                        <a:pt x="919482" y="145751"/>
                      </a:cubicBezTo>
                      <a:cubicBezTo>
                        <a:pt x="1041259" y="239086"/>
                        <a:pt x="1222775" y="434274"/>
                        <a:pt x="1328428" y="574826"/>
                      </a:cubicBezTo>
                      <a:cubicBezTo>
                        <a:pt x="1434081" y="715378"/>
                        <a:pt x="1471768" y="853497"/>
                        <a:pt x="1553398" y="989062"/>
                      </a:cubicBezTo>
                      <a:cubicBezTo>
                        <a:pt x="1677797" y="1141753"/>
                        <a:pt x="1654860" y="1366378"/>
                        <a:pt x="1502168" y="1490778"/>
                      </a:cubicBezTo>
                      <a:cubicBezTo>
                        <a:pt x="1349476" y="1615177"/>
                        <a:pt x="1189829" y="1565363"/>
                        <a:pt x="1000451" y="1439547"/>
                      </a:cubicBezTo>
                      <a:lnTo>
                        <a:pt x="856680" y="1375046"/>
                      </a:lnTo>
                      <a:cubicBezTo>
                        <a:pt x="760012" y="1355935"/>
                        <a:pt x="625198" y="1335324"/>
                        <a:pt x="510496" y="1328733"/>
                      </a:cubicBezTo>
                      <a:lnTo>
                        <a:pt x="450240" y="1318984"/>
                      </a:lnTo>
                      <a:cubicBezTo>
                        <a:pt x="359787" y="1318984"/>
                        <a:pt x="270074" y="1309685"/>
                        <a:pt x="274565" y="1215972"/>
                      </a:cubicBezTo>
                      <a:cubicBezTo>
                        <a:pt x="279056" y="1122259"/>
                        <a:pt x="357973" y="1103119"/>
                        <a:pt x="428144" y="1096378"/>
                      </a:cubicBezTo>
                      <a:cubicBezTo>
                        <a:pt x="498315" y="1089637"/>
                        <a:pt x="572820" y="1090748"/>
                        <a:pt x="617566" y="1095747"/>
                      </a:cubicBezTo>
                      <a:cubicBezTo>
                        <a:pt x="657039" y="1102172"/>
                        <a:pt x="690260" y="1102306"/>
                        <a:pt x="718716" y="1097512"/>
                      </a:cubicBezTo>
                      <a:lnTo>
                        <a:pt x="721061" y="1096613"/>
                      </a:lnTo>
                      <a:lnTo>
                        <a:pt x="711721" y="1085148"/>
                      </a:lnTo>
                      <a:lnTo>
                        <a:pt x="643936" y="1036279"/>
                      </a:lnTo>
                      <a:cubicBezTo>
                        <a:pt x="583077" y="1002529"/>
                        <a:pt x="510861" y="980570"/>
                        <a:pt x="432130" y="972236"/>
                      </a:cubicBezTo>
                      <a:lnTo>
                        <a:pt x="293318" y="973950"/>
                      </a:lnTo>
                      <a:lnTo>
                        <a:pt x="288387" y="975912"/>
                      </a:lnTo>
                      <a:cubicBezTo>
                        <a:pt x="221384" y="992082"/>
                        <a:pt x="54879" y="1013790"/>
                        <a:pt x="42113" y="932844"/>
                      </a:cubicBezTo>
                      <a:cubicBezTo>
                        <a:pt x="29347" y="851898"/>
                        <a:pt x="148215" y="820816"/>
                        <a:pt x="247052" y="804642"/>
                      </a:cubicBezTo>
                      <a:cubicBezTo>
                        <a:pt x="345889" y="788468"/>
                        <a:pt x="465705" y="787291"/>
                        <a:pt x="635133" y="835798"/>
                      </a:cubicBezTo>
                      <a:lnTo>
                        <a:pt x="633020" y="801508"/>
                      </a:lnTo>
                      <a:cubicBezTo>
                        <a:pt x="555884" y="780417"/>
                        <a:pt x="272024" y="721031"/>
                        <a:pt x="172317" y="709252"/>
                      </a:cubicBezTo>
                      <a:cubicBezTo>
                        <a:pt x="72610" y="697473"/>
                        <a:pt x="10723" y="707345"/>
                        <a:pt x="850" y="641199"/>
                      </a:cubicBezTo>
                      <a:cubicBezTo>
                        <a:pt x="-9023" y="575053"/>
                        <a:pt x="69094" y="546871"/>
                        <a:pt x="133953" y="529936"/>
                      </a:cubicBezTo>
                      <a:cubicBezTo>
                        <a:pt x="198812" y="513001"/>
                        <a:pt x="292531" y="520677"/>
                        <a:pt x="390003" y="539586"/>
                      </a:cubicBezTo>
                      <a:cubicBezTo>
                        <a:pt x="487475" y="558495"/>
                        <a:pt x="591097" y="575026"/>
                        <a:pt x="680499" y="596397"/>
                      </a:cubicBezTo>
                      <a:lnTo>
                        <a:pt x="694666" y="578869"/>
                      </a:lnTo>
                      <a:lnTo>
                        <a:pt x="695692" y="578104"/>
                      </a:lnTo>
                      <a:cubicBezTo>
                        <a:pt x="654573" y="533948"/>
                        <a:pt x="625974" y="507826"/>
                        <a:pt x="547386" y="478994"/>
                      </a:cubicBezTo>
                      <a:cubicBezTo>
                        <a:pt x="468798" y="450162"/>
                        <a:pt x="394755" y="428178"/>
                        <a:pt x="313954" y="405304"/>
                      </a:cubicBezTo>
                      <a:cubicBezTo>
                        <a:pt x="233153" y="382430"/>
                        <a:pt x="73757" y="351588"/>
                        <a:pt x="115380" y="246609"/>
                      </a:cubicBezTo>
                      <a:cubicBezTo>
                        <a:pt x="157003" y="141630"/>
                        <a:pt x="416760" y="230644"/>
                        <a:pt x="555530" y="277257"/>
                      </a:cubicBezTo>
                      <a:cubicBezTo>
                        <a:pt x="694300" y="323870"/>
                        <a:pt x="818382" y="403556"/>
                        <a:pt x="926823" y="452310"/>
                      </a:cubicBezTo>
                      <a:lnTo>
                        <a:pt x="956447" y="438404"/>
                      </a:lnTo>
                      <a:cubicBezTo>
                        <a:pt x="931527" y="397483"/>
                        <a:pt x="860638" y="340006"/>
                        <a:pt x="826543" y="303864"/>
                      </a:cubicBezTo>
                      <a:cubicBezTo>
                        <a:pt x="734441" y="229833"/>
                        <a:pt x="638712" y="191337"/>
                        <a:pt x="592588" y="112425"/>
                      </a:cubicBezTo>
                      <a:cubicBezTo>
                        <a:pt x="546464" y="33513"/>
                        <a:pt x="632567" y="-44"/>
                        <a:pt x="65690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58635024-0981-42A6-8186-7CEE17787AFF}"/>
                    </a:ext>
                  </a:extLst>
                </p:cNvPr>
                <p:cNvGrpSpPr/>
                <p:nvPr/>
              </p:nvGrpSpPr>
              <p:grpSpPr>
                <a:xfrm>
                  <a:off x="1731215" y="2057414"/>
                  <a:ext cx="120080" cy="103409"/>
                  <a:chOff x="3299408" y="2057413"/>
                  <a:chExt cx="120080" cy="103409"/>
                </a:xfrm>
              </p:grpSpPr>
              <p:sp>
                <p:nvSpPr>
                  <p:cNvPr id="104" name="星: 12 pt 103">
                    <a:extLst>
                      <a:ext uri="{FF2B5EF4-FFF2-40B4-BE49-F238E27FC236}">
                        <a16:creationId xmlns:a16="http://schemas.microsoft.com/office/drawing/2014/main" id="{E35B5564-3F15-428A-854E-7C196216E23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58940" y="205741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" name="星: 12 pt 104">
                    <a:extLst>
                      <a:ext uri="{FF2B5EF4-FFF2-40B4-BE49-F238E27FC236}">
                        <a16:creationId xmlns:a16="http://schemas.microsoft.com/office/drawing/2014/main" id="{447B3CCF-3316-4721-8A5D-980A1FF99E5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330365" y="2078843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" name="星: 12 pt 105">
                    <a:extLst>
                      <a:ext uri="{FF2B5EF4-FFF2-40B4-BE49-F238E27FC236}">
                        <a16:creationId xmlns:a16="http://schemas.microsoft.com/office/drawing/2014/main" id="{A946B677-AE75-48A9-A707-589A4FB25AF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299408" y="2100274"/>
                    <a:ext cx="60548" cy="60548"/>
                  </a:xfrm>
                  <a:prstGeom prst="star12">
                    <a:avLst>
                      <a:gd name="adj" fmla="val 41041"/>
                    </a:avLst>
                  </a:prstGeom>
                  <a:solidFill>
                    <a:srgbClr val="00CC00"/>
                  </a:solidFill>
                  <a:ln w="6350">
                    <a:solidFill>
                      <a:srgbClr val="008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9A297D77-134F-48CA-857D-C00CCF8368D1}"/>
                    </a:ext>
                  </a:extLst>
                </p:cNvPr>
                <p:cNvSpPr/>
                <p:nvPr/>
              </p:nvSpPr>
              <p:spPr>
                <a:xfrm rot="5400000">
                  <a:off x="1872278" y="2690106"/>
                  <a:ext cx="504042" cy="569038"/>
                </a:xfrm>
                <a:custGeom>
                  <a:avLst/>
                  <a:gdLst>
                    <a:gd name="connsiteX0" fmla="*/ 384651 w 504042"/>
                    <a:gd name="connsiteY0" fmla="*/ 236028 h 569038"/>
                    <a:gd name="connsiteX1" fmla="*/ 450767 w 504042"/>
                    <a:gd name="connsiteY1" fmla="*/ 116336 h 569038"/>
                    <a:gd name="connsiteX2" fmla="*/ 460842 w 504042"/>
                    <a:gd name="connsiteY2" fmla="*/ 46005 h 569038"/>
                    <a:gd name="connsiteX3" fmla="*/ 456855 w 504042"/>
                    <a:gd name="connsiteY3" fmla="*/ 10659 h 569038"/>
                    <a:gd name="connsiteX4" fmla="*/ 477798 w 504042"/>
                    <a:gd name="connsiteY4" fmla="*/ 0 h 569038"/>
                    <a:gd name="connsiteX5" fmla="*/ 503793 w 504042"/>
                    <a:gd name="connsiteY5" fmla="*/ 132944 h 569038"/>
                    <a:gd name="connsiteX6" fmla="*/ 504042 w 504042"/>
                    <a:gd name="connsiteY6" fmla="*/ 138724 h 569038"/>
                    <a:gd name="connsiteX7" fmla="*/ 486825 w 504042"/>
                    <a:gd name="connsiteY7" fmla="*/ 179483 h 569038"/>
                    <a:gd name="connsiteX8" fmla="*/ 384651 w 504042"/>
                    <a:gd name="connsiteY8" fmla="*/ 236028 h 569038"/>
                    <a:gd name="connsiteX9" fmla="*/ 373663 w 504042"/>
                    <a:gd name="connsiteY9" fmla="*/ 357351 h 569038"/>
                    <a:gd name="connsiteX10" fmla="*/ 394226 w 504042"/>
                    <a:gd name="connsiteY10" fmla="*/ 295736 h 569038"/>
                    <a:gd name="connsiteX11" fmla="*/ 446733 w 504042"/>
                    <a:gd name="connsiteY11" fmla="*/ 399992 h 569038"/>
                    <a:gd name="connsiteX12" fmla="*/ 488328 w 504042"/>
                    <a:gd name="connsiteY12" fmla="*/ 437706 h 569038"/>
                    <a:gd name="connsiteX13" fmla="*/ 485025 w 504042"/>
                    <a:gd name="connsiteY13" fmla="*/ 462391 h 569038"/>
                    <a:gd name="connsiteX14" fmla="*/ 482075 w 504042"/>
                    <a:gd name="connsiteY14" fmla="*/ 478656 h 569038"/>
                    <a:gd name="connsiteX15" fmla="*/ 478379 w 504042"/>
                    <a:gd name="connsiteY15" fmla="*/ 478452 h 569038"/>
                    <a:gd name="connsiteX16" fmla="*/ 408521 w 504042"/>
                    <a:gd name="connsiteY16" fmla="*/ 433034 h 569038"/>
                    <a:gd name="connsiteX17" fmla="*/ 373663 w 504042"/>
                    <a:gd name="connsiteY17" fmla="*/ 357351 h 569038"/>
                    <a:gd name="connsiteX18" fmla="*/ 299330 w 504042"/>
                    <a:gd name="connsiteY18" fmla="*/ 93521 h 569038"/>
                    <a:gd name="connsiteX19" fmla="*/ 320784 w 504042"/>
                    <a:gd name="connsiteY19" fmla="*/ 82536 h 569038"/>
                    <a:gd name="connsiteX20" fmla="*/ 360316 w 504042"/>
                    <a:gd name="connsiteY20" fmla="*/ 61180 h 569038"/>
                    <a:gd name="connsiteX21" fmla="*/ 375570 w 504042"/>
                    <a:gd name="connsiteY21" fmla="*/ 81436 h 569038"/>
                    <a:gd name="connsiteX22" fmla="*/ 372046 w 504042"/>
                    <a:gd name="connsiteY22" fmla="*/ 218766 h 569038"/>
                    <a:gd name="connsiteX23" fmla="*/ 341179 w 504042"/>
                    <a:gd name="connsiteY23" fmla="*/ 146992 h 569038"/>
                    <a:gd name="connsiteX24" fmla="*/ 269359 w 504042"/>
                    <a:gd name="connsiteY24" fmla="*/ 425528 h 569038"/>
                    <a:gd name="connsiteX25" fmla="*/ 369495 w 504042"/>
                    <a:gd name="connsiteY25" fmla="*/ 282017 h 569038"/>
                    <a:gd name="connsiteX26" fmla="*/ 333400 w 504042"/>
                    <a:gd name="connsiteY26" fmla="*/ 425527 h 569038"/>
                    <a:gd name="connsiteX27" fmla="*/ 369496 w 504042"/>
                    <a:gd name="connsiteY27" fmla="*/ 569037 h 569038"/>
                    <a:gd name="connsiteX28" fmla="*/ 369495 w 504042"/>
                    <a:gd name="connsiteY28" fmla="*/ 569038 h 569038"/>
                    <a:gd name="connsiteX29" fmla="*/ 269359 w 504042"/>
                    <a:gd name="connsiteY29" fmla="*/ 425528 h 569038"/>
                    <a:gd name="connsiteX30" fmla="*/ 141798 w 504042"/>
                    <a:gd name="connsiteY30" fmla="*/ 470475 h 569038"/>
                    <a:gd name="connsiteX31" fmla="*/ 177046 w 504042"/>
                    <a:gd name="connsiteY31" fmla="*/ 350983 h 569038"/>
                    <a:gd name="connsiteX32" fmla="*/ 349079 w 504042"/>
                    <a:gd name="connsiteY32" fmla="*/ 252539 h 569038"/>
                    <a:gd name="connsiteX33" fmla="*/ 232300 w 504042"/>
                    <a:gd name="connsiteY33" fmla="*/ 382884 h 569038"/>
                    <a:gd name="connsiteX34" fmla="*/ 177808 w 504042"/>
                    <a:gd name="connsiteY34" fmla="*/ 549190 h 569038"/>
                    <a:gd name="connsiteX35" fmla="*/ 141798 w 504042"/>
                    <a:gd name="connsiteY35" fmla="*/ 470475 h 569038"/>
                    <a:gd name="connsiteX36" fmla="*/ 25 w 504042"/>
                    <a:gd name="connsiteY36" fmla="*/ 298132 h 569038"/>
                    <a:gd name="connsiteX37" fmla="*/ 41462 w 504042"/>
                    <a:gd name="connsiteY37" fmla="*/ 212485 h 569038"/>
                    <a:gd name="connsiteX38" fmla="*/ 67299 w 504042"/>
                    <a:gd name="connsiteY38" fmla="*/ 193144 h 569038"/>
                    <a:gd name="connsiteX39" fmla="*/ 67386 w 504042"/>
                    <a:gd name="connsiteY39" fmla="*/ 193117 h 569038"/>
                    <a:gd name="connsiteX40" fmla="*/ 146804 w 504042"/>
                    <a:gd name="connsiteY40" fmla="*/ 164306 h 569038"/>
                    <a:gd name="connsiteX41" fmla="*/ 178587 w 504042"/>
                    <a:gd name="connsiteY41" fmla="*/ 150741 h 569038"/>
                    <a:gd name="connsiteX42" fmla="*/ 215833 w 504042"/>
                    <a:gd name="connsiteY42" fmla="*/ 146180 h 569038"/>
                    <a:gd name="connsiteX43" fmla="*/ 352735 w 504042"/>
                    <a:gd name="connsiteY43" fmla="*/ 229975 h 569038"/>
                    <a:gd name="connsiteX44" fmla="*/ 166115 w 504042"/>
                    <a:gd name="connsiteY44" fmla="*/ 232847 h 569038"/>
                    <a:gd name="connsiteX45" fmla="*/ 3061 w 504042"/>
                    <a:gd name="connsiteY45" fmla="*/ 323670 h 569038"/>
                    <a:gd name="connsiteX46" fmla="*/ 25 w 504042"/>
                    <a:gd name="connsiteY46" fmla="*/ 298132 h 569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504042" h="569038">
                      <a:moveTo>
                        <a:pt x="384651" y="236028"/>
                      </a:moveTo>
                      <a:cubicBezTo>
                        <a:pt x="414839" y="205483"/>
                        <a:pt x="438224" y="163149"/>
                        <a:pt x="450767" y="116336"/>
                      </a:cubicBezTo>
                      <a:cubicBezTo>
                        <a:pt x="457039" y="92930"/>
                        <a:pt x="460404" y="69138"/>
                        <a:pt x="460842" y="46005"/>
                      </a:cubicBezTo>
                      <a:lnTo>
                        <a:pt x="456855" y="10659"/>
                      </a:lnTo>
                      <a:lnTo>
                        <a:pt x="477798" y="0"/>
                      </a:lnTo>
                      <a:cubicBezTo>
                        <a:pt x="489011" y="26446"/>
                        <a:pt x="499295" y="69579"/>
                        <a:pt x="503793" y="132944"/>
                      </a:cubicBezTo>
                      <a:lnTo>
                        <a:pt x="504042" y="138724"/>
                      </a:lnTo>
                      <a:lnTo>
                        <a:pt x="486825" y="179483"/>
                      </a:lnTo>
                      <a:cubicBezTo>
                        <a:pt x="461119" y="221913"/>
                        <a:pt x="421151" y="245808"/>
                        <a:pt x="384651" y="236028"/>
                      </a:cubicBezTo>
                      <a:close/>
                      <a:moveTo>
                        <a:pt x="373663" y="357351"/>
                      </a:moveTo>
                      <a:cubicBezTo>
                        <a:pt x="371077" y="332505"/>
                        <a:pt x="377726" y="310003"/>
                        <a:pt x="394226" y="295736"/>
                      </a:cubicBezTo>
                      <a:cubicBezTo>
                        <a:pt x="401125" y="331850"/>
                        <a:pt x="419696" y="368724"/>
                        <a:pt x="446733" y="399992"/>
                      </a:cubicBezTo>
                      <a:lnTo>
                        <a:pt x="488328" y="437706"/>
                      </a:lnTo>
                      <a:lnTo>
                        <a:pt x="485025" y="462391"/>
                      </a:lnTo>
                      <a:lnTo>
                        <a:pt x="482075" y="478656"/>
                      </a:lnTo>
                      <a:lnTo>
                        <a:pt x="478379" y="478452"/>
                      </a:lnTo>
                      <a:cubicBezTo>
                        <a:pt x="454167" y="472305"/>
                        <a:pt x="428968" y="456680"/>
                        <a:pt x="408521" y="433034"/>
                      </a:cubicBezTo>
                      <a:cubicBezTo>
                        <a:pt x="388074" y="409387"/>
                        <a:pt x="376250" y="382197"/>
                        <a:pt x="373663" y="357351"/>
                      </a:cubicBezTo>
                      <a:close/>
                      <a:moveTo>
                        <a:pt x="299330" y="93521"/>
                      </a:moveTo>
                      <a:lnTo>
                        <a:pt x="320784" y="82536"/>
                      </a:lnTo>
                      <a:lnTo>
                        <a:pt x="360316" y="61180"/>
                      </a:lnTo>
                      <a:lnTo>
                        <a:pt x="375570" y="81436"/>
                      </a:lnTo>
                      <a:cubicBezTo>
                        <a:pt x="403283" y="132356"/>
                        <a:pt x="403706" y="187106"/>
                        <a:pt x="372046" y="218766"/>
                      </a:cubicBezTo>
                      <a:cubicBezTo>
                        <a:pt x="365550" y="194463"/>
                        <a:pt x="355053" y="170189"/>
                        <a:pt x="341179" y="146992"/>
                      </a:cubicBezTo>
                      <a:close/>
                      <a:moveTo>
                        <a:pt x="269359" y="425528"/>
                      </a:moveTo>
                      <a:cubicBezTo>
                        <a:pt x="269359" y="346269"/>
                        <a:pt x="314192" y="282017"/>
                        <a:pt x="369495" y="282017"/>
                      </a:cubicBezTo>
                      <a:cubicBezTo>
                        <a:pt x="346166" y="322367"/>
                        <a:pt x="333400" y="373125"/>
                        <a:pt x="333400" y="425527"/>
                      </a:cubicBezTo>
                      <a:cubicBezTo>
                        <a:pt x="333400" y="477930"/>
                        <a:pt x="346167" y="528687"/>
                        <a:pt x="369496" y="569037"/>
                      </a:cubicBezTo>
                      <a:cubicBezTo>
                        <a:pt x="369496" y="569038"/>
                        <a:pt x="369495" y="569038"/>
                        <a:pt x="369495" y="569038"/>
                      </a:cubicBezTo>
                      <a:cubicBezTo>
                        <a:pt x="314192" y="569038"/>
                        <a:pt x="269359" y="504787"/>
                        <a:pt x="269359" y="425528"/>
                      </a:cubicBezTo>
                      <a:close/>
                      <a:moveTo>
                        <a:pt x="141798" y="470475"/>
                      </a:moveTo>
                      <a:cubicBezTo>
                        <a:pt x="141661" y="434607"/>
                        <a:pt x="153399" y="391943"/>
                        <a:pt x="177046" y="350983"/>
                      </a:cubicBezTo>
                      <a:cubicBezTo>
                        <a:pt x="224342" y="269065"/>
                        <a:pt x="301363" y="224990"/>
                        <a:pt x="349079" y="252539"/>
                      </a:cubicBezTo>
                      <a:cubicBezTo>
                        <a:pt x="304873" y="282623"/>
                        <a:pt x="263569" y="328723"/>
                        <a:pt x="232300" y="382884"/>
                      </a:cubicBezTo>
                      <a:cubicBezTo>
                        <a:pt x="201030" y="437044"/>
                        <a:pt x="181757" y="495865"/>
                        <a:pt x="177808" y="549190"/>
                      </a:cubicBezTo>
                      <a:cubicBezTo>
                        <a:pt x="153950" y="535416"/>
                        <a:pt x="141936" y="506344"/>
                        <a:pt x="141798" y="470475"/>
                      </a:cubicBezTo>
                      <a:close/>
                      <a:moveTo>
                        <a:pt x="25" y="298132"/>
                      </a:moveTo>
                      <a:cubicBezTo>
                        <a:pt x="729" y="268152"/>
                        <a:pt x="15903" y="237986"/>
                        <a:pt x="41462" y="212485"/>
                      </a:cubicBezTo>
                      <a:lnTo>
                        <a:pt x="67299" y="193144"/>
                      </a:lnTo>
                      <a:lnTo>
                        <a:pt x="67386" y="193117"/>
                      </a:lnTo>
                      <a:cubicBezTo>
                        <a:pt x="93176" y="184006"/>
                        <a:pt x="119320" y="174170"/>
                        <a:pt x="146804" y="164306"/>
                      </a:cubicBezTo>
                      <a:lnTo>
                        <a:pt x="178587" y="150741"/>
                      </a:lnTo>
                      <a:lnTo>
                        <a:pt x="215833" y="146180"/>
                      </a:lnTo>
                      <a:cubicBezTo>
                        <a:pt x="283547" y="147886"/>
                        <a:pt x="339195" y="179443"/>
                        <a:pt x="352735" y="229975"/>
                      </a:cubicBezTo>
                      <a:cubicBezTo>
                        <a:pt x="295961" y="214725"/>
                        <a:pt x="229956" y="215741"/>
                        <a:pt x="166115" y="232847"/>
                      </a:cubicBezTo>
                      <a:cubicBezTo>
                        <a:pt x="102274" y="249953"/>
                        <a:pt x="44604" y="282076"/>
                        <a:pt x="3061" y="323670"/>
                      </a:cubicBezTo>
                      <a:cubicBezTo>
                        <a:pt x="804" y="315248"/>
                        <a:pt x="-176" y="306698"/>
                        <a:pt x="25" y="2981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12D6D885-5614-4871-81A1-16A1B2D68E8E}"/>
                    </a:ext>
                  </a:extLst>
                </p:cNvPr>
                <p:cNvSpPr/>
                <p:nvPr/>
              </p:nvSpPr>
              <p:spPr>
                <a:xfrm rot="6985694">
                  <a:off x="1694879" y="2726766"/>
                  <a:ext cx="446657" cy="422823"/>
                </a:xfrm>
                <a:custGeom>
                  <a:avLst/>
                  <a:gdLst>
                    <a:gd name="connsiteX0" fmla="*/ 389724 w 724240"/>
                    <a:gd name="connsiteY0" fmla="*/ 425368 h 685594"/>
                    <a:gd name="connsiteX1" fmla="*/ 378689 w 724240"/>
                    <a:gd name="connsiteY1" fmla="*/ 225623 h 685594"/>
                    <a:gd name="connsiteX2" fmla="*/ 504685 w 724240"/>
                    <a:gd name="connsiteY2" fmla="*/ 436374 h 685594"/>
                    <a:gd name="connsiteX3" fmla="*/ 724238 w 724240"/>
                    <a:gd name="connsiteY3" fmla="*/ 546315 h 685594"/>
                    <a:gd name="connsiteX4" fmla="*/ 724240 w 724240"/>
                    <a:gd name="connsiteY4" fmla="*/ 546317 h 685594"/>
                    <a:gd name="connsiteX5" fmla="*/ 448917 w 724240"/>
                    <a:gd name="connsiteY5" fmla="*/ 496466 h 685594"/>
                    <a:gd name="connsiteX6" fmla="*/ 389724 w 724240"/>
                    <a:gd name="connsiteY6" fmla="*/ 425368 h 685594"/>
                    <a:gd name="connsiteX7" fmla="*/ 37441 w 724240"/>
                    <a:gd name="connsiteY7" fmla="*/ 534458 h 685594"/>
                    <a:gd name="connsiteX8" fmla="*/ 0 w 724240"/>
                    <a:gd name="connsiteY8" fmla="*/ 342797 h 685594"/>
                    <a:gd name="connsiteX9" fmla="*/ 219231 w 724240"/>
                    <a:gd name="connsiteY9" fmla="*/ 0 h 685594"/>
                    <a:gd name="connsiteX10" fmla="*/ 138659 w 724240"/>
                    <a:gd name="connsiteY10" fmla="*/ 342797 h 685594"/>
                    <a:gd name="connsiteX11" fmla="*/ 219231 w 724240"/>
                    <a:gd name="connsiteY11" fmla="*/ 685594 h 685594"/>
                    <a:gd name="connsiteX12" fmla="*/ 37441 w 724240"/>
                    <a:gd name="connsiteY12" fmla="*/ 534458 h 685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24240" h="685594">
                      <a:moveTo>
                        <a:pt x="389724" y="425368"/>
                      </a:moveTo>
                      <a:cubicBezTo>
                        <a:pt x="343280" y="351043"/>
                        <a:pt x="336213" y="271391"/>
                        <a:pt x="378689" y="225623"/>
                      </a:cubicBezTo>
                      <a:cubicBezTo>
                        <a:pt x="392430" y="297967"/>
                        <a:pt x="438395" y="374852"/>
                        <a:pt x="504685" y="436374"/>
                      </a:cubicBezTo>
                      <a:cubicBezTo>
                        <a:pt x="570975" y="497896"/>
                        <a:pt x="651072" y="538005"/>
                        <a:pt x="724238" y="546315"/>
                      </a:cubicBezTo>
                      <a:lnTo>
                        <a:pt x="724240" y="546317"/>
                      </a:lnTo>
                      <a:cubicBezTo>
                        <a:pt x="667605" y="607342"/>
                        <a:pt x="544338" y="585023"/>
                        <a:pt x="448917" y="496466"/>
                      </a:cubicBezTo>
                      <a:cubicBezTo>
                        <a:pt x="425062" y="474326"/>
                        <a:pt x="405205" y="450143"/>
                        <a:pt x="389724" y="425368"/>
                      </a:cubicBezTo>
                      <a:close/>
                      <a:moveTo>
                        <a:pt x="37441" y="534458"/>
                      </a:moveTo>
                      <a:cubicBezTo>
                        <a:pt x="13803" y="479747"/>
                        <a:pt x="0" y="413793"/>
                        <a:pt x="0" y="342797"/>
                      </a:cubicBezTo>
                      <a:cubicBezTo>
                        <a:pt x="0" y="153475"/>
                        <a:pt x="98153" y="0"/>
                        <a:pt x="219231" y="0"/>
                      </a:cubicBezTo>
                      <a:cubicBezTo>
                        <a:pt x="167217" y="95702"/>
                        <a:pt x="138659" y="217204"/>
                        <a:pt x="138659" y="342797"/>
                      </a:cubicBezTo>
                      <a:cubicBezTo>
                        <a:pt x="138659" y="468390"/>
                        <a:pt x="167217" y="589891"/>
                        <a:pt x="219231" y="685594"/>
                      </a:cubicBezTo>
                      <a:cubicBezTo>
                        <a:pt x="143557" y="685594"/>
                        <a:pt x="76839" y="625643"/>
                        <a:pt x="37441" y="5344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933B26A0-C62E-4F71-900A-97AE943F51AA}"/>
                  </a:ext>
                </a:extLst>
              </p:cNvPr>
              <p:cNvGrpSpPr/>
              <p:nvPr/>
            </p:nvGrpSpPr>
            <p:grpSpPr>
              <a:xfrm>
                <a:off x="1942967" y="1890577"/>
                <a:ext cx="138314" cy="47791"/>
                <a:chOff x="1049930" y="1328861"/>
                <a:chExt cx="165260" cy="71480"/>
              </a:xfrm>
            </p:grpSpPr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35E7E9BB-A75B-4C7E-BF6B-F363C9DBA180}"/>
                    </a:ext>
                  </a:extLst>
                </p:cNvPr>
                <p:cNvSpPr/>
                <p:nvPr/>
              </p:nvSpPr>
              <p:spPr>
                <a:xfrm rot="16200000">
                  <a:off x="1096821" y="1281971"/>
                  <a:ext cx="71480" cy="16525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A8445957-ACB4-4646-BC8C-68DB22F67940}"/>
                    </a:ext>
                  </a:extLst>
                </p:cNvPr>
                <p:cNvSpPr/>
                <p:nvPr/>
              </p:nvSpPr>
              <p:spPr>
                <a:xfrm rot="16200000">
                  <a:off x="1109701" y="1271041"/>
                  <a:ext cx="45718" cy="16525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" name="二等辺三角形 520">
                <a:extLst>
                  <a:ext uri="{FF2B5EF4-FFF2-40B4-BE49-F238E27FC236}">
                    <a16:creationId xmlns:a16="http://schemas.microsoft.com/office/drawing/2014/main" id="{E38D64DD-D5B4-4374-9543-0E20DD0D21B8}"/>
                  </a:ext>
                </a:extLst>
              </p:cNvPr>
              <p:cNvSpPr/>
              <p:nvPr/>
            </p:nvSpPr>
            <p:spPr>
              <a:xfrm>
                <a:off x="1978907" y="1832905"/>
                <a:ext cx="62832" cy="24883"/>
              </a:xfrm>
              <a:custGeom>
                <a:avLst/>
                <a:gdLst>
                  <a:gd name="connsiteX0" fmla="*/ 0 w 129235"/>
                  <a:gd name="connsiteY0" fmla="*/ 45719 h 45719"/>
                  <a:gd name="connsiteX1" fmla="*/ 64618 w 129235"/>
                  <a:gd name="connsiteY1" fmla="*/ 0 h 45719"/>
                  <a:gd name="connsiteX2" fmla="*/ 129235 w 129235"/>
                  <a:gd name="connsiteY2" fmla="*/ 45719 h 45719"/>
                  <a:gd name="connsiteX3" fmla="*/ 0 w 129235"/>
                  <a:gd name="connsiteY3" fmla="*/ 45719 h 45719"/>
                  <a:gd name="connsiteX0" fmla="*/ 0 w 129235"/>
                  <a:gd name="connsiteY0" fmla="*/ 45948 h 45948"/>
                  <a:gd name="connsiteX1" fmla="*/ 64618 w 129235"/>
                  <a:gd name="connsiteY1" fmla="*/ 229 h 45948"/>
                  <a:gd name="connsiteX2" fmla="*/ 129235 w 129235"/>
                  <a:gd name="connsiteY2" fmla="*/ 45948 h 45948"/>
                  <a:gd name="connsiteX3" fmla="*/ 0 w 129235"/>
                  <a:gd name="connsiteY3" fmla="*/ 45948 h 45948"/>
                  <a:gd name="connsiteX0" fmla="*/ 0 w 129235"/>
                  <a:gd name="connsiteY0" fmla="*/ 45741 h 45741"/>
                  <a:gd name="connsiteX1" fmla="*/ 64618 w 129235"/>
                  <a:gd name="connsiteY1" fmla="*/ 22 h 45741"/>
                  <a:gd name="connsiteX2" fmla="*/ 129235 w 129235"/>
                  <a:gd name="connsiteY2" fmla="*/ 45741 h 45741"/>
                  <a:gd name="connsiteX3" fmla="*/ 0 w 129235"/>
                  <a:gd name="connsiteY3" fmla="*/ 45741 h 45741"/>
                  <a:gd name="connsiteX0" fmla="*/ 435 w 129670"/>
                  <a:gd name="connsiteY0" fmla="*/ 45741 h 52514"/>
                  <a:gd name="connsiteX1" fmla="*/ 65053 w 129670"/>
                  <a:gd name="connsiteY1" fmla="*/ 22 h 52514"/>
                  <a:gd name="connsiteX2" fmla="*/ 129670 w 129670"/>
                  <a:gd name="connsiteY2" fmla="*/ 45741 h 52514"/>
                  <a:gd name="connsiteX3" fmla="*/ 435 w 129670"/>
                  <a:gd name="connsiteY3" fmla="*/ 45741 h 52514"/>
                  <a:gd name="connsiteX0" fmla="*/ 435 w 131119"/>
                  <a:gd name="connsiteY0" fmla="*/ 45741 h 57171"/>
                  <a:gd name="connsiteX1" fmla="*/ 65053 w 131119"/>
                  <a:gd name="connsiteY1" fmla="*/ 22 h 57171"/>
                  <a:gd name="connsiteX2" fmla="*/ 129670 w 131119"/>
                  <a:gd name="connsiteY2" fmla="*/ 45741 h 57171"/>
                  <a:gd name="connsiteX3" fmla="*/ 435 w 131119"/>
                  <a:gd name="connsiteY3" fmla="*/ 45741 h 57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119" h="57171">
                    <a:moveTo>
                      <a:pt x="435" y="45741"/>
                    </a:moveTo>
                    <a:cubicBezTo>
                      <a:pt x="-4220" y="30501"/>
                      <a:pt x="29227" y="-931"/>
                      <a:pt x="65053" y="22"/>
                    </a:cubicBezTo>
                    <a:cubicBezTo>
                      <a:pt x="100879" y="975"/>
                      <a:pt x="139087" y="30501"/>
                      <a:pt x="129670" y="45741"/>
                    </a:cubicBezTo>
                    <a:cubicBezTo>
                      <a:pt x="120253" y="60981"/>
                      <a:pt x="5090" y="60981"/>
                      <a:pt x="435" y="4574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491DDA63-A4CE-498F-A20E-BB900D56BFF1}"/>
                  </a:ext>
                </a:extLst>
              </p:cNvPr>
              <p:cNvSpPr/>
              <p:nvPr/>
            </p:nvSpPr>
            <p:spPr>
              <a:xfrm rot="5400000">
                <a:off x="1852898" y="1533643"/>
                <a:ext cx="38988" cy="162886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B936183D-3653-4002-A048-4C5718949762}"/>
                  </a:ext>
                </a:extLst>
              </p:cNvPr>
              <p:cNvSpPr/>
              <p:nvPr/>
            </p:nvSpPr>
            <p:spPr>
              <a:xfrm rot="5400000">
                <a:off x="2132345" y="1533643"/>
                <a:ext cx="38988" cy="162886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07CFBF2E-1AFE-4131-8FC4-C766D7A152A9}"/>
                  </a:ext>
                </a:extLst>
              </p:cNvPr>
              <p:cNvGrpSpPr/>
              <p:nvPr/>
            </p:nvGrpSpPr>
            <p:grpSpPr>
              <a:xfrm>
                <a:off x="1791748" y="1635923"/>
                <a:ext cx="456037" cy="165858"/>
                <a:chOff x="1791748" y="1635923"/>
                <a:chExt cx="456037" cy="165858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8F95A5FB-B504-4704-8DBD-A9A051C91E58}"/>
                    </a:ext>
                  </a:extLst>
                </p:cNvPr>
                <p:cNvGrpSpPr/>
                <p:nvPr/>
              </p:nvGrpSpPr>
              <p:grpSpPr>
                <a:xfrm>
                  <a:off x="1791748" y="1635923"/>
                  <a:ext cx="166916" cy="165858"/>
                  <a:chOff x="623455" y="1539593"/>
                  <a:chExt cx="274276" cy="272538"/>
                </a:xfrm>
              </p:grpSpPr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37C7C1B9-2B54-4E03-A1EF-E8343CDCAAE0}"/>
                      </a:ext>
                    </a:extLst>
                  </p:cNvPr>
                  <p:cNvSpPr/>
                  <p:nvPr/>
                </p:nvSpPr>
                <p:spPr>
                  <a:xfrm>
                    <a:off x="672887" y="1588991"/>
                    <a:ext cx="220082" cy="223140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9692C88D-0A56-4BD4-8650-077FAD82B6F8}"/>
                      </a:ext>
                    </a:extLst>
                  </p:cNvPr>
                  <p:cNvSpPr/>
                  <p:nvPr/>
                </p:nvSpPr>
                <p:spPr>
                  <a:xfrm>
                    <a:off x="623455" y="1539593"/>
                    <a:ext cx="274276" cy="141037"/>
                  </a:xfrm>
                  <a:custGeom>
                    <a:avLst/>
                    <a:gdLst>
                      <a:gd name="connsiteX0" fmla="*/ 41396 w 274276"/>
                      <a:gd name="connsiteY0" fmla="*/ 0 h 141037"/>
                      <a:gd name="connsiteX1" fmla="*/ 92049 w 274276"/>
                      <a:gd name="connsiteY1" fmla="*/ 60606 h 141037"/>
                      <a:gd name="connsiteX2" fmla="*/ 97022 w 274276"/>
                      <a:gd name="connsiteY2" fmla="*/ 56149 h 141037"/>
                      <a:gd name="connsiteX3" fmla="*/ 161253 w 274276"/>
                      <a:gd name="connsiteY3" fmla="*/ 36795 h 141037"/>
                      <a:gd name="connsiteX4" fmla="*/ 267106 w 274276"/>
                      <a:gd name="connsiteY4" fmla="*/ 106007 h 141037"/>
                      <a:gd name="connsiteX5" fmla="*/ 274276 w 274276"/>
                      <a:gd name="connsiteY5" fmla="*/ 141037 h 141037"/>
                      <a:gd name="connsiteX6" fmla="*/ 251275 w 274276"/>
                      <a:gd name="connsiteY6" fmla="*/ 109425 h 141037"/>
                      <a:gd name="connsiteX7" fmla="*/ 161253 w 274276"/>
                      <a:gd name="connsiteY7" fmla="*/ 74872 h 141037"/>
                      <a:gd name="connsiteX8" fmla="*/ 71231 w 274276"/>
                      <a:gd name="connsiteY8" fmla="*/ 109425 h 141037"/>
                      <a:gd name="connsiteX9" fmla="*/ 48230 w 274276"/>
                      <a:gd name="connsiteY9" fmla="*/ 141037 h 141037"/>
                      <a:gd name="connsiteX10" fmla="*/ 54393 w 274276"/>
                      <a:gd name="connsiteY10" fmla="*/ 110929 h 141037"/>
                      <a:gd name="connsiteX11" fmla="*/ 0 w 274276"/>
                      <a:gd name="connsiteY11" fmla="*/ 38370 h 141037"/>
                      <a:gd name="connsiteX12" fmla="*/ 67596 w 274276"/>
                      <a:gd name="connsiteY12" fmla="*/ 78582 h 141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4276" h="141037">
                        <a:moveTo>
                          <a:pt x="41396" y="0"/>
                        </a:moveTo>
                        <a:lnTo>
                          <a:pt x="92049" y="60606"/>
                        </a:lnTo>
                        <a:lnTo>
                          <a:pt x="97022" y="56149"/>
                        </a:lnTo>
                        <a:cubicBezTo>
                          <a:pt x="115357" y="43930"/>
                          <a:pt x="137461" y="36795"/>
                          <a:pt x="161253" y="36795"/>
                        </a:cubicBezTo>
                        <a:cubicBezTo>
                          <a:pt x="208839" y="36795"/>
                          <a:pt x="249666" y="65334"/>
                          <a:pt x="267106" y="106007"/>
                        </a:cubicBezTo>
                        <a:lnTo>
                          <a:pt x="274276" y="141037"/>
                        </a:lnTo>
                        <a:lnTo>
                          <a:pt x="251275" y="109425"/>
                        </a:lnTo>
                        <a:cubicBezTo>
                          <a:pt x="228236" y="88076"/>
                          <a:pt x="196409" y="74872"/>
                          <a:pt x="161253" y="74872"/>
                        </a:cubicBezTo>
                        <a:cubicBezTo>
                          <a:pt x="126098" y="74872"/>
                          <a:pt x="94270" y="88076"/>
                          <a:pt x="71231" y="109425"/>
                        </a:cubicBezTo>
                        <a:lnTo>
                          <a:pt x="48230" y="141037"/>
                        </a:lnTo>
                        <a:lnTo>
                          <a:pt x="54393" y="110929"/>
                        </a:lnTo>
                        <a:lnTo>
                          <a:pt x="0" y="38370"/>
                        </a:lnTo>
                        <a:lnTo>
                          <a:pt x="67596" y="7858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53AD3A20-6F97-4AE7-AF05-364C94C4D183}"/>
                      </a:ext>
                    </a:extLst>
                  </p:cNvPr>
                  <p:cNvSpPr/>
                  <p:nvPr/>
                </p:nvSpPr>
                <p:spPr>
                  <a:xfrm>
                    <a:off x="708606" y="1633681"/>
                    <a:ext cx="148644" cy="14864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" name="楕円 70">
                    <a:extLst>
                      <a:ext uri="{FF2B5EF4-FFF2-40B4-BE49-F238E27FC236}">
                        <a16:creationId xmlns:a16="http://schemas.microsoft.com/office/drawing/2014/main" id="{9CB0991E-4B13-4715-8FA6-28DB77536D3C}"/>
                      </a:ext>
                    </a:extLst>
                  </p:cNvPr>
                  <p:cNvSpPr/>
                  <p:nvPr/>
                </p:nvSpPr>
                <p:spPr>
                  <a:xfrm>
                    <a:off x="749465" y="1655882"/>
                    <a:ext cx="69438" cy="6943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2904C3D3-3DFF-4C5B-BE37-99FE07F47AAB}"/>
                    </a:ext>
                  </a:extLst>
                </p:cNvPr>
                <p:cNvGrpSpPr/>
                <p:nvPr/>
              </p:nvGrpSpPr>
              <p:grpSpPr>
                <a:xfrm flipH="1">
                  <a:off x="2080869" y="1635923"/>
                  <a:ext cx="166916" cy="165858"/>
                  <a:chOff x="623455" y="1539593"/>
                  <a:chExt cx="274276" cy="272538"/>
                </a:xfrm>
              </p:grpSpPr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F2992613-79FB-4D61-8DB4-93CC0F4B7EBF}"/>
                      </a:ext>
                    </a:extLst>
                  </p:cNvPr>
                  <p:cNvSpPr/>
                  <p:nvPr/>
                </p:nvSpPr>
                <p:spPr>
                  <a:xfrm>
                    <a:off x="672887" y="1588991"/>
                    <a:ext cx="220082" cy="223140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2B24C923-E192-45BE-8762-A5AD31AA585B}"/>
                      </a:ext>
                    </a:extLst>
                  </p:cNvPr>
                  <p:cNvSpPr/>
                  <p:nvPr/>
                </p:nvSpPr>
                <p:spPr>
                  <a:xfrm>
                    <a:off x="623455" y="1539593"/>
                    <a:ext cx="274276" cy="141037"/>
                  </a:xfrm>
                  <a:custGeom>
                    <a:avLst/>
                    <a:gdLst>
                      <a:gd name="connsiteX0" fmla="*/ 41396 w 274276"/>
                      <a:gd name="connsiteY0" fmla="*/ 0 h 141037"/>
                      <a:gd name="connsiteX1" fmla="*/ 92049 w 274276"/>
                      <a:gd name="connsiteY1" fmla="*/ 60606 h 141037"/>
                      <a:gd name="connsiteX2" fmla="*/ 97022 w 274276"/>
                      <a:gd name="connsiteY2" fmla="*/ 56149 h 141037"/>
                      <a:gd name="connsiteX3" fmla="*/ 161253 w 274276"/>
                      <a:gd name="connsiteY3" fmla="*/ 36795 h 141037"/>
                      <a:gd name="connsiteX4" fmla="*/ 267106 w 274276"/>
                      <a:gd name="connsiteY4" fmla="*/ 106007 h 141037"/>
                      <a:gd name="connsiteX5" fmla="*/ 274276 w 274276"/>
                      <a:gd name="connsiteY5" fmla="*/ 141037 h 141037"/>
                      <a:gd name="connsiteX6" fmla="*/ 251275 w 274276"/>
                      <a:gd name="connsiteY6" fmla="*/ 109425 h 141037"/>
                      <a:gd name="connsiteX7" fmla="*/ 161253 w 274276"/>
                      <a:gd name="connsiteY7" fmla="*/ 74872 h 141037"/>
                      <a:gd name="connsiteX8" fmla="*/ 71231 w 274276"/>
                      <a:gd name="connsiteY8" fmla="*/ 109425 h 141037"/>
                      <a:gd name="connsiteX9" fmla="*/ 48230 w 274276"/>
                      <a:gd name="connsiteY9" fmla="*/ 141037 h 141037"/>
                      <a:gd name="connsiteX10" fmla="*/ 54393 w 274276"/>
                      <a:gd name="connsiteY10" fmla="*/ 110929 h 141037"/>
                      <a:gd name="connsiteX11" fmla="*/ 0 w 274276"/>
                      <a:gd name="connsiteY11" fmla="*/ 38370 h 141037"/>
                      <a:gd name="connsiteX12" fmla="*/ 67596 w 274276"/>
                      <a:gd name="connsiteY12" fmla="*/ 78582 h 141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4276" h="141037">
                        <a:moveTo>
                          <a:pt x="41396" y="0"/>
                        </a:moveTo>
                        <a:lnTo>
                          <a:pt x="92049" y="60606"/>
                        </a:lnTo>
                        <a:lnTo>
                          <a:pt x="97022" y="56149"/>
                        </a:lnTo>
                        <a:cubicBezTo>
                          <a:pt x="115357" y="43930"/>
                          <a:pt x="137461" y="36795"/>
                          <a:pt x="161253" y="36795"/>
                        </a:cubicBezTo>
                        <a:cubicBezTo>
                          <a:pt x="208839" y="36795"/>
                          <a:pt x="249666" y="65334"/>
                          <a:pt x="267106" y="106007"/>
                        </a:cubicBezTo>
                        <a:lnTo>
                          <a:pt x="274276" y="141037"/>
                        </a:lnTo>
                        <a:lnTo>
                          <a:pt x="251275" y="109425"/>
                        </a:lnTo>
                        <a:cubicBezTo>
                          <a:pt x="228236" y="88076"/>
                          <a:pt x="196409" y="74872"/>
                          <a:pt x="161253" y="74872"/>
                        </a:cubicBezTo>
                        <a:cubicBezTo>
                          <a:pt x="126098" y="74872"/>
                          <a:pt x="94270" y="88076"/>
                          <a:pt x="71231" y="109425"/>
                        </a:cubicBezTo>
                        <a:lnTo>
                          <a:pt x="48230" y="141037"/>
                        </a:lnTo>
                        <a:lnTo>
                          <a:pt x="54393" y="110929"/>
                        </a:lnTo>
                        <a:lnTo>
                          <a:pt x="0" y="38370"/>
                        </a:lnTo>
                        <a:lnTo>
                          <a:pt x="67596" y="7858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2EFD7BD6-611F-4DC6-8317-C770DBE33E51}"/>
                      </a:ext>
                    </a:extLst>
                  </p:cNvPr>
                  <p:cNvSpPr/>
                  <p:nvPr/>
                </p:nvSpPr>
                <p:spPr>
                  <a:xfrm>
                    <a:off x="708606" y="1633681"/>
                    <a:ext cx="148644" cy="14864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6FD9E8EC-7513-4B0A-8531-D4C6C91D3762}"/>
                      </a:ext>
                    </a:extLst>
                  </p:cNvPr>
                  <p:cNvSpPr/>
                  <p:nvPr/>
                </p:nvSpPr>
                <p:spPr>
                  <a:xfrm>
                    <a:off x="749465" y="1655882"/>
                    <a:ext cx="69438" cy="6943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215F9C46-5F29-4BB3-BBE5-9591DCBE14B4}"/>
              </a:ext>
            </a:extLst>
          </p:cNvPr>
          <p:cNvGrpSpPr/>
          <p:nvPr/>
        </p:nvGrpSpPr>
        <p:grpSpPr>
          <a:xfrm>
            <a:off x="3733263" y="1149796"/>
            <a:ext cx="2478466" cy="2137105"/>
            <a:chOff x="886070" y="1965960"/>
            <a:chExt cx="3040380" cy="2621626"/>
          </a:xfrm>
        </p:grpSpPr>
        <p:sp>
          <p:nvSpPr>
            <p:cNvPr id="325" name="楕円 324">
              <a:extLst>
                <a:ext uri="{FF2B5EF4-FFF2-40B4-BE49-F238E27FC236}">
                  <a16:creationId xmlns:a16="http://schemas.microsoft.com/office/drawing/2014/main" id="{6556C45D-32E1-4AD3-84FA-D9F0AB4E78ED}"/>
                </a:ext>
              </a:extLst>
            </p:cNvPr>
            <p:cNvSpPr/>
            <p:nvPr/>
          </p:nvSpPr>
          <p:spPr>
            <a:xfrm>
              <a:off x="886070" y="1965960"/>
              <a:ext cx="3040380" cy="262162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4FEE42EB-531B-41F2-8B29-A662B8F11B48}"/>
                </a:ext>
              </a:extLst>
            </p:cNvPr>
            <p:cNvGrpSpPr/>
            <p:nvPr/>
          </p:nvGrpSpPr>
          <p:grpSpPr>
            <a:xfrm>
              <a:off x="3504647" y="3157939"/>
              <a:ext cx="176766" cy="207754"/>
              <a:chOff x="1593758" y="3905250"/>
              <a:chExt cx="279586" cy="328600"/>
            </a:xfrm>
          </p:grpSpPr>
          <p:sp>
            <p:nvSpPr>
              <p:cNvPr id="611" name="正方形/長方形 610">
                <a:extLst>
                  <a:ext uri="{FF2B5EF4-FFF2-40B4-BE49-F238E27FC236}">
                    <a16:creationId xmlns:a16="http://schemas.microsoft.com/office/drawing/2014/main" id="{7E99EEE4-2C78-4054-9934-B98A02A9D349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四角形: 角を丸くする 611">
                <a:extLst>
                  <a:ext uri="{FF2B5EF4-FFF2-40B4-BE49-F238E27FC236}">
                    <a16:creationId xmlns:a16="http://schemas.microsoft.com/office/drawing/2014/main" id="{930E94A5-3AE6-4E75-BC2C-11A55112B7E2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D06E0E76-5DC8-4583-A7AE-DE09610E46FC}"/>
                </a:ext>
              </a:extLst>
            </p:cNvPr>
            <p:cNvGrpSpPr/>
            <p:nvPr/>
          </p:nvGrpSpPr>
          <p:grpSpPr>
            <a:xfrm>
              <a:off x="3504647" y="3472261"/>
              <a:ext cx="176766" cy="207754"/>
              <a:chOff x="1593758" y="3905250"/>
              <a:chExt cx="279586" cy="328600"/>
            </a:xfrm>
          </p:grpSpPr>
          <p:sp>
            <p:nvSpPr>
              <p:cNvPr id="609" name="正方形/長方形 608">
                <a:extLst>
                  <a:ext uri="{FF2B5EF4-FFF2-40B4-BE49-F238E27FC236}">
                    <a16:creationId xmlns:a16="http://schemas.microsoft.com/office/drawing/2014/main" id="{1EA3586F-3920-44E2-ABBF-1BBD35DFF84F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四角形: 角を丸くする 609">
                <a:extLst>
                  <a:ext uri="{FF2B5EF4-FFF2-40B4-BE49-F238E27FC236}">
                    <a16:creationId xmlns:a16="http://schemas.microsoft.com/office/drawing/2014/main" id="{E5B5F26D-3625-4BBF-8BB9-B4010E7E9BDF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46F052E5-0F97-4AC5-B58F-2A1DD4A1CF98}"/>
                </a:ext>
              </a:extLst>
            </p:cNvPr>
            <p:cNvGrpSpPr/>
            <p:nvPr/>
          </p:nvGrpSpPr>
          <p:grpSpPr>
            <a:xfrm>
              <a:off x="3504647" y="2857901"/>
              <a:ext cx="176766" cy="207754"/>
              <a:chOff x="1593758" y="3905250"/>
              <a:chExt cx="279586" cy="328600"/>
            </a:xfrm>
          </p:grpSpPr>
          <p:sp>
            <p:nvSpPr>
              <p:cNvPr id="607" name="正方形/長方形 606">
                <a:extLst>
                  <a:ext uri="{FF2B5EF4-FFF2-40B4-BE49-F238E27FC236}">
                    <a16:creationId xmlns:a16="http://schemas.microsoft.com/office/drawing/2014/main" id="{D857823B-09BC-48BF-830D-34846EBE2F04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四角形: 角を丸くする 607">
                <a:extLst>
                  <a:ext uri="{FF2B5EF4-FFF2-40B4-BE49-F238E27FC236}">
                    <a16:creationId xmlns:a16="http://schemas.microsoft.com/office/drawing/2014/main" id="{4ECDD95C-3E65-49D5-BAC9-9CEDBCDCDCB2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52C1C460-D790-4DF1-BDD8-7983DDB8FDFE}"/>
                </a:ext>
              </a:extLst>
            </p:cNvPr>
            <p:cNvGrpSpPr/>
            <p:nvPr/>
          </p:nvGrpSpPr>
          <p:grpSpPr>
            <a:xfrm>
              <a:off x="3504647" y="2534047"/>
              <a:ext cx="176766" cy="207754"/>
              <a:chOff x="1593758" y="3905250"/>
              <a:chExt cx="279586" cy="328600"/>
            </a:xfrm>
          </p:grpSpPr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765AE1AC-B975-4E2E-B3E2-26B3B1E9DD1A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四角形: 角を丸くする 605">
                <a:extLst>
                  <a:ext uri="{FF2B5EF4-FFF2-40B4-BE49-F238E27FC236}">
                    <a16:creationId xmlns:a16="http://schemas.microsoft.com/office/drawing/2014/main" id="{6E9E3B8B-FF71-4D26-AA45-57BA91007588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30FC4D47-5D7B-46B5-8279-FFA482DFDF9F}"/>
                </a:ext>
              </a:extLst>
            </p:cNvPr>
            <p:cNvGrpSpPr/>
            <p:nvPr/>
          </p:nvGrpSpPr>
          <p:grpSpPr>
            <a:xfrm>
              <a:off x="1142447" y="3157939"/>
              <a:ext cx="176766" cy="207754"/>
              <a:chOff x="1593758" y="3905250"/>
              <a:chExt cx="279586" cy="328600"/>
            </a:xfrm>
          </p:grpSpPr>
          <p:sp>
            <p:nvSpPr>
              <p:cNvPr id="603" name="正方形/長方形 602">
                <a:extLst>
                  <a:ext uri="{FF2B5EF4-FFF2-40B4-BE49-F238E27FC236}">
                    <a16:creationId xmlns:a16="http://schemas.microsoft.com/office/drawing/2014/main" id="{60DF2241-C960-4C1F-9E7E-08C84928F167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四角形: 角を丸くする 603">
                <a:extLst>
                  <a:ext uri="{FF2B5EF4-FFF2-40B4-BE49-F238E27FC236}">
                    <a16:creationId xmlns:a16="http://schemas.microsoft.com/office/drawing/2014/main" id="{C130A75E-ACF8-4EF9-8117-A1669E02E98F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CA495E87-72CD-4328-A4E7-71C9B1B6FEAE}"/>
                </a:ext>
              </a:extLst>
            </p:cNvPr>
            <p:cNvGrpSpPr/>
            <p:nvPr/>
          </p:nvGrpSpPr>
          <p:grpSpPr>
            <a:xfrm>
              <a:off x="1142447" y="3472261"/>
              <a:ext cx="176766" cy="207754"/>
              <a:chOff x="1593758" y="3905250"/>
              <a:chExt cx="279586" cy="328600"/>
            </a:xfrm>
          </p:grpSpPr>
          <p:sp>
            <p:nvSpPr>
              <p:cNvPr id="601" name="正方形/長方形 600">
                <a:extLst>
                  <a:ext uri="{FF2B5EF4-FFF2-40B4-BE49-F238E27FC236}">
                    <a16:creationId xmlns:a16="http://schemas.microsoft.com/office/drawing/2014/main" id="{E024F833-AF89-49CD-A484-BE2CAEAC5C2F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四角形: 角を丸くする 601">
                <a:extLst>
                  <a:ext uri="{FF2B5EF4-FFF2-40B4-BE49-F238E27FC236}">
                    <a16:creationId xmlns:a16="http://schemas.microsoft.com/office/drawing/2014/main" id="{1039BDFB-0387-4417-BA64-DF04D382A91D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7D3F1F7B-D0F6-42D6-85EC-90FF822E239A}"/>
                </a:ext>
              </a:extLst>
            </p:cNvPr>
            <p:cNvGrpSpPr/>
            <p:nvPr/>
          </p:nvGrpSpPr>
          <p:grpSpPr>
            <a:xfrm>
              <a:off x="1142447" y="2857901"/>
              <a:ext cx="176766" cy="207754"/>
              <a:chOff x="1593758" y="3905250"/>
              <a:chExt cx="279586" cy="328600"/>
            </a:xfrm>
          </p:grpSpPr>
          <p:sp>
            <p:nvSpPr>
              <p:cNvPr id="599" name="正方形/長方形 598">
                <a:extLst>
                  <a:ext uri="{FF2B5EF4-FFF2-40B4-BE49-F238E27FC236}">
                    <a16:creationId xmlns:a16="http://schemas.microsoft.com/office/drawing/2014/main" id="{86720671-EEB7-4475-A1DA-4865A79AF34C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0" name="四角形: 角を丸くする 599">
                <a:extLst>
                  <a:ext uri="{FF2B5EF4-FFF2-40B4-BE49-F238E27FC236}">
                    <a16:creationId xmlns:a16="http://schemas.microsoft.com/office/drawing/2014/main" id="{EFC7CEAA-19F6-4C56-A2B5-E3097CE21C0E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33D73784-7FC3-465B-8552-96A40CA0238D}"/>
                </a:ext>
              </a:extLst>
            </p:cNvPr>
            <p:cNvGrpSpPr/>
            <p:nvPr/>
          </p:nvGrpSpPr>
          <p:grpSpPr>
            <a:xfrm>
              <a:off x="1142447" y="2534047"/>
              <a:ext cx="176766" cy="207754"/>
              <a:chOff x="1593758" y="3905250"/>
              <a:chExt cx="279586" cy="328600"/>
            </a:xfrm>
          </p:grpSpPr>
          <p:sp>
            <p:nvSpPr>
              <p:cNvPr id="597" name="正方形/長方形 596">
                <a:extLst>
                  <a:ext uri="{FF2B5EF4-FFF2-40B4-BE49-F238E27FC236}">
                    <a16:creationId xmlns:a16="http://schemas.microsoft.com/office/drawing/2014/main" id="{944B5DA8-0EC7-41FA-A943-F03160A5C908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四角形: 角を丸くする 597">
                <a:extLst>
                  <a:ext uri="{FF2B5EF4-FFF2-40B4-BE49-F238E27FC236}">
                    <a16:creationId xmlns:a16="http://schemas.microsoft.com/office/drawing/2014/main" id="{FF01230F-B554-4BD7-80FD-72976688ECA4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96565D95-5A46-4D02-9C9F-DD3A02D2F0AC}"/>
                </a:ext>
              </a:extLst>
            </p:cNvPr>
            <p:cNvGrpSpPr/>
            <p:nvPr/>
          </p:nvGrpSpPr>
          <p:grpSpPr>
            <a:xfrm>
              <a:off x="2480709" y="3157939"/>
              <a:ext cx="991153" cy="207754"/>
              <a:chOff x="2480709" y="3124598"/>
              <a:chExt cx="991153" cy="207754"/>
            </a:xfrm>
          </p:grpSpPr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24463DAB-AE06-4B7C-A213-B831D68E65E6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95" name="正方形/長方形 594">
                  <a:extLst>
                    <a:ext uri="{FF2B5EF4-FFF2-40B4-BE49-F238E27FC236}">
                      <a16:creationId xmlns:a16="http://schemas.microsoft.com/office/drawing/2014/main" id="{43CDCD2C-6784-44B8-A88F-42391B058C6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6" name="四角形: 角を丸くする 595">
                  <a:extLst>
                    <a:ext uri="{FF2B5EF4-FFF2-40B4-BE49-F238E27FC236}">
                      <a16:creationId xmlns:a16="http://schemas.microsoft.com/office/drawing/2014/main" id="{58CA5098-DCF6-4A87-963B-5F0F72E30216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627F509C-DE10-4D14-8C1E-125F97CD3382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93" name="正方形/長方形 592">
                  <a:extLst>
                    <a:ext uri="{FF2B5EF4-FFF2-40B4-BE49-F238E27FC236}">
                      <a16:creationId xmlns:a16="http://schemas.microsoft.com/office/drawing/2014/main" id="{A6CAAA80-CEDC-49F0-8D7D-C7E55329391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4" name="四角形: 角を丸くする 593">
                  <a:extLst>
                    <a:ext uri="{FF2B5EF4-FFF2-40B4-BE49-F238E27FC236}">
                      <a16:creationId xmlns:a16="http://schemas.microsoft.com/office/drawing/2014/main" id="{B3649006-7C4F-4117-BED3-B9CC6C8BF020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0E8F6F0F-1E0D-472C-8B7B-E8DF7C2F6D43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91" name="正方形/長方形 590">
                  <a:extLst>
                    <a:ext uri="{FF2B5EF4-FFF2-40B4-BE49-F238E27FC236}">
                      <a16:creationId xmlns:a16="http://schemas.microsoft.com/office/drawing/2014/main" id="{043CAF30-7995-4D9D-BE78-596DDB5AA8E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四角形: 角を丸くする 591">
                  <a:extLst>
                    <a:ext uri="{FF2B5EF4-FFF2-40B4-BE49-F238E27FC236}">
                      <a16:creationId xmlns:a16="http://schemas.microsoft.com/office/drawing/2014/main" id="{7CE44A16-E474-49B3-8C45-C2AF65C902A9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6CDF1375-B569-4D5F-8B86-5C3D13E2E009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89" name="正方形/長方形 588">
                  <a:extLst>
                    <a:ext uri="{FF2B5EF4-FFF2-40B4-BE49-F238E27FC236}">
                      <a16:creationId xmlns:a16="http://schemas.microsoft.com/office/drawing/2014/main" id="{1978F945-2946-4C3A-9BD7-30B08D5FC5E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四角形: 角を丸くする 589">
                  <a:extLst>
                    <a:ext uri="{FF2B5EF4-FFF2-40B4-BE49-F238E27FC236}">
                      <a16:creationId xmlns:a16="http://schemas.microsoft.com/office/drawing/2014/main" id="{9EDB6A83-5911-4459-9741-1E031E8E4DE8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BC6FBD9E-9EA1-4055-AFE7-EC62D571950A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87" name="正方形/長方形 586">
                  <a:extLst>
                    <a:ext uri="{FF2B5EF4-FFF2-40B4-BE49-F238E27FC236}">
                      <a16:creationId xmlns:a16="http://schemas.microsoft.com/office/drawing/2014/main" id="{7AE56F08-C6FD-490B-ACE5-3E8217E758D3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8" name="四角形: 角を丸くする 587">
                  <a:extLst>
                    <a:ext uri="{FF2B5EF4-FFF2-40B4-BE49-F238E27FC236}">
                      <a16:creationId xmlns:a16="http://schemas.microsoft.com/office/drawing/2014/main" id="{A31168BD-EF70-4175-B02F-FFE8DEF5116F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26E6416E-26C3-45EB-A1B0-E75C7E5E505F}"/>
                </a:ext>
              </a:extLst>
            </p:cNvPr>
            <p:cNvGrpSpPr/>
            <p:nvPr/>
          </p:nvGrpSpPr>
          <p:grpSpPr>
            <a:xfrm>
              <a:off x="2185434" y="3157939"/>
              <a:ext cx="176766" cy="207754"/>
              <a:chOff x="1593758" y="3905250"/>
              <a:chExt cx="279586" cy="328600"/>
            </a:xfrm>
          </p:grpSpPr>
          <p:sp>
            <p:nvSpPr>
              <p:cNvPr id="580" name="正方形/長方形 579">
                <a:extLst>
                  <a:ext uri="{FF2B5EF4-FFF2-40B4-BE49-F238E27FC236}">
                    <a16:creationId xmlns:a16="http://schemas.microsoft.com/office/drawing/2014/main" id="{8D7AC0AC-F0C3-431D-A3E6-6F0F5BF5B213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四角形: 角を丸くする 580">
                <a:extLst>
                  <a:ext uri="{FF2B5EF4-FFF2-40B4-BE49-F238E27FC236}">
                    <a16:creationId xmlns:a16="http://schemas.microsoft.com/office/drawing/2014/main" id="{DDBDA86D-E06B-41B9-93B4-CB2679306E25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13906F78-54E3-4F33-9E18-75F4B9F071BE}"/>
                </a:ext>
              </a:extLst>
            </p:cNvPr>
            <p:cNvGrpSpPr/>
            <p:nvPr/>
          </p:nvGrpSpPr>
          <p:grpSpPr>
            <a:xfrm>
              <a:off x="1981838" y="3157939"/>
              <a:ext cx="176766" cy="207754"/>
              <a:chOff x="1593758" y="3905250"/>
              <a:chExt cx="279586" cy="328600"/>
            </a:xfrm>
          </p:grpSpPr>
          <p:sp>
            <p:nvSpPr>
              <p:cNvPr id="578" name="正方形/長方形 577">
                <a:extLst>
                  <a:ext uri="{FF2B5EF4-FFF2-40B4-BE49-F238E27FC236}">
                    <a16:creationId xmlns:a16="http://schemas.microsoft.com/office/drawing/2014/main" id="{B9DEC061-FC73-46AA-AA6C-57C327A2EFDB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9" name="四角形: 角を丸くする 578">
                <a:extLst>
                  <a:ext uri="{FF2B5EF4-FFF2-40B4-BE49-F238E27FC236}">
                    <a16:creationId xmlns:a16="http://schemas.microsoft.com/office/drawing/2014/main" id="{2DB4A0B8-C473-4D11-B298-0F6694A69704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9276FE12-F478-4C2E-9200-82F985670168}"/>
                </a:ext>
              </a:extLst>
            </p:cNvPr>
            <p:cNvGrpSpPr/>
            <p:nvPr/>
          </p:nvGrpSpPr>
          <p:grpSpPr>
            <a:xfrm>
              <a:off x="1778241" y="3157939"/>
              <a:ext cx="176766" cy="207754"/>
              <a:chOff x="1593758" y="3905250"/>
              <a:chExt cx="279586" cy="328600"/>
            </a:xfrm>
          </p:grpSpPr>
          <p:sp>
            <p:nvSpPr>
              <p:cNvPr id="576" name="正方形/長方形 575">
                <a:extLst>
                  <a:ext uri="{FF2B5EF4-FFF2-40B4-BE49-F238E27FC236}">
                    <a16:creationId xmlns:a16="http://schemas.microsoft.com/office/drawing/2014/main" id="{8058E9FF-CE4D-4BE7-88F1-141FE8E5CB35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四角形: 角を丸くする 576">
                <a:extLst>
                  <a:ext uri="{FF2B5EF4-FFF2-40B4-BE49-F238E27FC236}">
                    <a16:creationId xmlns:a16="http://schemas.microsoft.com/office/drawing/2014/main" id="{624ADE30-0755-4333-AC42-54C4AA7AA81C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517E3943-2142-4BB0-91B5-981E4AA17EDA}"/>
                </a:ext>
              </a:extLst>
            </p:cNvPr>
            <p:cNvGrpSpPr/>
            <p:nvPr/>
          </p:nvGrpSpPr>
          <p:grpSpPr>
            <a:xfrm>
              <a:off x="1574644" y="3157939"/>
              <a:ext cx="176766" cy="207754"/>
              <a:chOff x="1593758" y="3905250"/>
              <a:chExt cx="279586" cy="328600"/>
            </a:xfrm>
          </p:grpSpPr>
          <p:sp>
            <p:nvSpPr>
              <p:cNvPr id="574" name="正方形/長方形 573">
                <a:extLst>
                  <a:ext uri="{FF2B5EF4-FFF2-40B4-BE49-F238E27FC236}">
                    <a16:creationId xmlns:a16="http://schemas.microsoft.com/office/drawing/2014/main" id="{73F290DE-65D2-411C-9ABF-C466BA094DFA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四角形: 角を丸くする 574">
                <a:extLst>
                  <a:ext uri="{FF2B5EF4-FFF2-40B4-BE49-F238E27FC236}">
                    <a16:creationId xmlns:a16="http://schemas.microsoft.com/office/drawing/2014/main" id="{FB2300C3-B0D4-4111-A8CB-629D1E5A899F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43E6E779-4DE5-4691-BA81-FBEB06EC1C76}"/>
                </a:ext>
              </a:extLst>
            </p:cNvPr>
            <p:cNvGrpSpPr/>
            <p:nvPr/>
          </p:nvGrpSpPr>
          <p:grpSpPr>
            <a:xfrm>
              <a:off x="1371047" y="3157939"/>
              <a:ext cx="176766" cy="207754"/>
              <a:chOff x="1593758" y="3905250"/>
              <a:chExt cx="279586" cy="328600"/>
            </a:xfrm>
          </p:grpSpPr>
          <p:sp>
            <p:nvSpPr>
              <p:cNvPr id="572" name="正方形/長方形 571">
                <a:extLst>
                  <a:ext uri="{FF2B5EF4-FFF2-40B4-BE49-F238E27FC236}">
                    <a16:creationId xmlns:a16="http://schemas.microsoft.com/office/drawing/2014/main" id="{79A6FBEC-3A63-4DD3-A0A4-077FCA30FB5A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3" name="四角形: 角を丸くする 572">
                <a:extLst>
                  <a:ext uri="{FF2B5EF4-FFF2-40B4-BE49-F238E27FC236}">
                    <a16:creationId xmlns:a16="http://schemas.microsoft.com/office/drawing/2014/main" id="{28FB94C3-B135-4DBA-9E51-4CBCAD9987D4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198EF259-D6C2-41DD-A773-2D699C7940C5}"/>
                </a:ext>
              </a:extLst>
            </p:cNvPr>
            <p:cNvGrpSpPr/>
            <p:nvPr/>
          </p:nvGrpSpPr>
          <p:grpSpPr>
            <a:xfrm>
              <a:off x="2480709" y="3472261"/>
              <a:ext cx="991153" cy="207754"/>
              <a:chOff x="2480709" y="3124598"/>
              <a:chExt cx="991153" cy="207754"/>
            </a:xfrm>
          </p:grpSpPr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D96D18AD-5CEE-465F-AF3C-52BDD48D2DEC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70" name="正方形/長方形 569">
                  <a:extLst>
                    <a:ext uri="{FF2B5EF4-FFF2-40B4-BE49-F238E27FC236}">
                      <a16:creationId xmlns:a16="http://schemas.microsoft.com/office/drawing/2014/main" id="{98284641-8728-4924-8F71-73386DF93DD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四角形: 角を丸くする 570">
                  <a:extLst>
                    <a:ext uri="{FF2B5EF4-FFF2-40B4-BE49-F238E27FC236}">
                      <a16:creationId xmlns:a16="http://schemas.microsoft.com/office/drawing/2014/main" id="{EA681A9E-DB1E-4633-A53A-2CE2F5D6B2A8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F8F7DB12-55AA-4B4B-89BA-F84BF13B67DC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68" name="正方形/長方形 567">
                  <a:extLst>
                    <a:ext uri="{FF2B5EF4-FFF2-40B4-BE49-F238E27FC236}">
                      <a16:creationId xmlns:a16="http://schemas.microsoft.com/office/drawing/2014/main" id="{C5AF5AE8-B0BC-4E62-AD25-C6D195C831B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四角形: 角を丸くする 568">
                  <a:extLst>
                    <a:ext uri="{FF2B5EF4-FFF2-40B4-BE49-F238E27FC236}">
                      <a16:creationId xmlns:a16="http://schemas.microsoft.com/office/drawing/2014/main" id="{A4D703A4-914C-4580-98A0-F96B297BC47B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023EB768-8F97-45EF-8D24-21F08914E763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66" name="正方形/長方形 565">
                  <a:extLst>
                    <a:ext uri="{FF2B5EF4-FFF2-40B4-BE49-F238E27FC236}">
                      <a16:creationId xmlns:a16="http://schemas.microsoft.com/office/drawing/2014/main" id="{5360E527-9BEB-451A-9129-58B46657CBFC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四角形: 角を丸くする 566">
                  <a:extLst>
                    <a:ext uri="{FF2B5EF4-FFF2-40B4-BE49-F238E27FC236}">
                      <a16:creationId xmlns:a16="http://schemas.microsoft.com/office/drawing/2014/main" id="{04750A42-B49E-4120-87A2-93290A8BE1BE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A5E04947-BECA-4F82-A01C-04F9707F0630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64" name="正方形/長方形 563">
                  <a:extLst>
                    <a:ext uri="{FF2B5EF4-FFF2-40B4-BE49-F238E27FC236}">
                      <a16:creationId xmlns:a16="http://schemas.microsoft.com/office/drawing/2014/main" id="{C4656372-89CF-455D-A301-4F60D5549EB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四角形: 角を丸くする 564">
                  <a:extLst>
                    <a:ext uri="{FF2B5EF4-FFF2-40B4-BE49-F238E27FC236}">
                      <a16:creationId xmlns:a16="http://schemas.microsoft.com/office/drawing/2014/main" id="{B35A9464-2378-48D9-9E63-0520A6684B08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EB3C45E0-951C-4083-8384-7E7426265BC0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62" name="正方形/長方形 561">
                  <a:extLst>
                    <a:ext uri="{FF2B5EF4-FFF2-40B4-BE49-F238E27FC236}">
                      <a16:creationId xmlns:a16="http://schemas.microsoft.com/office/drawing/2014/main" id="{42C80716-17B2-4AFF-8FE2-82E95887821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四角形: 角を丸くする 562">
                  <a:extLst>
                    <a:ext uri="{FF2B5EF4-FFF2-40B4-BE49-F238E27FC236}">
                      <a16:creationId xmlns:a16="http://schemas.microsoft.com/office/drawing/2014/main" id="{32C9F264-1451-46B6-AFB7-F86F57D06B08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74893BD2-EC3E-460C-9F2D-780E32E4F272}"/>
                </a:ext>
              </a:extLst>
            </p:cNvPr>
            <p:cNvGrpSpPr/>
            <p:nvPr/>
          </p:nvGrpSpPr>
          <p:grpSpPr>
            <a:xfrm>
              <a:off x="2185434" y="3472261"/>
              <a:ext cx="176766" cy="207754"/>
              <a:chOff x="1593758" y="3905250"/>
              <a:chExt cx="279586" cy="328600"/>
            </a:xfrm>
          </p:grpSpPr>
          <p:sp>
            <p:nvSpPr>
              <p:cNvPr id="555" name="正方形/長方形 554">
                <a:extLst>
                  <a:ext uri="{FF2B5EF4-FFF2-40B4-BE49-F238E27FC236}">
                    <a16:creationId xmlns:a16="http://schemas.microsoft.com/office/drawing/2014/main" id="{4F8B99E0-4699-4BC9-9220-008DDBADF00B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四角形: 角を丸くする 555">
                <a:extLst>
                  <a:ext uri="{FF2B5EF4-FFF2-40B4-BE49-F238E27FC236}">
                    <a16:creationId xmlns:a16="http://schemas.microsoft.com/office/drawing/2014/main" id="{AA547B1F-A092-483A-80D1-F9C7FADC8739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EDE32102-A774-4CCD-A093-98AA2E08A388}"/>
                </a:ext>
              </a:extLst>
            </p:cNvPr>
            <p:cNvGrpSpPr/>
            <p:nvPr/>
          </p:nvGrpSpPr>
          <p:grpSpPr>
            <a:xfrm>
              <a:off x="1981838" y="3472261"/>
              <a:ext cx="176766" cy="207754"/>
              <a:chOff x="1593758" y="3905250"/>
              <a:chExt cx="279586" cy="328600"/>
            </a:xfrm>
          </p:grpSpPr>
          <p:sp>
            <p:nvSpPr>
              <p:cNvPr id="553" name="正方形/長方形 552">
                <a:extLst>
                  <a:ext uri="{FF2B5EF4-FFF2-40B4-BE49-F238E27FC236}">
                    <a16:creationId xmlns:a16="http://schemas.microsoft.com/office/drawing/2014/main" id="{208E85FA-5AE8-45E9-B997-317C829ECE96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四角形: 角を丸くする 553">
                <a:extLst>
                  <a:ext uri="{FF2B5EF4-FFF2-40B4-BE49-F238E27FC236}">
                    <a16:creationId xmlns:a16="http://schemas.microsoft.com/office/drawing/2014/main" id="{DEEF7804-C270-4F4A-A1EF-D0B6E881EC7F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6C83946D-8C23-4349-943B-5CBDE73080FF}"/>
                </a:ext>
              </a:extLst>
            </p:cNvPr>
            <p:cNvGrpSpPr/>
            <p:nvPr/>
          </p:nvGrpSpPr>
          <p:grpSpPr>
            <a:xfrm>
              <a:off x="1778241" y="3472261"/>
              <a:ext cx="176766" cy="207754"/>
              <a:chOff x="1593758" y="3905250"/>
              <a:chExt cx="279586" cy="328600"/>
            </a:xfrm>
          </p:grpSpPr>
          <p:sp>
            <p:nvSpPr>
              <p:cNvPr id="551" name="正方形/長方形 550">
                <a:extLst>
                  <a:ext uri="{FF2B5EF4-FFF2-40B4-BE49-F238E27FC236}">
                    <a16:creationId xmlns:a16="http://schemas.microsoft.com/office/drawing/2014/main" id="{D874A8C1-255A-4CAB-B233-1D8A1D54F346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四角形: 角を丸くする 551">
                <a:extLst>
                  <a:ext uri="{FF2B5EF4-FFF2-40B4-BE49-F238E27FC236}">
                    <a16:creationId xmlns:a16="http://schemas.microsoft.com/office/drawing/2014/main" id="{8F3B9D4B-82C8-4708-B989-C7E5F40A6D0C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62CC64EE-3092-4F53-93B3-950842F02B6F}"/>
                </a:ext>
              </a:extLst>
            </p:cNvPr>
            <p:cNvGrpSpPr/>
            <p:nvPr/>
          </p:nvGrpSpPr>
          <p:grpSpPr>
            <a:xfrm>
              <a:off x="1574644" y="3472261"/>
              <a:ext cx="176766" cy="207754"/>
              <a:chOff x="1593758" y="3905250"/>
              <a:chExt cx="279586" cy="328600"/>
            </a:xfrm>
          </p:grpSpPr>
          <p:sp>
            <p:nvSpPr>
              <p:cNvPr id="549" name="正方形/長方形 548">
                <a:extLst>
                  <a:ext uri="{FF2B5EF4-FFF2-40B4-BE49-F238E27FC236}">
                    <a16:creationId xmlns:a16="http://schemas.microsoft.com/office/drawing/2014/main" id="{6D176B80-5310-4EC3-AB7C-46E3E7B2A11A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4160EE59-534A-4A06-A3C1-0B52699747C3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4F031BAD-911C-4E9B-9FBF-FAC039A4B45E}"/>
                </a:ext>
              </a:extLst>
            </p:cNvPr>
            <p:cNvGrpSpPr/>
            <p:nvPr/>
          </p:nvGrpSpPr>
          <p:grpSpPr>
            <a:xfrm>
              <a:off x="1371047" y="3472261"/>
              <a:ext cx="176766" cy="207754"/>
              <a:chOff x="1593758" y="3905250"/>
              <a:chExt cx="279586" cy="328600"/>
            </a:xfrm>
          </p:grpSpPr>
          <p:sp>
            <p:nvSpPr>
              <p:cNvPr id="547" name="正方形/長方形 546">
                <a:extLst>
                  <a:ext uri="{FF2B5EF4-FFF2-40B4-BE49-F238E27FC236}">
                    <a16:creationId xmlns:a16="http://schemas.microsoft.com/office/drawing/2014/main" id="{54218732-3822-4CED-9ABD-4B2CD2587388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四角形: 角を丸くする 547">
                <a:extLst>
                  <a:ext uri="{FF2B5EF4-FFF2-40B4-BE49-F238E27FC236}">
                    <a16:creationId xmlns:a16="http://schemas.microsoft.com/office/drawing/2014/main" id="{9BA37A39-068B-499A-B8C1-80615B89B952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8B280ACB-1675-4A88-8AA1-C370A3BD4313}"/>
                </a:ext>
              </a:extLst>
            </p:cNvPr>
            <p:cNvGrpSpPr/>
            <p:nvPr/>
          </p:nvGrpSpPr>
          <p:grpSpPr>
            <a:xfrm>
              <a:off x="2480709" y="2857901"/>
              <a:ext cx="991153" cy="207754"/>
              <a:chOff x="2480709" y="3124598"/>
              <a:chExt cx="991153" cy="207754"/>
            </a:xfrm>
          </p:grpSpPr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8CE3B7B3-427B-443F-A382-F7036E0FF6BB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45" name="正方形/長方形 544">
                  <a:extLst>
                    <a:ext uri="{FF2B5EF4-FFF2-40B4-BE49-F238E27FC236}">
                      <a16:creationId xmlns:a16="http://schemas.microsoft.com/office/drawing/2014/main" id="{11C8CFAD-2E25-4FA9-AC00-418880A7F6C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四角形: 角を丸くする 545">
                  <a:extLst>
                    <a:ext uri="{FF2B5EF4-FFF2-40B4-BE49-F238E27FC236}">
                      <a16:creationId xmlns:a16="http://schemas.microsoft.com/office/drawing/2014/main" id="{B1C42711-359F-4C33-A03F-7031EBD041BC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05736695-BAE0-4E47-BA8E-875E8AEBAE84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43" name="正方形/長方形 542">
                  <a:extLst>
                    <a:ext uri="{FF2B5EF4-FFF2-40B4-BE49-F238E27FC236}">
                      <a16:creationId xmlns:a16="http://schemas.microsoft.com/office/drawing/2014/main" id="{D3306231-DE09-4E1B-AA22-9F494AC350FA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四角形: 角を丸くする 543">
                  <a:extLst>
                    <a:ext uri="{FF2B5EF4-FFF2-40B4-BE49-F238E27FC236}">
                      <a16:creationId xmlns:a16="http://schemas.microsoft.com/office/drawing/2014/main" id="{ACD42290-3E97-4FE9-AABA-7E193D19D95E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C44912BC-D741-4E8F-840B-453CBC90C7D7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41" name="正方形/長方形 540">
                  <a:extLst>
                    <a:ext uri="{FF2B5EF4-FFF2-40B4-BE49-F238E27FC236}">
                      <a16:creationId xmlns:a16="http://schemas.microsoft.com/office/drawing/2014/main" id="{6F365F2D-63E9-4205-A1C4-18DB9C409CB8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四角形: 角を丸くする 541">
                  <a:extLst>
                    <a:ext uri="{FF2B5EF4-FFF2-40B4-BE49-F238E27FC236}">
                      <a16:creationId xmlns:a16="http://schemas.microsoft.com/office/drawing/2014/main" id="{BF9811D4-BFED-41B9-BEA4-89A5B7F3C7D0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9D0B1121-DEA4-4378-B5F4-88A889E72096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39" name="正方形/長方形 538">
                  <a:extLst>
                    <a:ext uri="{FF2B5EF4-FFF2-40B4-BE49-F238E27FC236}">
                      <a16:creationId xmlns:a16="http://schemas.microsoft.com/office/drawing/2014/main" id="{07BD9E91-2A7A-48DF-8325-EF5BAF621CF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四角形: 角を丸くする 539">
                  <a:extLst>
                    <a:ext uri="{FF2B5EF4-FFF2-40B4-BE49-F238E27FC236}">
                      <a16:creationId xmlns:a16="http://schemas.microsoft.com/office/drawing/2014/main" id="{83A322BE-0018-49E3-98FB-6513E82E8D12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CAA02434-F025-4EF8-B90E-9F02848276EC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37" name="正方形/長方形 536">
                  <a:extLst>
                    <a:ext uri="{FF2B5EF4-FFF2-40B4-BE49-F238E27FC236}">
                      <a16:creationId xmlns:a16="http://schemas.microsoft.com/office/drawing/2014/main" id="{7BD6E952-B167-4F43-959E-63710F065EE5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四角形: 角を丸くする 537">
                  <a:extLst>
                    <a:ext uri="{FF2B5EF4-FFF2-40B4-BE49-F238E27FC236}">
                      <a16:creationId xmlns:a16="http://schemas.microsoft.com/office/drawing/2014/main" id="{639AD5F5-D5BF-4D31-A201-771B3347FD6F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89BBD207-A74F-4948-9E4F-8EFF3E9477EA}"/>
                </a:ext>
              </a:extLst>
            </p:cNvPr>
            <p:cNvGrpSpPr/>
            <p:nvPr/>
          </p:nvGrpSpPr>
          <p:grpSpPr>
            <a:xfrm>
              <a:off x="2185434" y="2857901"/>
              <a:ext cx="176766" cy="207754"/>
              <a:chOff x="1593758" y="3905250"/>
              <a:chExt cx="279586" cy="328600"/>
            </a:xfrm>
          </p:grpSpPr>
          <p:sp>
            <p:nvSpPr>
              <p:cNvPr id="530" name="正方形/長方形 529">
                <a:extLst>
                  <a:ext uri="{FF2B5EF4-FFF2-40B4-BE49-F238E27FC236}">
                    <a16:creationId xmlns:a16="http://schemas.microsoft.com/office/drawing/2014/main" id="{C343D011-AE5E-47F4-BDC8-3EAF3603A94C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四角形: 角を丸くする 530">
                <a:extLst>
                  <a:ext uri="{FF2B5EF4-FFF2-40B4-BE49-F238E27FC236}">
                    <a16:creationId xmlns:a16="http://schemas.microsoft.com/office/drawing/2014/main" id="{E2B7CD7A-937B-4501-8896-853F1B039012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317C0111-58A1-4BFC-87F2-89A32DD88B8E}"/>
                </a:ext>
              </a:extLst>
            </p:cNvPr>
            <p:cNvGrpSpPr/>
            <p:nvPr/>
          </p:nvGrpSpPr>
          <p:grpSpPr>
            <a:xfrm>
              <a:off x="1981838" y="2857901"/>
              <a:ext cx="176766" cy="207754"/>
              <a:chOff x="1593758" y="3905250"/>
              <a:chExt cx="279586" cy="328600"/>
            </a:xfrm>
          </p:grpSpPr>
          <p:sp>
            <p:nvSpPr>
              <p:cNvPr id="528" name="正方形/長方形 527">
                <a:extLst>
                  <a:ext uri="{FF2B5EF4-FFF2-40B4-BE49-F238E27FC236}">
                    <a16:creationId xmlns:a16="http://schemas.microsoft.com/office/drawing/2014/main" id="{A8B958AE-1DD9-404B-97FE-9976BF15BEBB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四角形: 角を丸くする 528">
                <a:extLst>
                  <a:ext uri="{FF2B5EF4-FFF2-40B4-BE49-F238E27FC236}">
                    <a16:creationId xmlns:a16="http://schemas.microsoft.com/office/drawing/2014/main" id="{8E5DE90C-4076-4F5A-A43E-420C0E59F3E3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BBA25D75-F639-4DFF-862A-BF95D4017E6A}"/>
                </a:ext>
              </a:extLst>
            </p:cNvPr>
            <p:cNvGrpSpPr/>
            <p:nvPr/>
          </p:nvGrpSpPr>
          <p:grpSpPr>
            <a:xfrm>
              <a:off x="1778241" y="2857901"/>
              <a:ext cx="176766" cy="207754"/>
              <a:chOff x="1593758" y="3905250"/>
              <a:chExt cx="279586" cy="328600"/>
            </a:xfrm>
          </p:grpSpPr>
          <p:sp>
            <p:nvSpPr>
              <p:cNvPr id="526" name="正方形/長方形 525">
                <a:extLst>
                  <a:ext uri="{FF2B5EF4-FFF2-40B4-BE49-F238E27FC236}">
                    <a16:creationId xmlns:a16="http://schemas.microsoft.com/office/drawing/2014/main" id="{9E1A9F65-D0AF-4EB4-88A7-F80BD1108373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四角形: 角を丸くする 526">
                <a:extLst>
                  <a:ext uri="{FF2B5EF4-FFF2-40B4-BE49-F238E27FC236}">
                    <a16:creationId xmlns:a16="http://schemas.microsoft.com/office/drawing/2014/main" id="{9099CC46-4487-46C7-894F-2E160F935897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C53B3AB1-13DD-48DB-861C-0F265A0D03A3}"/>
                </a:ext>
              </a:extLst>
            </p:cNvPr>
            <p:cNvGrpSpPr/>
            <p:nvPr/>
          </p:nvGrpSpPr>
          <p:grpSpPr>
            <a:xfrm>
              <a:off x="1574644" y="2857901"/>
              <a:ext cx="176766" cy="207754"/>
              <a:chOff x="1593758" y="3905250"/>
              <a:chExt cx="279586" cy="328600"/>
            </a:xfrm>
          </p:grpSpPr>
          <p:sp>
            <p:nvSpPr>
              <p:cNvPr id="524" name="正方形/長方形 523">
                <a:extLst>
                  <a:ext uri="{FF2B5EF4-FFF2-40B4-BE49-F238E27FC236}">
                    <a16:creationId xmlns:a16="http://schemas.microsoft.com/office/drawing/2014/main" id="{4C80E288-1EEC-4BEA-8B9C-8AC427BAFD16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45A495B1-33C9-45B0-9E18-DBE504917D68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03ED181C-C7D3-4695-B0E1-46101E50CD06}"/>
                </a:ext>
              </a:extLst>
            </p:cNvPr>
            <p:cNvGrpSpPr/>
            <p:nvPr/>
          </p:nvGrpSpPr>
          <p:grpSpPr>
            <a:xfrm>
              <a:off x="1371047" y="2857901"/>
              <a:ext cx="176766" cy="207754"/>
              <a:chOff x="1593758" y="3905250"/>
              <a:chExt cx="279586" cy="328600"/>
            </a:xfrm>
          </p:grpSpPr>
          <p:sp>
            <p:nvSpPr>
              <p:cNvPr id="522" name="正方形/長方形 521">
                <a:extLst>
                  <a:ext uri="{FF2B5EF4-FFF2-40B4-BE49-F238E27FC236}">
                    <a16:creationId xmlns:a16="http://schemas.microsoft.com/office/drawing/2014/main" id="{4071DF40-393F-4CC6-ABB9-3EDBD655E9D8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四角形: 角を丸くする 522">
                <a:extLst>
                  <a:ext uri="{FF2B5EF4-FFF2-40B4-BE49-F238E27FC236}">
                    <a16:creationId xmlns:a16="http://schemas.microsoft.com/office/drawing/2014/main" id="{9A590FB5-E589-4CF5-AA4A-A89FBC94D527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05FFD7CE-8DA3-4694-8E37-0A49313220DF}"/>
                </a:ext>
              </a:extLst>
            </p:cNvPr>
            <p:cNvGrpSpPr/>
            <p:nvPr/>
          </p:nvGrpSpPr>
          <p:grpSpPr>
            <a:xfrm>
              <a:off x="2480709" y="2534047"/>
              <a:ext cx="991153" cy="207754"/>
              <a:chOff x="2480709" y="3124598"/>
              <a:chExt cx="991153" cy="207754"/>
            </a:xfrm>
          </p:grpSpPr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0FB90315-EEE7-4F7B-876C-D04E11B7A7C1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20" name="正方形/長方形 519">
                  <a:extLst>
                    <a:ext uri="{FF2B5EF4-FFF2-40B4-BE49-F238E27FC236}">
                      <a16:creationId xmlns:a16="http://schemas.microsoft.com/office/drawing/2014/main" id="{6029EA78-443C-4E44-B9E7-03FAA692C50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四角形: 角を丸くする 520">
                  <a:extLst>
                    <a:ext uri="{FF2B5EF4-FFF2-40B4-BE49-F238E27FC236}">
                      <a16:creationId xmlns:a16="http://schemas.microsoft.com/office/drawing/2014/main" id="{A6A39E65-49A8-4CF3-B724-8BDA12353BC6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F1FEB45A-17BE-41DA-AD11-4E70DF28C260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18" name="正方形/長方形 517">
                  <a:extLst>
                    <a:ext uri="{FF2B5EF4-FFF2-40B4-BE49-F238E27FC236}">
                      <a16:creationId xmlns:a16="http://schemas.microsoft.com/office/drawing/2014/main" id="{4929DDF2-4AA0-4299-AA06-FCFC4A506434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四角形: 角を丸くする 518">
                  <a:extLst>
                    <a:ext uri="{FF2B5EF4-FFF2-40B4-BE49-F238E27FC236}">
                      <a16:creationId xmlns:a16="http://schemas.microsoft.com/office/drawing/2014/main" id="{C5A9762F-77B4-493B-B3A1-4D94492AA1E3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7DCE9D8C-9B9F-4E72-8329-D95472570433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16" name="正方形/長方形 515">
                  <a:extLst>
                    <a:ext uri="{FF2B5EF4-FFF2-40B4-BE49-F238E27FC236}">
                      <a16:creationId xmlns:a16="http://schemas.microsoft.com/office/drawing/2014/main" id="{FEA447CC-CE80-4734-BE73-569FD0E007C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四角形: 角を丸くする 516">
                  <a:extLst>
                    <a:ext uri="{FF2B5EF4-FFF2-40B4-BE49-F238E27FC236}">
                      <a16:creationId xmlns:a16="http://schemas.microsoft.com/office/drawing/2014/main" id="{310EB782-EC2B-486A-A821-9A06C31A0D92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A8821914-F6C6-4DA4-949C-5A1198D62ED8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14" name="正方形/長方形 513">
                  <a:extLst>
                    <a:ext uri="{FF2B5EF4-FFF2-40B4-BE49-F238E27FC236}">
                      <a16:creationId xmlns:a16="http://schemas.microsoft.com/office/drawing/2014/main" id="{EB7D5C7A-8429-4853-B58A-A6D3D2E24D87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四角形: 角を丸くする 514">
                  <a:extLst>
                    <a:ext uri="{FF2B5EF4-FFF2-40B4-BE49-F238E27FC236}">
                      <a16:creationId xmlns:a16="http://schemas.microsoft.com/office/drawing/2014/main" id="{ABADA0F8-7E42-4B5F-9CAA-5C46C95D13D1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3F7FC3FE-48BD-4074-B69C-6BE3F7693924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512" name="正方形/長方形 511">
                  <a:extLst>
                    <a:ext uri="{FF2B5EF4-FFF2-40B4-BE49-F238E27FC236}">
                      <a16:creationId xmlns:a16="http://schemas.microsoft.com/office/drawing/2014/main" id="{C7D9EEA1-FBAD-4586-BF04-5AC4F4B8AF4D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四角形: 角を丸くする 512">
                  <a:extLst>
                    <a:ext uri="{FF2B5EF4-FFF2-40B4-BE49-F238E27FC236}">
                      <a16:creationId xmlns:a16="http://schemas.microsoft.com/office/drawing/2014/main" id="{28FEF023-136D-4909-8010-E3D8BF5D148B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DE828861-D97B-4EEE-B275-017E24D745E3}"/>
                </a:ext>
              </a:extLst>
            </p:cNvPr>
            <p:cNvGrpSpPr/>
            <p:nvPr/>
          </p:nvGrpSpPr>
          <p:grpSpPr>
            <a:xfrm>
              <a:off x="2185434" y="2534047"/>
              <a:ext cx="176766" cy="207754"/>
              <a:chOff x="1593758" y="3905250"/>
              <a:chExt cx="279586" cy="328600"/>
            </a:xfrm>
          </p:grpSpPr>
          <p:sp>
            <p:nvSpPr>
              <p:cNvPr id="505" name="正方形/長方形 504">
                <a:extLst>
                  <a:ext uri="{FF2B5EF4-FFF2-40B4-BE49-F238E27FC236}">
                    <a16:creationId xmlns:a16="http://schemas.microsoft.com/office/drawing/2014/main" id="{0D2C7E60-3A36-4F0F-A6AD-BC5BE80B0A75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6" name="四角形: 角を丸くする 505">
                <a:extLst>
                  <a:ext uri="{FF2B5EF4-FFF2-40B4-BE49-F238E27FC236}">
                    <a16:creationId xmlns:a16="http://schemas.microsoft.com/office/drawing/2014/main" id="{41499F57-DDC6-4A77-8E21-3A35CA349A6E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D2936852-E6C3-47DC-B8FE-5C6C2399C590}"/>
                </a:ext>
              </a:extLst>
            </p:cNvPr>
            <p:cNvGrpSpPr/>
            <p:nvPr/>
          </p:nvGrpSpPr>
          <p:grpSpPr>
            <a:xfrm>
              <a:off x="1981838" y="2534047"/>
              <a:ext cx="176766" cy="207754"/>
              <a:chOff x="1593758" y="3905250"/>
              <a:chExt cx="279586" cy="328600"/>
            </a:xfrm>
          </p:grpSpPr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6F89280F-08DC-4DF5-96C5-857231666F27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四角形: 角を丸くする 503">
                <a:extLst>
                  <a:ext uri="{FF2B5EF4-FFF2-40B4-BE49-F238E27FC236}">
                    <a16:creationId xmlns:a16="http://schemas.microsoft.com/office/drawing/2014/main" id="{C82AB8D5-863D-45AA-A0AB-B3BAB815730F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8867B5E1-F57E-4D65-8304-524A61142BDC}"/>
                </a:ext>
              </a:extLst>
            </p:cNvPr>
            <p:cNvGrpSpPr/>
            <p:nvPr/>
          </p:nvGrpSpPr>
          <p:grpSpPr>
            <a:xfrm>
              <a:off x="1778241" y="2534047"/>
              <a:ext cx="176766" cy="207754"/>
              <a:chOff x="1593758" y="3905250"/>
              <a:chExt cx="279586" cy="328600"/>
            </a:xfrm>
          </p:grpSpPr>
          <p:sp>
            <p:nvSpPr>
              <p:cNvPr id="501" name="正方形/長方形 500">
                <a:extLst>
                  <a:ext uri="{FF2B5EF4-FFF2-40B4-BE49-F238E27FC236}">
                    <a16:creationId xmlns:a16="http://schemas.microsoft.com/office/drawing/2014/main" id="{29148514-7C03-495B-82F7-1F6D614F530E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四角形: 角を丸くする 501">
                <a:extLst>
                  <a:ext uri="{FF2B5EF4-FFF2-40B4-BE49-F238E27FC236}">
                    <a16:creationId xmlns:a16="http://schemas.microsoft.com/office/drawing/2014/main" id="{61CA1AF6-F2E9-449B-99C7-5BE3BF24B2DD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2BC09797-69D3-46B1-B02B-59760EC9B928}"/>
                </a:ext>
              </a:extLst>
            </p:cNvPr>
            <p:cNvGrpSpPr/>
            <p:nvPr/>
          </p:nvGrpSpPr>
          <p:grpSpPr>
            <a:xfrm>
              <a:off x="1574644" y="2534047"/>
              <a:ext cx="176766" cy="207754"/>
              <a:chOff x="1593758" y="3905250"/>
              <a:chExt cx="279586" cy="328600"/>
            </a:xfrm>
          </p:grpSpPr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29EE3474-518F-46A2-A46A-0AD55D243983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0" name="四角形: 角を丸くする 499">
                <a:extLst>
                  <a:ext uri="{FF2B5EF4-FFF2-40B4-BE49-F238E27FC236}">
                    <a16:creationId xmlns:a16="http://schemas.microsoft.com/office/drawing/2014/main" id="{1103D842-7BE2-4DEF-B95A-4255E81CB7DF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9B27AB32-73A8-4BF1-92F0-0004D7F1941C}"/>
                </a:ext>
              </a:extLst>
            </p:cNvPr>
            <p:cNvGrpSpPr/>
            <p:nvPr/>
          </p:nvGrpSpPr>
          <p:grpSpPr>
            <a:xfrm>
              <a:off x="1371047" y="2534047"/>
              <a:ext cx="176766" cy="207754"/>
              <a:chOff x="1593758" y="3905250"/>
              <a:chExt cx="279586" cy="328600"/>
            </a:xfrm>
          </p:grpSpPr>
          <p:sp>
            <p:nvSpPr>
              <p:cNvPr id="497" name="正方形/長方形 496">
                <a:extLst>
                  <a:ext uri="{FF2B5EF4-FFF2-40B4-BE49-F238E27FC236}">
                    <a16:creationId xmlns:a16="http://schemas.microsoft.com/office/drawing/2014/main" id="{24054A2A-50FA-405C-90C1-A0A9B5CE6CE1}"/>
                  </a:ext>
                </a:extLst>
              </p:cNvPr>
              <p:cNvSpPr/>
              <p:nvPr/>
            </p:nvSpPr>
            <p:spPr>
              <a:xfrm>
                <a:off x="1685925" y="3905250"/>
                <a:ext cx="100014" cy="3286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四角形: 角を丸くする 497">
                <a:extLst>
                  <a:ext uri="{FF2B5EF4-FFF2-40B4-BE49-F238E27FC236}">
                    <a16:creationId xmlns:a16="http://schemas.microsoft.com/office/drawing/2014/main" id="{52171E8A-3720-45B4-9C48-0130B6A50892}"/>
                  </a:ext>
                </a:extLst>
              </p:cNvPr>
              <p:cNvSpPr/>
              <p:nvPr/>
            </p:nvSpPr>
            <p:spPr>
              <a:xfrm>
                <a:off x="1593758" y="3938517"/>
                <a:ext cx="279586" cy="2606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77000">
                    <a:srgbClr val="FF9900"/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F5D7916D-8CEE-4C8F-A8BE-D30914BF1954}"/>
                </a:ext>
              </a:extLst>
            </p:cNvPr>
            <p:cNvGrpSpPr/>
            <p:nvPr/>
          </p:nvGrpSpPr>
          <p:grpSpPr>
            <a:xfrm>
              <a:off x="1302164" y="2789425"/>
              <a:ext cx="2217358" cy="657908"/>
              <a:chOff x="1302164" y="2789426"/>
              <a:chExt cx="2217358" cy="778049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F8479479-04FE-4A0F-93BE-7187172831D6}"/>
                  </a:ext>
                </a:extLst>
              </p:cNvPr>
              <p:cNvSpPr/>
              <p:nvPr/>
            </p:nvSpPr>
            <p:spPr>
              <a:xfrm>
                <a:off x="1302164" y="2789426"/>
                <a:ext cx="2217358" cy="45719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正方形/長方形 494">
                <a:extLst>
                  <a:ext uri="{FF2B5EF4-FFF2-40B4-BE49-F238E27FC236}">
                    <a16:creationId xmlns:a16="http://schemas.microsoft.com/office/drawing/2014/main" id="{BA48F086-0118-45FE-A623-9789B0E3A88D}"/>
                  </a:ext>
                </a:extLst>
              </p:cNvPr>
              <p:cNvSpPr/>
              <p:nvPr/>
            </p:nvSpPr>
            <p:spPr>
              <a:xfrm>
                <a:off x="1302164" y="3149306"/>
                <a:ext cx="2217358" cy="45719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正方形/長方形 495">
                <a:extLst>
                  <a:ext uri="{FF2B5EF4-FFF2-40B4-BE49-F238E27FC236}">
                    <a16:creationId xmlns:a16="http://schemas.microsoft.com/office/drawing/2014/main" id="{09B95C5E-D559-45C2-AF6E-F224BDD1A6BA}"/>
                  </a:ext>
                </a:extLst>
              </p:cNvPr>
              <p:cNvSpPr/>
              <p:nvPr/>
            </p:nvSpPr>
            <p:spPr>
              <a:xfrm>
                <a:off x="1302164" y="3521756"/>
                <a:ext cx="2217358" cy="45719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59" name="フレーム 358">
              <a:extLst>
                <a:ext uri="{FF2B5EF4-FFF2-40B4-BE49-F238E27FC236}">
                  <a16:creationId xmlns:a16="http://schemas.microsoft.com/office/drawing/2014/main" id="{A5B0BAF4-D5CC-4D39-AEBD-077A6B931E80}"/>
                </a:ext>
              </a:extLst>
            </p:cNvPr>
            <p:cNvSpPr/>
            <p:nvPr/>
          </p:nvSpPr>
          <p:spPr>
            <a:xfrm>
              <a:off x="1302164" y="2464320"/>
              <a:ext cx="2231610" cy="1304530"/>
            </a:xfrm>
            <a:prstGeom prst="frame">
              <a:avLst>
                <a:gd name="adj1" fmla="val 279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4BC87EB0-A0BA-460F-981C-5B1E913970EF}"/>
                </a:ext>
              </a:extLst>
            </p:cNvPr>
            <p:cNvGrpSpPr/>
            <p:nvPr/>
          </p:nvGrpSpPr>
          <p:grpSpPr>
            <a:xfrm>
              <a:off x="1436505" y="3805636"/>
              <a:ext cx="991153" cy="207754"/>
              <a:chOff x="2480709" y="3124598"/>
              <a:chExt cx="991153" cy="207754"/>
            </a:xfrm>
          </p:grpSpPr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DCF55589-C829-4162-A791-26AB4E77A341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92" name="正方形/長方形 491">
                  <a:extLst>
                    <a:ext uri="{FF2B5EF4-FFF2-40B4-BE49-F238E27FC236}">
                      <a16:creationId xmlns:a16="http://schemas.microsoft.com/office/drawing/2014/main" id="{FA578048-BFBC-4F8E-98A2-921A40D140DF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四角形: 角を丸くする 492">
                  <a:extLst>
                    <a:ext uri="{FF2B5EF4-FFF2-40B4-BE49-F238E27FC236}">
                      <a16:creationId xmlns:a16="http://schemas.microsoft.com/office/drawing/2014/main" id="{8C00CB34-C9A0-4A7F-849B-E8ADB01981A3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8C03432A-51C4-4983-ADBE-FB7ECDDB6C31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90" name="正方形/長方形 489">
                  <a:extLst>
                    <a:ext uri="{FF2B5EF4-FFF2-40B4-BE49-F238E27FC236}">
                      <a16:creationId xmlns:a16="http://schemas.microsoft.com/office/drawing/2014/main" id="{F662C174-6406-4957-9C21-2D0285E7F7F3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四角形: 角を丸くする 490">
                  <a:extLst>
                    <a:ext uri="{FF2B5EF4-FFF2-40B4-BE49-F238E27FC236}">
                      <a16:creationId xmlns:a16="http://schemas.microsoft.com/office/drawing/2014/main" id="{9A9FA90C-1C18-45E3-98C9-D603339A90C7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3EDDFD62-01FC-4F2E-B7C3-5FC634090D8C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88" name="正方形/長方形 487">
                  <a:extLst>
                    <a:ext uri="{FF2B5EF4-FFF2-40B4-BE49-F238E27FC236}">
                      <a16:creationId xmlns:a16="http://schemas.microsoft.com/office/drawing/2014/main" id="{2D4D76B3-24DD-48AC-B5AC-E333DB37BD0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四角形: 角を丸くする 488">
                  <a:extLst>
                    <a:ext uri="{FF2B5EF4-FFF2-40B4-BE49-F238E27FC236}">
                      <a16:creationId xmlns:a16="http://schemas.microsoft.com/office/drawing/2014/main" id="{E5A68982-14C2-4329-9FF5-D0B99B118828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DFC285F4-C41B-442B-93F0-680F779DC3D3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86" name="正方形/長方形 485">
                  <a:extLst>
                    <a:ext uri="{FF2B5EF4-FFF2-40B4-BE49-F238E27FC236}">
                      <a16:creationId xmlns:a16="http://schemas.microsoft.com/office/drawing/2014/main" id="{60B8004D-CA4F-4852-A324-85D194854F58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四角形: 角を丸くする 486">
                  <a:extLst>
                    <a:ext uri="{FF2B5EF4-FFF2-40B4-BE49-F238E27FC236}">
                      <a16:creationId xmlns:a16="http://schemas.microsoft.com/office/drawing/2014/main" id="{22A56504-AA38-4B44-B873-1CBF45A4B5C0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04C65B4A-3693-4541-8975-272BBA6B6E3A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84" name="正方形/長方形 483">
                  <a:extLst>
                    <a:ext uri="{FF2B5EF4-FFF2-40B4-BE49-F238E27FC236}">
                      <a16:creationId xmlns:a16="http://schemas.microsoft.com/office/drawing/2014/main" id="{BBC87C25-A04B-47B3-BEC5-131CEF7AB67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四角形: 角を丸くする 484">
                  <a:extLst>
                    <a:ext uri="{FF2B5EF4-FFF2-40B4-BE49-F238E27FC236}">
                      <a16:creationId xmlns:a16="http://schemas.microsoft.com/office/drawing/2014/main" id="{906E76D3-0D26-4C7A-8E96-3E23D7B647C1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2D540F38-0E38-4F54-9868-4F7B50664BFE}"/>
                </a:ext>
              </a:extLst>
            </p:cNvPr>
            <p:cNvGrpSpPr/>
            <p:nvPr/>
          </p:nvGrpSpPr>
          <p:grpSpPr>
            <a:xfrm>
              <a:off x="2455680" y="3805636"/>
              <a:ext cx="991153" cy="207754"/>
              <a:chOff x="2480709" y="3124598"/>
              <a:chExt cx="991153" cy="207754"/>
            </a:xfrm>
          </p:grpSpPr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6C149C2A-0C20-41D0-9672-5182499D6C7F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77" name="正方形/長方形 476">
                  <a:extLst>
                    <a:ext uri="{FF2B5EF4-FFF2-40B4-BE49-F238E27FC236}">
                      <a16:creationId xmlns:a16="http://schemas.microsoft.com/office/drawing/2014/main" id="{CACB678B-CE4B-4642-82B5-AFE874598C9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四角形: 角を丸くする 477">
                  <a:extLst>
                    <a:ext uri="{FF2B5EF4-FFF2-40B4-BE49-F238E27FC236}">
                      <a16:creationId xmlns:a16="http://schemas.microsoft.com/office/drawing/2014/main" id="{4F2A2131-8261-475F-BDC2-BEB793D2FEB9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6DDC287C-C812-4FD9-853F-F7FCC560400C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75" name="正方形/長方形 474">
                  <a:extLst>
                    <a:ext uri="{FF2B5EF4-FFF2-40B4-BE49-F238E27FC236}">
                      <a16:creationId xmlns:a16="http://schemas.microsoft.com/office/drawing/2014/main" id="{396DE8F6-6BD7-4218-8E61-A02C088C17D5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四角形: 角を丸くする 475">
                  <a:extLst>
                    <a:ext uri="{FF2B5EF4-FFF2-40B4-BE49-F238E27FC236}">
                      <a16:creationId xmlns:a16="http://schemas.microsoft.com/office/drawing/2014/main" id="{DCE5CE34-25D7-421D-983D-AED6BADCD4DE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BAA4619D-359D-412F-80DB-0BAEAB97C9EF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73" name="正方形/長方形 472">
                  <a:extLst>
                    <a:ext uri="{FF2B5EF4-FFF2-40B4-BE49-F238E27FC236}">
                      <a16:creationId xmlns:a16="http://schemas.microsoft.com/office/drawing/2014/main" id="{78001881-4650-443C-A5D8-E528980F7C0E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四角形: 角を丸くする 473">
                  <a:extLst>
                    <a:ext uri="{FF2B5EF4-FFF2-40B4-BE49-F238E27FC236}">
                      <a16:creationId xmlns:a16="http://schemas.microsoft.com/office/drawing/2014/main" id="{91081F04-FBBC-492C-AB4C-DE72F7149715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98AD1736-336A-4CEB-AAFE-A7BC935A2A4E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71" name="正方形/長方形 470">
                  <a:extLst>
                    <a:ext uri="{FF2B5EF4-FFF2-40B4-BE49-F238E27FC236}">
                      <a16:creationId xmlns:a16="http://schemas.microsoft.com/office/drawing/2014/main" id="{C98D5EF7-1658-455B-B705-FA2F8F3AD7AB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四角形: 角を丸くする 471">
                  <a:extLst>
                    <a:ext uri="{FF2B5EF4-FFF2-40B4-BE49-F238E27FC236}">
                      <a16:creationId xmlns:a16="http://schemas.microsoft.com/office/drawing/2014/main" id="{4BC7DDA7-5E7F-4DD5-AA50-F76611ADEE01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82894C83-A7C7-45EA-962E-A91CFCB7D1B5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469" name="正方形/長方形 468">
                  <a:extLst>
                    <a:ext uri="{FF2B5EF4-FFF2-40B4-BE49-F238E27FC236}">
                      <a16:creationId xmlns:a16="http://schemas.microsoft.com/office/drawing/2014/main" id="{46C95D3B-B126-42A8-B5B5-E18D3194B7B2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四角形: 角を丸くする 469">
                  <a:extLst>
                    <a:ext uri="{FF2B5EF4-FFF2-40B4-BE49-F238E27FC236}">
                      <a16:creationId xmlns:a16="http://schemas.microsoft.com/office/drawing/2014/main" id="{00C71802-8EFD-48A6-944D-89EF09026DD3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48BACC4B-4D73-4E4C-AF9A-32A2AC7AAC29}"/>
                </a:ext>
              </a:extLst>
            </p:cNvPr>
            <p:cNvGrpSpPr/>
            <p:nvPr/>
          </p:nvGrpSpPr>
          <p:grpSpPr>
            <a:xfrm>
              <a:off x="1288476" y="3932800"/>
              <a:ext cx="2272721" cy="654786"/>
              <a:chOff x="922917" y="4348163"/>
              <a:chExt cx="2272721" cy="654786"/>
            </a:xfrm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4BC99A74-F76E-47A4-BC68-B97FBC8D57EF}"/>
                  </a:ext>
                </a:extLst>
              </p:cNvPr>
              <p:cNvGrpSpPr/>
              <p:nvPr/>
            </p:nvGrpSpPr>
            <p:grpSpPr>
              <a:xfrm>
                <a:off x="922917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3F7DFAB-4525-4465-B4D8-5D46F08D27B4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C60ACB56-D13A-4D4B-81D3-4BEC81D2AF02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27B6CC94-F2ED-46AA-AD52-22C8EED5C27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1" name="四角形: 上の 2 つの角を丸める 460">
                    <a:extLst>
                      <a:ext uri="{FF2B5EF4-FFF2-40B4-BE49-F238E27FC236}">
                        <a16:creationId xmlns:a16="http://schemas.microsoft.com/office/drawing/2014/main" id="{2A820843-7819-4B0D-B3A3-06FF18EBBF97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585BBEB4-6880-4536-AC9D-4B7A425A4A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3" name="台形 462">
                    <a:extLst>
                      <a:ext uri="{FF2B5EF4-FFF2-40B4-BE49-F238E27FC236}">
                        <a16:creationId xmlns:a16="http://schemas.microsoft.com/office/drawing/2014/main" id="{A38F17B7-EADE-422B-9C13-E022CCF64304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FA5577CF-B341-40AE-A0E7-E38592D983DE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7174F2CA-C19F-42AE-B474-74A0BC67E8EB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452" name="四角形: 角を丸くする 451">
                    <a:extLst>
                      <a:ext uri="{FF2B5EF4-FFF2-40B4-BE49-F238E27FC236}">
                        <a16:creationId xmlns:a16="http://schemas.microsoft.com/office/drawing/2014/main" id="{1749330D-98E5-46AD-9D78-551EDAFF442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3" name="四角形: 角を丸くする 452">
                    <a:extLst>
                      <a:ext uri="{FF2B5EF4-FFF2-40B4-BE49-F238E27FC236}">
                        <a16:creationId xmlns:a16="http://schemas.microsoft.com/office/drawing/2014/main" id="{D0D83D9D-1DD0-4E98-B12B-764DAC26ADE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4" name="四角形: 角を丸くする 453">
                    <a:extLst>
                      <a:ext uri="{FF2B5EF4-FFF2-40B4-BE49-F238E27FC236}">
                        <a16:creationId xmlns:a16="http://schemas.microsoft.com/office/drawing/2014/main" id="{1F49A669-2E59-4CEB-B258-87DD73ABC79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5" name="四角形: 角を丸くする 454">
                    <a:extLst>
                      <a:ext uri="{FF2B5EF4-FFF2-40B4-BE49-F238E27FC236}">
                        <a16:creationId xmlns:a16="http://schemas.microsoft.com/office/drawing/2014/main" id="{74B4F6DE-6DD6-4A5F-BDE3-D03B93927BD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6" name="四角形: 角を丸くする 455">
                    <a:extLst>
                      <a:ext uri="{FF2B5EF4-FFF2-40B4-BE49-F238E27FC236}">
                        <a16:creationId xmlns:a16="http://schemas.microsoft.com/office/drawing/2014/main" id="{B8514406-92BB-44F1-B016-0BB6EEC44BE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7" name="四角形: 角を丸くする 456">
                    <a:extLst>
                      <a:ext uri="{FF2B5EF4-FFF2-40B4-BE49-F238E27FC236}">
                        <a16:creationId xmlns:a16="http://schemas.microsoft.com/office/drawing/2014/main" id="{5B39B1F4-DE9F-4203-B983-EEBE2A2E722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8" name="四角形: 角を丸くする 457">
                    <a:extLst>
                      <a:ext uri="{FF2B5EF4-FFF2-40B4-BE49-F238E27FC236}">
                        <a16:creationId xmlns:a16="http://schemas.microsoft.com/office/drawing/2014/main" id="{DD48E6CD-70D8-495D-A7C5-2EFBB403735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9" name="四角形: 角を丸くする 458">
                    <a:extLst>
                      <a:ext uri="{FF2B5EF4-FFF2-40B4-BE49-F238E27FC236}">
                        <a16:creationId xmlns:a16="http://schemas.microsoft.com/office/drawing/2014/main" id="{A0EB3461-5998-4B77-9F09-C942156CAB4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24A387A3-5F57-43F6-AF8F-E9FD003DF574}"/>
                  </a:ext>
                </a:extLst>
              </p:cNvPr>
              <p:cNvGrpSpPr/>
              <p:nvPr/>
            </p:nvGrpSpPr>
            <p:grpSpPr>
              <a:xfrm>
                <a:off x="2604886" y="4399109"/>
                <a:ext cx="590752" cy="603840"/>
                <a:chOff x="1047015" y="4259994"/>
                <a:chExt cx="813109" cy="831124"/>
              </a:xfrm>
            </p:grpSpPr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99E05821-0860-4E86-B7CD-7427F3761D20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2501E33D-F07B-4C6D-9E04-1227F31DAD63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7115C3FC-47BF-4A1A-9AE1-EA9A47AC183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5" name="四角形: 上の 2 つの角を丸める 444">
                    <a:extLst>
                      <a:ext uri="{FF2B5EF4-FFF2-40B4-BE49-F238E27FC236}">
                        <a16:creationId xmlns:a16="http://schemas.microsoft.com/office/drawing/2014/main" id="{D74C6D15-670B-4BE5-8D7D-B60DE4F3033C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9850F363-94A1-4F38-9ABA-4517E6F4E20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7" name="台形 446">
                    <a:extLst>
                      <a:ext uri="{FF2B5EF4-FFF2-40B4-BE49-F238E27FC236}">
                        <a16:creationId xmlns:a16="http://schemas.microsoft.com/office/drawing/2014/main" id="{107AF37F-6660-4CC1-A6C0-8FF5C546C276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86EA5AD2-9E6C-4989-BFE9-81A1EADE4ECA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FC0FC51B-3BD9-40B3-A1F2-E8C3746B3A8F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436" name="四角形: 角を丸くする 435">
                    <a:extLst>
                      <a:ext uri="{FF2B5EF4-FFF2-40B4-BE49-F238E27FC236}">
                        <a16:creationId xmlns:a16="http://schemas.microsoft.com/office/drawing/2014/main" id="{F32E85F5-0FD2-4A2F-9D01-EAA8608AC16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7" name="四角形: 角を丸くする 436">
                    <a:extLst>
                      <a:ext uri="{FF2B5EF4-FFF2-40B4-BE49-F238E27FC236}">
                        <a16:creationId xmlns:a16="http://schemas.microsoft.com/office/drawing/2014/main" id="{23C98B2C-DCF1-4B92-9349-EF294A42FD7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8" name="四角形: 角を丸くする 437">
                    <a:extLst>
                      <a:ext uri="{FF2B5EF4-FFF2-40B4-BE49-F238E27FC236}">
                        <a16:creationId xmlns:a16="http://schemas.microsoft.com/office/drawing/2014/main" id="{C9DAE4CF-3CA6-4306-8A95-61092A98FDB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9" name="四角形: 角を丸くする 438">
                    <a:extLst>
                      <a:ext uri="{FF2B5EF4-FFF2-40B4-BE49-F238E27FC236}">
                        <a16:creationId xmlns:a16="http://schemas.microsoft.com/office/drawing/2014/main" id="{92665EB6-FCB9-477C-8E9D-6E76496C4DF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0" name="四角形: 角を丸くする 439">
                    <a:extLst>
                      <a:ext uri="{FF2B5EF4-FFF2-40B4-BE49-F238E27FC236}">
                        <a16:creationId xmlns:a16="http://schemas.microsoft.com/office/drawing/2014/main" id="{84D3FC7E-72BF-4FC3-8B3D-35E017CD68B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1" name="四角形: 角を丸くする 440">
                    <a:extLst>
                      <a:ext uri="{FF2B5EF4-FFF2-40B4-BE49-F238E27FC236}">
                        <a16:creationId xmlns:a16="http://schemas.microsoft.com/office/drawing/2014/main" id="{738807B4-8F63-48C2-A75E-61873C77A66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四角形: 角を丸くする 441">
                    <a:extLst>
                      <a:ext uri="{FF2B5EF4-FFF2-40B4-BE49-F238E27FC236}">
                        <a16:creationId xmlns:a16="http://schemas.microsoft.com/office/drawing/2014/main" id="{D47E194C-863F-4C62-B170-4E6F653D4FB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3" name="四角形: 角を丸くする 442">
                    <a:extLst>
                      <a:ext uri="{FF2B5EF4-FFF2-40B4-BE49-F238E27FC236}">
                        <a16:creationId xmlns:a16="http://schemas.microsoft.com/office/drawing/2014/main" id="{E818FD77-95A5-4599-9C02-8E6868EF647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94D6645D-5945-4E7B-9DB6-CF040866CD56}"/>
                  </a:ext>
                </a:extLst>
              </p:cNvPr>
              <p:cNvGrpSpPr/>
              <p:nvPr/>
            </p:nvGrpSpPr>
            <p:grpSpPr>
              <a:xfrm>
                <a:off x="1700011" y="4374477"/>
                <a:ext cx="614850" cy="628472"/>
                <a:chOff x="156427" y="4259994"/>
                <a:chExt cx="813109" cy="831124"/>
              </a:xfrm>
            </p:grpSpPr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5E6AA3A4-E89E-4702-9526-12B879B7B49B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C4FF3936-24E7-4794-85CC-33C7164CA9A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7" name="台形 426">
                    <a:extLst>
                      <a:ext uri="{FF2B5EF4-FFF2-40B4-BE49-F238E27FC236}">
                        <a16:creationId xmlns:a16="http://schemas.microsoft.com/office/drawing/2014/main" id="{0F957F50-C4BA-4A68-B48B-A6B1464B11EC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63210494-46AD-4C0A-9224-26B3E004AA41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9" name="四角形: 上の 2 つの角を丸める 428">
                    <a:extLst>
                      <a:ext uri="{FF2B5EF4-FFF2-40B4-BE49-F238E27FC236}">
                        <a16:creationId xmlns:a16="http://schemas.microsoft.com/office/drawing/2014/main" id="{227B7338-3D74-4CB3-8802-AB15D7A7E470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B2B47CBA-7C38-42F8-9800-A80DF49BA6E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台形 430">
                    <a:extLst>
                      <a:ext uri="{FF2B5EF4-FFF2-40B4-BE49-F238E27FC236}">
                        <a16:creationId xmlns:a16="http://schemas.microsoft.com/office/drawing/2014/main" id="{076BD2BB-6666-4854-8CCA-75A80F2B5416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DD1AFBAA-822C-48C1-8439-653E1571F365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418" name="四角形: 角を丸くする 417">
                    <a:extLst>
                      <a:ext uri="{FF2B5EF4-FFF2-40B4-BE49-F238E27FC236}">
                        <a16:creationId xmlns:a16="http://schemas.microsoft.com/office/drawing/2014/main" id="{41AA7DB6-D113-4D11-AA6D-E1D6939F70D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9" name="四角形: 角を丸くする 418">
                    <a:extLst>
                      <a:ext uri="{FF2B5EF4-FFF2-40B4-BE49-F238E27FC236}">
                        <a16:creationId xmlns:a16="http://schemas.microsoft.com/office/drawing/2014/main" id="{87EAABFE-8720-4E8D-AE9B-6EE403D0C98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0" name="四角形: 角を丸くする 419">
                    <a:extLst>
                      <a:ext uri="{FF2B5EF4-FFF2-40B4-BE49-F238E27FC236}">
                        <a16:creationId xmlns:a16="http://schemas.microsoft.com/office/drawing/2014/main" id="{85D2583D-6667-4714-B03D-FFF445C18F7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1" name="四角形: 角を丸くする 420">
                    <a:extLst>
                      <a:ext uri="{FF2B5EF4-FFF2-40B4-BE49-F238E27FC236}">
                        <a16:creationId xmlns:a16="http://schemas.microsoft.com/office/drawing/2014/main" id="{CBCE9BE9-E208-4ACC-88E0-6AEA6924C2A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2" name="四角形: 角を丸くする 421">
                    <a:extLst>
                      <a:ext uri="{FF2B5EF4-FFF2-40B4-BE49-F238E27FC236}">
                        <a16:creationId xmlns:a16="http://schemas.microsoft.com/office/drawing/2014/main" id="{124DC53A-E074-48B9-BBFB-212EB701130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3" name="四角形: 角を丸くする 422">
                    <a:extLst>
                      <a:ext uri="{FF2B5EF4-FFF2-40B4-BE49-F238E27FC236}">
                        <a16:creationId xmlns:a16="http://schemas.microsoft.com/office/drawing/2014/main" id="{42F7B524-6EE1-4A40-8E5A-AB0065A0224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4" name="四角形: 角を丸くする 423">
                    <a:extLst>
                      <a:ext uri="{FF2B5EF4-FFF2-40B4-BE49-F238E27FC236}">
                        <a16:creationId xmlns:a16="http://schemas.microsoft.com/office/drawing/2014/main" id="{DCA77948-84D6-491A-B01E-05E4A0DC546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5" name="四角形: 角を丸くする 424">
                    <a:extLst>
                      <a:ext uri="{FF2B5EF4-FFF2-40B4-BE49-F238E27FC236}">
                        <a16:creationId xmlns:a16="http://schemas.microsoft.com/office/drawing/2014/main" id="{2843D732-714B-4055-A999-AA4AAFE913A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EDBF4AA7-C6ED-4FA9-8DC3-56DC96978ECB}"/>
                  </a:ext>
                </a:extLst>
              </p:cNvPr>
              <p:cNvGrpSpPr/>
              <p:nvPr/>
            </p:nvGrpSpPr>
            <p:grpSpPr>
              <a:xfrm>
                <a:off x="1247573" y="4348163"/>
                <a:ext cx="640594" cy="654786"/>
                <a:chOff x="156427" y="4259994"/>
                <a:chExt cx="813109" cy="831124"/>
              </a:xfrm>
            </p:grpSpPr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576B4D3E-3F7B-49C2-A851-4EA92104F307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B54FE129-13CB-462E-88BE-191B7C6E6129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1" name="台形 410">
                    <a:extLst>
                      <a:ext uri="{FF2B5EF4-FFF2-40B4-BE49-F238E27FC236}">
                        <a16:creationId xmlns:a16="http://schemas.microsoft.com/office/drawing/2014/main" id="{79F428DF-61FF-4397-96D2-9CCFCDD4BF35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E33146CE-739B-4F80-9CDD-95473566A323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3" name="四角形: 上の 2 つの角を丸める 412">
                    <a:extLst>
                      <a:ext uri="{FF2B5EF4-FFF2-40B4-BE49-F238E27FC236}">
                        <a16:creationId xmlns:a16="http://schemas.microsoft.com/office/drawing/2014/main" id="{A850A1EC-4D6C-425B-9444-9801244577D2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4050DCD6-A562-4141-9955-B9F22710008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5" name="台形 414">
                    <a:extLst>
                      <a:ext uri="{FF2B5EF4-FFF2-40B4-BE49-F238E27FC236}">
                        <a16:creationId xmlns:a16="http://schemas.microsoft.com/office/drawing/2014/main" id="{87321FEB-A19A-49E0-9DC9-7F18BF103407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58D1B271-6D34-4A4E-82D8-9E3C667814CE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402" name="四角形: 角を丸くする 401">
                    <a:extLst>
                      <a:ext uri="{FF2B5EF4-FFF2-40B4-BE49-F238E27FC236}">
                        <a16:creationId xmlns:a16="http://schemas.microsoft.com/office/drawing/2014/main" id="{825962EE-B776-4173-8BBE-58B7560C9C8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3" name="四角形: 角を丸くする 402">
                    <a:extLst>
                      <a:ext uri="{FF2B5EF4-FFF2-40B4-BE49-F238E27FC236}">
                        <a16:creationId xmlns:a16="http://schemas.microsoft.com/office/drawing/2014/main" id="{61FC2D40-11A2-49B5-8324-E6592A93214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4" name="四角形: 角を丸くする 403">
                    <a:extLst>
                      <a:ext uri="{FF2B5EF4-FFF2-40B4-BE49-F238E27FC236}">
                        <a16:creationId xmlns:a16="http://schemas.microsoft.com/office/drawing/2014/main" id="{327E8AB8-5052-4B5B-9204-CD6B9146026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5" name="四角形: 角を丸くする 404">
                    <a:extLst>
                      <a:ext uri="{FF2B5EF4-FFF2-40B4-BE49-F238E27FC236}">
                        <a16:creationId xmlns:a16="http://schemas.microsoft.com/office/drawing/2014/main" id="{926C5EA3-2380-4B9D-A3E3-41E6DA26B6B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6" name="四角形: 角を丸くする 405">
                    <a:extLst>
                      <a:ext uri="{FF2B5EF4-FFF2-40B4-BE49-F238E27FC236}">
                        <a16:creationId xmlns:a16="http://schemas.microsoft.com/office/drawing/2014/main" id="{3E9E1C9B-EE9A-4B6C-BC1D-B872CE77B93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7" name="四角形: 角を丸くする 406">
                    <a:extLst>
                      <a:ext uri="{FF2B5EF4-FFF2-40B4-BE49-F238E27FC236}">
                        <a16:creationId xmlns:a16="http://schemas.microsoft.com/office/drawing/2014/main" id="{5C8DE3C4-B364-488E-B0A9-56562160609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8" name="四角形: 角を丸くする 407">
                    <a:extLst>
                      <a:ext uri="{FF2B5EF4-FFF2-40B4-BE49-F238E27FC236}">
                        <a16:creationId xmlns:a16="http://schemas.microsoft.com/office/drawing/2014/main" id="{15CEDB6D-DC86-49EB-B7AF-BF2ABF4A36F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9" name="四角形: 角を丸くする 408">
                    <a:extLst>
                      <a:ext uri="{FF2B5EF4-FFF2-40B4-BE49-F238E27FC236}">
                        <a16:creationId xmlns:a16="http://schemas.microsoft.com/office/drawing/2014/main" id="{03CE5284-F22D-4EA2-9DCE-634ED46DB05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A2D39FBC-DA23-44BD-8A9F-B4A0DC480AD8}"/>
                  </a:ext>
                </a:extLst>
              </p:cNvPr>
              <p:cNvGrpSpPr/>
              <p:nvPr/>
            </p:nvGrpSpPr>
            <p:grpSpPr>
              <a:xfrm>
                <a:off x="2138161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830E4A63-CF04-4191-B86D-1FAE4917F95E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85" name="グループ化 384">
                  <a:extLst>
                    <a:ext uri="{FF2B5EF4-FFF2-40B4-BE49-F238E27FC236}">
                      <a16:creationId xmlns:a16="http://schemas.microsoft.com/office/drawing/2014/main" id="{2E8B9DB7-8B99-4D60-8925-9711CEE65979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5A38D346-68AE-4D48-895E-AC93C2CDA72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7" name="四角形: 上の 2 つの角を丸める 396">
                    <a:extLst>
                      <a:ext uri="{FF2B5EF4-FFF2-40B4-BE49-F238E27FC236}">
                        <a16:creationId xmlns:a16="http://schemas.microsoft.com/office/drawing/2014/main" id="{A01451F8-4863-47B0-A411-B6946981237E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A62BEF22-5B98-41ED-9C4B-19857AC98F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9" name="台形 398">
                    <a:extLst>
                      <a:ext uri="{FF2B5EF4-FFF2-40B4-BE49-F238E27FC236}">
                        <a16:creationId xmlns:a16="http://schemas.microsoft.com/office/drawing/2014/main" id="{2F87377A-F900-473B-9B0E-5262895A0929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0813DFB5-31FA-4B3B-A5D5-8B561352A270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87" name="グループ化 386">
                  <a:extLst>
                    <a:ext uri="{FF2B5EF4-FFF2-40B4-BE49-F238E27FC236}">
                      <a16:creationId xmlns:a16="http://schemas.microsoft.com/office/drawing/2014/main" id="{A1AE6332-25EB-4FD9-831A-8A6C24F6655D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388" name="四角形: 角を丸くする 387">
                    <a:extLst>
                      <a:ext uri="{FF2B5EF4-FFF2-40B4-BE49-F238E27FC236}">
                        <a16:creationId xmlns:a16="http://schemas.microsoft.com/office/drawing/2014/main" id="{FC2D4D5F-49F0-47F9-B470-6FD243D370F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9" name="四角形: 角を丸くする 388">
                    <a:extLst>
                      <a:ext uri="{FF2B5EF4-FFF2-40B4-BE49-F238E27FC236}">
                        <a16:creationId xmlns:a16="http://schemas.microsoft.com/office/drawing/2014/main" id="{53CACF80-1172-40B5-93C8-5A3665BDC7A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0" name="四角形: 角を丸くする 389">
                    <a:extLst>
                      <a:ext uri="{FF2B5EF4-FFF2-40B4-BE49-F238E27FC236}">
                        <a16:creationId xmlns:a16="http://schemas.microsoft.com/office/drawing/2014/main" id="{F501A303-7B22-4AB2-9841-3B67AC26147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1" name="四角形: 角を丸くする 390">
                    <a:extLst>
                      <a:ext uri="{FF2B5EF4-FFF2-40B4-BE49-F238E27FC236}">
                        <a16:creationId xmlns:a16="http://schemas.microsoft.com/office/drawing/2014/main" id="{07CDA1FE-C872-4776-A1E5-B33C2F59F7F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2" name="四角形: 角を丸くする 391">
                    <a:extLst>
                      <a:ext uri="{FF2B5EF4-FFF2-40B4-BE49-F238E27FC236}">
                        <a16:creationId xmlns:a16="http://schemas.microsoft.com/office/drawing/2014/main" id="{9A925D06-A6FF-4925-BB40-E15D74F96A0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3" name="四角形: 角を丸くする 392">
                    <a:extLst>
                      <a:ext uri="{FF2B5EF4-FFF2-40B4-BE49-F238E27FC236}">
                        <a16:creationId xmlns:a16="http://schemas.microsoft.com/office/drawing/2014/main" id="{6FCB5B47-FED2-4F08-A3F6-A6E279B4D61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4" name="四角形: 角を丸くする 393">
                    <a:extLst>
                      <a:ext uri="{FF2B5EF4-FFF2-40B4-BE49-F238E27FC236}">
                        <a16:creationId xmlns:a16="http://schemas.microsoft.com/office/drawing/2014/main" id="{0E1F122A-9A4B-4C35-AE83-74A1F2C5239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5" name="四角形: 角を丸くする 394">
                    <a:extLst>
                      <a:ext uri="{FF2B5EF4-FFF2-40B4-BE49-F238E27FC236}">
                        <a16:creationId xmlns:a16="http://schemas.microsoft.com/office/drawing/2014/main" id="{F626A47D-3EA1-4AF6-93E2-8840EF6ED52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CC7D8B54-9F78-4474-A43D-5DD963CD8D79}"/>
                </a:ext>
              </a:extLst>
            </p:cNvPr>
            <p:cNvGrpSpPr/>
            <p:nvPr/>
          </p:nvGrpSpPr>
          <p:grpSpPr>
            <a:xfrm>
              <a:off x="1855869" y="2153047"/>
              <a:ext cx="991153" cy="207754"/>
              <a:chOff x="2480709" y="3124598"/>
              <a:chExt cx="991153" cy="207754"/>
            </a:xfrm>
          </p:grpSpPr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3B2AE94D-41A2-4C4C-B64D-BB68A32E493A}"/>
                  </a:ext>
                </a:extLst>
              </p:cNvPr>
              <p:cNvGrpSpPr/>
              <p:nvPr/>
            </p:nvGrpSpPr>
            <p:grpSpPr>
              <a:xfrm>
                <a:off x="329509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77" name="正方形/長方形 376">
                  <a:extLst>
                    <a:ext uri="{FF2B5EF4-FFF2-40B4-BE49-F238E27FC236}">
                      <a16:creationId xmlns:a16="http://schemas.microsoft.com/office/drawing/2014/main" id="{F4A6F94B-CFE5-4913-B097-77AD1736FD3C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四角形: 角を丸くする 377">
                  <a:extLst>
                    <a:ext uri="{FF2B5EF4-FFF2-40B4-BE49-F238E27FC236}">
                      <a16:creationId xmlns:a16="http://schemas.microsoft.com/office/drawing/2014/main" id="{9B73E98F-B868-4788-916E-26B8B1CB0CE7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6B16111D-B3BF-4788-B57F-2332721A02E5}"/>
                  </a:ext>
                </a:extLst>
              </p:cNvPr>
              <p:cNvGrpSpPr/>
              <p:nvPr/>
            </p:nvGrpSpPr>
            <p:grpSpPr>
              <a:xfrm>
                <a:off x="3091500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75" name="正方形/長方形 374">
                  <a:extLst>
                    <a:ext uri="{FF2B5EF4-FFF2-40B4-BE49-F238E27FC236}">
                      <a16:creationId xmlns:a16="http://schemas.microsoft.com/office/drawing/2014/main" id="{389DF459-66A3-4DA1-88E6-A05A78AB9B0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四角形: 角を丸くする 375">
                  <a:extLst>
                    <a:ext uri="{FF2B5EF4-FFF2-40B4-BE49-F238E27FC236}">
                      <a16:creationId xmlns:a16="http://schemas.microsoft.com/office/drawing/2014/main" id="{2F48BB6D-C31C-4907-9E22-26366A5B06D7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9EBEC41D-93A5-4E86-8E84-D1721E8EA7A8}"/>
                  </a:ext>
                </a:extLst>
              </p:cNvPr>
              <p:cNvGrpSpPr/>
              <p:nvPr/>
            </p:nvGrpSpPr>
            <p:grpSpPr>
              <a:xfrm>
                <a:off x="2887903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73" name="正方形/長方形 372">
                  <a:extLst>
                    <a:ext uri="{FF2B5EF4-FFF2-40B4-BE49-F238E27FC236}">
                      <a16:creationId xmlns:a16="http://schemas.microsoft.com/office/drawing/2014/main" id="{472F7E8C-3FA2-4B5A-97D7-25F9FED46261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四角形: 角を丸くする 373">
                  <a:extLst>
                    <a:ext uri="{FF2B5EF4-FFF2-40B4-BE49-F238E27FC236}">
                      <a16:creationId xmlns:a16="http://schemas.microsoft.com/office/drawing/2014/main" id="{570C0CF1-E890-41FF-8A11-88AEBC83E9FB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210B7941-6447-4B44-976F-83066DCEAEE5}"/>
                  </a:ext>
                </a:extLst>
              </p:cNvPr>
              <p:cNvGrpSpPr/>
              <p:nvPr/>
            </p:nvGrpSpPr>
            <p:grpSpPr>
              <a:xfrm>
                <a:off x="2684306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71" name="正方形/長方形 370">
                  <a:extLst>
                    <a:ext uri="{FF2B5EF4-FFF2-40B4-BE49-F238E27FC236}">
                      <a16:creationId xmlns:a16="http://schemas.microsoft.com/office/drawing/2014/main" id="{90BF350E-A235-487C-8192-450501DD3730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2" name="四角形: 角を丸くする 371">
                  <a:extLst>
                    <a:ext uri="{FF2B5EF4-FFF2-40B4-BE49-F238E27FC236}">
                      <a16:creationId xmlns:a16="http://schemas.microsoft.com/office/drawing/2014/main" id="{735A4229-8877-4DF3-A016-993DE2EB7CC1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BA4D98F6-13FF-46A7-A873-22C8B2155CD2}"/>
                  </a:ext>
                </a:extLst>
              </p:cNvPr>
              <p:cNvGrpSpPr/>
              <p:nvPr/>
            </p:nvGrpSpPr>
            <p:grpSpPr>
              <a:xfrm>
                <a:off x="2480709" y="3124598"/>
                <a:ext cx="176766" cy="207754"/>
                <a:chOff x="1593758" y="3905250"/>
                <a:chExt cx="279586" cy="328600"/>
              </a:xfrm>
            </p:grpSpPr>
            <p:sp>
              <p:nvSpPr>
                <p:cNvPr id="369" name="正方形/長方形 368">
                  <a:extLst>
                    <a:ext uri="{FF2B5EF4-FFF2-40B4-BE49-F238E27FC236}">
                      <a16:creationId xmlns:a16="http://schemas.microsoft.com/office/drawing/2014/main" id="{35EE9A1A-6E44-4B14-B716-3DAD2AE461C8}"/>
                    </a:ext>
                  </a:extLst>
                </p:cNvPr>
                <p:cNvSpPr/>
                <p:nvPr/>
              </p:nvSpPr>
              <p:spPr>
                <a:xfrm>
                  <a:off x="1685925" y="3905250"/>
                  <a:ext cx="100014" cy="3286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四角形: 角を丸くする 369">
                  <a:extLst>
                    <a:ext uri="{FF2B5EF4-FFF2-40B4-BE49-F238E27FC236}">
                      <a16:creationId xmlns:a16="http://schemas.microsoft.com/office/drawing/2014/main" id="{B23E9139-1637-4A96-948C-7868D06AA6C4}"/>
                    </a:ext>
                  </a:extLst>
                </p:cNvPr>
                <p:cNvSpPr/>
                <p:nvPr/>
              </p:nvSpPr>
              <p:spPr>
                <a:xfrm>
                  <a:off x="1593758" y="3938517"/>
                  <a:ext cx="279586" cy="26064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77000">
                      <a:srgbClr val="FF9900"/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51F3790B-934C-4E23-893B-6F2C38029D9F}"/>
              </a:ext>
            </a:extLst>
          </p:cNvPr>
          <p:cNvGrpSpPr/>
          <p:nvPr/>
        </p:nvGrpSpPr>
        <p:grpSpPr>
          <a:xfrm>
            <a:off x="3715298" y="4050777"/>
            <a:ext cx="2515060" cy="2030232"/>
            <a:chOff x="6657745" y="1149365"/>
            <a:chExt cx="2515060" cy="2030232"/>
          </a:xfrm>
        </p:grpSpPr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B7443929-BEEA-4DE1-9B57-0B82725ACF12}"/>
                </a:ext>
              </a:extLst>
            </p:cNvPr>
            <p:cNvGrpSpPr/>
            <p:nvPr/>
          </p:nvGrpSpPr>
          <p:grpSpPr>
            <a:xfrm>
              <a:off x="6657745" y="1149365"/>
              <a:ext cx="2515060" cy="2030232"/>
              <a:chOff x="1766831" y="1911350"/>
              <a:chExt cx="3186169" cy="2571971"/>
            </a:xfrm>
          </p:grpSpPr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B9F50912-6E8A-46EB-B4F9-BF871FC55733}"/>
                  </a:ext>
                </a:extLst>
              </p:cNvPr>
              <p:cNvGrpSpPr/>
              <p:nvPr/>
            </p:nvGrpSpPr>
            <p:grpSpPr>
              <a:xfrm>
                <a:off x="1766831" y="1911350"/>
                <a:ext cx="1772568" cy="1781082"/>
                <a:chOff x="1950981" y="1421428"/>
                <a:chExt cx="2734122" cy="2747254"/>
              </a:xfrm>
            </p:grpSpPr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92BD49C6-E053-44CE-A761-9BF489B64F50}"/>
                    </a:ext>
                  </a:extLst>
                </p:cNvPr>
                <p:cNvSpPr/>
                <p:nvPr/>
              </p:nvSpPr>
              <p:spPr>
                <a:xfrm>
                  <a:off x="2617999" y="3270734"/>
                  <a:ext cx="1400086" cy="897948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ACFA06E3-9F40-4614-B579-22F0E9C541C3}"/>
                    </a:ext>
                  </a:extLst>
                </p:cNvPr>
                <p:cNvSpPr/>
                <p:nvPr/>
              </p:nvSpPr>
              <p:spPr>
                <a:xfrm>
                  <a:off x="1950981" y="142142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0C7E58F9-710E-4427-90EF-C3AE2342BB5A}"/>
                    </a:ext>
                  </a:extLst>
                </p:cNvPr>
                <p:cNvGrpSpPr/>
                <p:nvPr/>
              </p:nvGrpSpPr>
              <p:grpSpPr>
                <a:xfrm>
                  <a:off x="2019300" y="1433513"/>
                  <a:ext cx="2624138" cy="1746371"/>
                  <a:chOff x="2019300" y="1433513"/>
                  <a:chExt cx="2624138" cy="1746371"/>
                </a:xfrm>
              </p:grpSpPr>
              <p:sp>
                <p:nvSpPr>
                  <p:cNvPr id="632" name="楕円 631">
                    <a:extLst>
                      <a:ext uri="{FF2B5EF4-FFF2-40B4-BE49-F238E27FC236}">
                        <a16:creationId xmlns:a16="http://schemas.microsoft.com/office/drawing/2014/main" id="{465DAF8E-80AE-4036-B2A6-E0CA449B3C2F}"/>
                      </a:ext>
                    </a:extLst>
                  </p:cNvPr>
                  <p:cNvSpPr/>
                  <p:nvPr/>
                </p:nvSpPr>
                <p:spPr>
                  <a:xfrm>
                    <a:off x="2020122" y="1494692"/>
                    <a:ext cx="2595840" cy="168519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extLst>
                      <a:ext uri="{C807C97D-BFC1-408E-A445-0C87EB9F89A2}">
                        <ask:lineSketchStyleProps xmlns:ask="http://schemas.microsoft.com/office/drawing/2018/sketchyshapes" sd="2506938856">
                          <a:custGeom>
                            <a:avLst/>
                            <a:gdLst>
                              <a:gd name="connsiteX0" fmla="*/ 0 w 881008"/>
                              <a:gd name="connsiteY0" fmla="*/ 289438 h 578876"/>
                              <a:gd name="connsiteX1" fmla="*/ 440504 w 881008"/>
                              <a:gd name="connsiteY1" fmla="*/ 0 h 578876"/>
                              <a:gd name="connsiteX2" fmla="*/ 881008 w 881008"/>
                              <a:gd name="connsiteY2" fmla="*/ 289438 h 578876"/>
                              <a:gd name="connsiteX3" fmla="*/ 440504 w 881008"/>
                              <a:gd name="connsiteY3" fmla="*/ 578876 h 578876"/>
                              <a:gd name="connsiteX4" fmla="*/ 0 w 881008"/>
                              <a:gd name="connsiteY4" fmla="*/ 289438 h 5788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881008" h="578876" fill="none" extrusionOk="0">
                                <a:moveTo>
                                  <a:pt x="0" y="289438"/>
                                </a:moveTo>
                                <a:cubicBezTo>
                                  <a:pt x="7974" y="161249"/>
                                  <a:pt x="186308" y="-66669"/>
                                  <a:pt x="440504" y="0"/>
                                </a:cubicBezTo>
                                <a:cubicBezTo>
                                  <a:pt x="662168" y="-32549"/>
                                  <a:pt x="901282" y="112921"/>
                                  <a:pt x="881008" y="289438"/>
                                </a:cubicBezTo>
                                <a:cubicBezTo>
                                  <a:pt x="871119" y="493306"/>
                                  <a:pt x="620493" y="600650"/>
                                  <a:pt x="440504" y="578876"/>
                                </a:cubicBezTo>
                                <a:cubicBezTo>
                                  <a:pt x="198637" y="621336"/>
                                  <a:pt x="-33256" y="432497"/>
                                  <a:pt x="0" y="289438"/>
                                </a:cubicBezTo>
                                <a:close/>
                              </a:path>
                              <a:path w="881008" h="578876" stroke="0" extrusionOk="0">
                                <a:moveTo>
                                  <a:pt x="0" y="289438"/>
                                </a:moveTo>
                                <a:cubicBezTo>
                                  <a:pt x="9059" y="99185"/>
                                  <a:pt x="204779" y="1618"/>
                                  <a:pt x="440504" y="0"/>
                                </a:cubicBezTo>
                                <a:cubicBezTo>
                                  <a:pt x="671734" y="29911"/>
                                  <a:pt x="882268" y="93989"/>
                                  <a:pt x="881008" y="289438"/>
                                </a:cubicBezTo>
                                <a:cubicBezTo>
                                  <a:pt x="893516" y="444274"/>
                                  <a:pt x="659169" y="568509"/>
                                  <a:pt x="440504" y="578876"/>
                                </a:cubicBezTo>
                                <a:cubicBezTo>
                                  <a:pt x="175250" y="585358"/>
                                  <a:pt x="14187" y="440231"/>
                                  <a:pt x="0" y="289438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3" name="月 632">
                    <a:extLst>
                      <a:ext uri="{FF2B5EF4-FFF2-40B4-BE49-F238E27FC236}">
                        <a16:creationId xmlns:a16="http://schemas.microsoft.com/office/drawing/2014/main" id="{650D2D7A-B308-4ECB-A3CB-6C8791909B6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35205" y="1654498"/>
                    <a:ext cx="365674" cy="1910040"/>
                  </a:xfrm>
                  <a:prstGeom prst="moon">
                    <a:avLst>
                      <a:gd name="adj" fmla="val 22856"/>
                    </a:avLst>
                  </a:prstGeom>
                  <a:solidFill>
                    <a:schemeClr val="bg1">
                      <a:alpha val="7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4" name="月 633">
                    <a:extLst>
                      <a:ext uri="{FF2B5EF4-FFF2-40B4-BE49-F238E27FC236}">
                        <a16:creationId xmlns:a16="http://schemas.microsoft.com/office/drawing/2014/main" id="{9BA5DB76-4716-4513-BC6B-5A432245B50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19413" y="533400"/>
                    <a:ext cx="823912" cy="2624138"/>
                  </a:xfrm>
                  <a:prstGeom prst="moon">
                    <a:avLst>
                      <a:gd name="adj" fmla="val 3018"/>
                    </a:avLst>
                  </a:prstGeom>
                  <a:solidFill>
                    <a:schemeClr val="bg1"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AE4423AB-716D-4A58-9DCC-AA996CFF7122}"/>
                  </a:ext>
                </a:extLst>
              </p:cNvPr>
              <p:cNvGrpSpPr/>
              <p:nvPr/>
            </p:nvGrpSpPr>
            <p:grpSpPr>
              <a:xfrm>
                <a:off x="3180432" y="2702239"/>
                <a:ext cx="1772568" cy="1781082"/>
                <a:chOff x="1950981" y="1421428"/>
                <a:chExt cx="2734122" cy="2747254"/>
              </a:xfrm>
            </p:grpSpPr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5675654B-4304-46EC-91CE-A2E9E172F3AA}"/>
                    </a:ext>
                  </a:extLst>
                </p:cNvPr>
                <p:cNvSpPr/>
                <p:nvPr/>
              </p:nvSpPr>
              <p:spPr>
                <a:xfrm>
                  <a:off x="2617999" y="3270734"/>
                  <a:ext cx="1400086" cy="897948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tx1"/>
                    </a:gs>
                    <a:gs pos="0">
                      <a:schemeClr val="tx1"/>
                    </a:gs>
                    <a:gs pos="5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99D8A4C3-1EB0-4995-8C1B-3646793BE37C}"/>
                    </a:ext>
                  </a:extLst>
                </p:cNvPr>
                <p:cNvSpPr/>
                <p:nvPr/>
              </p:nvSpPr>
              <p:spPr>
                <a:xfrm>
                  <a:off x="1950981" y="142142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tx1"/>
                    </a:gs>
                    <a:gs pos="0">
                      <a:schemeClr val="tx1"/>
                    </a:gs>
                    <a:gs pos="50000">
                      <a:schemeClr val="tx1">
                        <a:lumMod val="75000"/>
                        <a:lumOff val="2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23" name="グループ化 622">
                  <a:extLst>
                    <a:ext uri="{FF2B5EF4-FFF2-40B4-BE49-F238E27FC236}">
                      <a16:creationId xmlns:a16="http://schemas.microsoft.com/office/drawing/2014/main" id="{80D6A0E7-57E0-41E9-9B3E-C988453C92D5}"/>
                    </a:ext>
                  </a:extLst>
                </p:cNvPr>
                <p:cNvGrpSpPr/>
                <p:nvPr/>
              </p:nvGrpSpPr>
              <p:grpSpPr>
                <a:xfrm>
                  <a:off x="2019300" y="1433513"/>
                  <a:ext cx="2624138" cy="1746371"/>
                  <a:chOff x="2019300" y="1433513"/>
                  <a:chExt cx="2624138" cy="1746371"/>
                </a:xfrm>
              </p:grpSpPr>
              <p:sp>
                <p:nvSpPr>
                  <p:cNvPr id="624" name="楕円 623">
                    <a:extLst>
                      <a:ext uri="{FF2B5EF4-FFF2-40B4-BE49-F238E27FC236}">
                        <a16:creationId xmlns:a16="http://schemas.microsoft.com/office/drawing/2014/main" id="{4A1D8543-0BB7-47D1-B765-F2B971F07FD0}"/>
                      </a:ext>
                    </a:extLst>
                  </p:cNvPr>
                  <p:cNvSpPr/>
                  <p:nvPr/>
                </p:nvSpPr>
                <p:spPr>
                  <a:xfrm>
                    <a:off x="2020122" y="1494692"/>
                    <a:ext cx="2595840" cy="168519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extLst>
                      <a:ext uri="{C807C97D-BFC1-408E-A445-0C87EB9F89A2}">
                        <ask:lineSketchStyleProps xmlns:ask="http://schemas.microsoft.com/office/drawing/2018/sketchyshapes" sd="2506938856">
                          <a:custGeom>
                            <a:avLst/>
                            <a:gdLst>
                              <a:gd name="connsiteX0" fmla="*/ 0 w 881008"/>
                              <a:gd name="connsiteY0" fmla="*/ 289438 h 578876"/>
                              <a:gd name="connsiteX1" fmla="*/ 440504 w 881008"/>
                              <a:gd name="connsiteY1" fmla="*/ 0 h 578876"/>
                              <a:gd name="connsiteX2" fmla="*/ 881008 w 881008"/>
                              <a:gd name="connsiteY2" fmla="*/ 289438 h 578876"/>
                              <a:gd name="connsiteX3" fmla="*/ 440504 w 881008"/>
                              <a:gd name="connsiteY3" fmla="*/ 578876 h 578876"/>
                              <a:gd name="connsiteX4" fmla="*/ 0 w 881008"/>
                              <a:gd name="connsiteY4" fmla="*/ 289438 h 5788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881008" h="578876" fill="none" extrusionOk="0">
                                <a:moveTo>
                                  <a:pt x="0" y="289438"/>
                                </a:moveTo>
                                <a:cubicBezTo>
                                  <a:pt x="7974" y="161249"/>
                                  <a:pt x="186308" y="-66669"/>
                                  <a:pt x="440504" y="0"/>
                                </a:cubicBezTo>
                                <a:cubicBezTo>
                                  <a:pt x="662168" y="-32549"/>
                                  <a:pt x="901282" y="112921"/>
                                  <a:pt x="881008" y="289438"/>
                                </a:cubicBezTo>
                                <a:cubicBezTo>
                                  <a:pt x="871119" y="493306"/>
                                  <a:pt x="620493" y="600650"/>
                                  <a:pt x="440504" y="578876"/>
                                </a:cubicBezTo>
                                <a:cubicBezTo>
                                  <a:pt x="198637" y="621336"/>
                                  <a:pt x="-33256" y="432497"/>
                                  <a:pt x="0" y="289438"/>
                                </a:cubicBezTo>
                                <a:close/>
                              </a:path>
                              <a:path w="881008" h="578876" stroke="0" extrusionOk="0">
                                <a:moveTo>
                                  <a:pt x="0" y="289438"/>
                                </a:moveTo>
                                <a:cubicBezTo>
                                  <a:pt x="9059" y="99185"/>
                                  <a:pt x="204779" y="1618"/>
                                  <a:pt x="440504" y="0"/>
                                </a:cubicBezTo>
                                <a:cubicBezTo>
                                  <a:pt x="671734" y="29911"/>
                                  <a:pt x="882268" y="93989"/>
                                  <a:pt x="881008" y="289438"/>
                                </a:cubicBezTo>
                                <a:cubicBezTo>
                                  <a:pt x="893516" y="444274"/>
                                  <a:pt x="659169" y="568509"/>
                                  <a:pt x="440504" y="578876"/>
                                </a:cubicBezTo>
                                <a:cubicBezTo>
                                  <a:pt x="175250" y="585358"/>
                                  <a:pt x="14187" y="440231"/>
                                  <a:pt x="0" y="289438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5" name="月 624">
                    <a:extLst>
                      <a:ext uri="{FF2B5EF4-FFF2-40B4-BE49-F238E27FC236}">
                        <a16:creationId xmlns:a16="http://schemas.microsoft.com/office/drawing/2014/main" id="{B1FE7B9A-84E9-4B13-86BA-D35C05C1A9D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35205" y="1654498"/>
                    <a:ext cx="365674" cy="1910040"/>
                  </a:xfrm>
                  <a:prstGeom prst="moon">
                    <a:avLst>
                      <a:gd name="adj" fmla="val 22856"/>
                    </a:avLst>
                  </a:prstGeom>
                  <a:solidFill>
                    <a:schemeClr val="bg1">
                      <a:alpha val="7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6" name="月 625">
                    <a:extLst>
                      <a:ext uri="{FF2B5EF4-FFF2-40B4-BE49-F238E27FC236}">
                        <a16:creationId xmlns:a16="http://schemas.microsoft.com/office/drawing/2014/main" id="{181DEC4A-2BE2-44EF-8061-ED313E952CE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19413" y="533400"/>
                    <a:ext cx="823912" cy="2624138"/>
                  </a:xfrm>
                  <a:prstGeom prst="moon">
                    <a:avLst>
                      <a:gd name="adj" fmla="val 3018"/>
                    </a:avLst>
                  </a:prstGeom>
                  <a:solidFill>
                    <a:schemeClr val="bg1"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4DC2C3EE-73E1-4CE2-A875-2882852CABDF}"/>
                </a:ext>
              </a:extLst>
            </p:cNvPr>
            <p:cNvSpPr/>
            <p:nvPr/>
          </p:nvSpPr>
          <p:spPr>
            <a:xfrm rot="16200000">
              <a:off x="7318764" y="1724431"/>
              <a:ext cx="72723" cy="638368"/>
            </a:xfrm>
            <a:custGeom>
              <a:avLst/>
              <a:gdLst>
                <a:gd name="connsiteX0" fmla="*/ 112750 w 112750"/>
                <a:gd name="connsiteY0" fmla="*/ 0 h 473452"/>
                <a:gd name="connsiteX1" fmla="*/ 90191 w 112750"/>
                <a:gd name="connsiteY1" fmla="*/ 32263 h 473452"/>
                <a:gd name="connsiteX2" fmla="*/ 37262 w 112750"/>
                <a:gd name="connsiteY2" fmla="*/ 236727 h 473452"/>
                <a:gd name="connsiteX3" fmla="*/ 90191 w 112750"/>
                <a:gd name="connsiteY3" fmla="*/ 441191 h 473452"/>
                <a:gd name="connsiteX4" fmla="*/ 112749 w 112750"/>
                <a:gd name="connsiteY4" fmla="*/ 473452 h 473452"/>
                <a:gd name="connsiteX5" fmla="*/ 110317 w 112750"/>
                <a:gd name="connsiteY5" fmla="*/ 472756 h 473452"/>
                <a:gd name="connsiteX6" fmla="*/ 0 w 112750"/>
                <a:gd name="connsiteY6" fmla="*/ 236726 h 473452"/>
                <a:gd name="connsiteX7" fmla="*/ 110317 w 112750"/>
                <a:gd name="connsiteY7" fmla="*/ 696 h 47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750" h="473452">
                  <a:moveTo>
                    <a:pt x="112750" y="0"/>
                  </a:moveTo>
                  <a:lnTo>
                    <a:pt x="90191" y="32263"/>
                  </a:lnTo>
                  <a:cubicBezTo>
                    <a:pt x="56775" y="90629"/>
                    <a:pt x="37262" y="160989"/>
                    <a:pt x="37262" y="236727"/>
                  </a:cubicBezTo>
                  <a:cubicBezTo>
                    <a:pt x="37262" y="312465"/>
                    <a:pt x="56775" y="382826"/>
                    <a:pt x="90191" y="441191"/>
                  </a:cubicBezTo>
                  <a:lnTo>
                    <a:pt x="112749" y="473452"/>
                  </a:lnTo>
                  <a:lnTo>
                    <a:pt x="110317" y="472756"/>
                  </a:lnTo>
                  <a:cubicBezTo>
                    <a:pt x="45489" y="433868"/>
                    <a:pt x="0" y="342831"/>
                    <a:pt x="0" y="236726"/>
                  </a:cubicBezTo>
                  <a:cubicBezTo>
                    <a:pt x="0" y="130621"/>
                    <a:pt x="45489" y="39584"/>
                    <a:pt x="110317" y="6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C6FD2B4C-8391-4433-93B9-2701B7F14950}"/>
                </a:ext>
              </a:extLst>
            </p:cNvPr>
            <p:cNvSpPr/>
            <p:nvPr/>
          </p:nvSpPr>
          <p:spPr>
            <a:xfrm rot="16200000">
              <a:off x="8443659" y="2356329"/>
              <a:ext cx="72723" cy="638368"/>
            </a:xfrm>
            <a:custGeom>
              <a:avLst/>
              <a:gdLst>
                <a:gd name="connsiteX0" fmla="*/ 112750 w 112750"/>
                <a:gd name="connsiteY0" fmla="*/ 0 h 473452"/>
                <a:gd name="connsiteX1" fmla="*/ 90191 w 112750"/>
                <a:gd name="connsiteY1" fmla="*/ 32263 h 473452"/>
                <a:gd name="connsiteX2" fmla="*/ 37262 w 112750"/>
                <a:gd name="connsiteY2" fmla="*/ 236727 h 473452"/>
                <a:gd name="connsiteX3" fmla="*/ 90191 w 112750"/>
                <a:gd name="connsiteY3" fmla="*/ 441191 h 473452"/>
                <a:gd name="connsiteX4" fmla="*/ 112749 w 112750"/>
                <a:gd name="connsiteY4" fmla="*/ 473452 h 473452"/>
                <a:gd name="connsiteX5" fmla="*/ 110317 w 112750"/>
                <a:gd name="connsiteY5" fmla="*/ 472756 h 473452"/>
                <a:gd name="connsiteX6" fmla="*/ 0 w 112750"/>
                <a:gd name="connsiteY6" fmla="*/ 236726 h 473452"/>
                <a:gd name="connsiteX7" fmla="*/ 110317 w 112750"/>
                <a:gd name="connsiteY7" fmla="*/ 696 h 47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750" h="473452">
                  <a:moveTo>
                    <a:pt x="112750" y="0"/>
                  </a:moveTo>
                  <a:lnTo>
                    <a:pt x="90191" y="32263"/>
                  </a:lnTo>
                  <a:cubicBezTo>
                    <a:pt x="56775" y="90629"/>
                    <a:pt x="37262" y="160989"/>
                    <a:pt x="37262" y="236727"/>
                  </a:cubicBezTo>
                  <a:cubicBezTo>
                    <a:pt x="37262" y="312465"/>
                    <a:pt x="56775" y="382826"/>
                    <a:pt x="90191" y="441191"/>
                  </a:cubicBezTo>
                  <a:lnTo>
                    <a:pt x="112749" y="473452"/>
                  </a:lnTo>
                  <a:lnTo>
                    <a:pt x="110317" y="472756"/>
                  </a:lnTo>
                  <a:cubicBezTo>
                    <a:pt x="45489" y="433868"/>
                    <a:pt x="0" y="342831"/>
                    <a:pt x="0" y="236726"/>
                  </a:cubicBezTo>
                  <a:cubicBezTo>
                    <a:pt x="0" y="130621"/>
                    <a:pt x="45489" y="39584"/>
                    <a:pt x="110317" y="6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E24FB7E7-B362-4886-876C-398802FC1C18}"/>
              </a:ext>
            </a:extLst>
          </p:cNvPr>
          <p:cNvGrpSpPr/>
          <p:nvPr/>
        </p:nvGrpSpPr>
        <p:grpSpPr>
          <a:xfrm>
            <a:off x="6657670" y="3941622"/>
            <a:ext cx="2544193" cy="2218024"/>
            <a:chOff x="1620285" y="2863970"/>
            <a:chExt cx="2810171" cy="2449903"/>
          </a:xfrm>
        </p:grpSpPr>
        <p:sp>
          <p:nvSpPr>
            <p:cNvPr id="630" name="楕円 629">
              <a:extLst>
                <a:ext uri="{FF2B5EF4-FFF2-40B4-BE49-F238E27FC236}">
                  <a16:creationId xmlns:a16="http://schemas.microsoft.com/office/drawing/2014/main" id="{EFB0592D-7EBA-4704-A9BA-C616BECB43EC}"/>
                </a:ext>
              </a:extLst>
            </p:cNvPr>
            <p:cNvSpPr/>
            <p:nvPr/>
          </p:nvSpPr>
          <p:spPr>
            <a:xfrm>
              <a:off x="1621766" y="2863970"/>
              <a:ext cx="2803585" cy="2449902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5" name="二等辺三角形 450">
              <a:extLst>
                <a:ext uri="{FF2B5EF4-FFF2-40B4-BE49-F238E27FC236}">
                  <a16:creationId xmlns:a16="http://schemas.microsoft.com/office/drawing/2014/main" id="{258605C6-4D6B-4046-919F-8409FE7440DB}"/>
                </a:ext>
              </a:extLst>
            </p:cNvPr>
            <p:cNvSpPr/>
            <p:nvPr/>
          </p:nvSpPr>
          <p:spPr>
            <a:xfrm flipH="1">
              <a:off x="2399407" y="4227834"/>
              <a:ext cx="497445" cy="414209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6" name="二等辺三角形 450">
              <a:extLst>
                <a:ext uri="{FF2B5EF4-FFF2-40B4-BE49-F238E27FC236}">
                  <a16:creationId xmlns:a16="http://schemas.microsoft.com/office/drawing/2014/main" id="{C27633FE-9166-4E16-9257-7230A6E18D47}"/>
                </a:ext>
              </a:extLst>
            </p:cNvPr>
            <p:cNvSpPr/>
            <p:nvPr/>
          </p:nvSpPr>
          <p:spPr>
            <a:xfrm flipH="1">
              <a:off x="2647057" y="4175446"/>
              <a:ext cx="497445" cy="414209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7" name="月 636">
              <a:extLst>
                <a:ext uri="{FF2B5EF4-FFF2-40B4-BE49-F238E27FC236}">
                  <a16:creationId xmlns:a16="http://schemas.microsoft.com/office/drawing/2014/main" id="{3A3BEAFD-EDE6-4BC7-A4E0-98908B537D49}"/>
                </a:ext>
              </a:extLst>
            </p:cNvPr>
            <p:cNvSpPr/>
            <p:nvPr/>
          </p:nvSpPr>
          <p:spPr>
            <a:xfrm rot="6279436">
              <a:off x="3107526" y="3001562"/>
              <a:ext cx="611116" cy="1992218"/>
            </a:xfrm>
            <a:prstGeom prst="moon">
              <a:avLst>
                <a:gd name="adj" fmla="val 80327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8" name="月 637">
              <a:extLst>
                <a:ext uri="{FF2B5EF4-FFF2-40B4-BE49-F238E27FC236}">
                  <a16:creationId xmlns:a16="http://schemas.microsoft.com/office/drawing/2014/main" id="{F56EFAE0-DF19-45CB-9277-E829FA173AA7}"/>
                </a:ext>
              </a:extLst>
            </p:cNvPr>
            <p:cNvSpPr/>
            <p:nvPr/>
          </p:nvSpPr>
          <p:spPr>
            <a:xfrm rot="4500000">
              <a:off x="2501290" y="2809320"/>
              <a:ext cx="611116" cy="1992218"/>
            </a:xfrm>
            <a:prstGeom prst="moon">
              <a:avLst>
                <a:gd name="adj" fmla="val 80327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9" name="二等辺三角形 450">
              <a:extLst>
                <a:ext uri="{FF2B5EF4-FFF2-40B4-BE49-F238E27FC236}">
                  <a16:creationId xmlns:a16="http://schemas.microsoft.com/office/drawing/2014/main" id="{8F31AF72-32DB-4384-9EFE-13A2EB50B9E1}"/>
                </a:ext>
              </a:extLst>
            </p:cNvPr>
            <p:cNvSpPr/>
            <p:nvPr/>
          </p:nvSpPr>
          <p:spPr>
            <a:xfrm>
              <a:off x="2243509" y="4412777"/>
              <a:ext cx="770442" cy="339262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0" name="二等辺三角形 450">
              <a:extLst>
                <a:ext uri="{FF2B5EF4-FFF2-40B4-BE49-F238E27FC236}">
                  <a16:creationId xmlns:a16="http://schemas.microsoft.com/office/drawing/2014/main" id="{CD0EC551-4AFB-40B1-ABC3-AEBCA2B13A41}"/>
                </a:ext>
              </a:extLst>
            </p:cNvPr>
            <p:cNvSpPr/>
            <p:nvPr/>
          </p:nvSpPr>
          <p:spPr>
            <a:xfrm>
              <a:off x="2668400" y="4444710"/>
              <a:ext cx="833977" cy="265305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1" name="二等辺三角形 450">
              <a:extLst>
                <a:ext uri="{FF2B5EF4-FFF2-40B4-BE49-F238E27FC236}">
                  <a16:creationId xmlns:a16="http://schemas.microsoft.com/office/drawing/2014/main" id="{CBD6A01C-6ECC-4C28-862E-0E7A002A6008}"/>
                </a:ext>
              </a:extLst>
            </p:cNvPr>
            <p:cNvSpPr/>
            <p:nvPr/>
          </p:nvSpPr>
          <p:spPr>
            <a:xfrm flipH="1">
              <a:off x="3570983" y="4500563"/>
              <a:ext cx="239017" cy="265305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2" name="月 641">
              <a:extLst>
                <a:ext uri="{FF2B5EF4-FFF2-40B4-BE49-F238E27FC236}">
                  <a16:creationId xmlns:a16="http://schemas.microsoft.com/office/drawing/2014/main" id="{CA727CF0-3F4B-4590-81AB-5D8E707ECD76}"/>
                </a:ext>
              </a:extLst>
            </p:cNvPr>
            <p:cNvSpPr/>
            <p:nvPr/>
          </p:nvSpPr>
          <p:spPr>
            <a:xfrm rot="6028377">
              <a:off x="3132863" y="2693996"/>
              <a:ext cx="546867" cy="1848225"/>
            </a:xfrm>
            <a:prstGeom prst="moon">
              <a:avLst>
                <a:gd name="adj" fmla="val 80327"/>
              </a:avLst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3" name="月 642">
              <a:extLst>
                <a:ext uri="{FF2B5EF4-FFF2-40B4-BE49-F238E27FC236}">
                  <a16:creationId xmlns:a16="http://schemas.microsoft.com/office/drawing/2014/main" id="{34DD9085-10C1-47B5-A4AA-A0B7B409294C}"/>
                </a:ext>
              </a:extLst>
            </p:cNvPr>
            <p:cNvSpPr/>
            <p:nvPr/>
          </p:nvSpPr>
          <p:spPr>
            <a:xfrm rot="4500000">
              <a:off x="2241829" y="2924566"/>
              <a:ext cx="503813" cy="1372653"/>
            </a:xfrm>
            <a:prstGeom prst="moon">
              <a:avLst>
                <a:gd name="adj" fmla="val 80327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248D48DF-C850-4954-902B-8D3C779C625C}"/>
                </a:ext>
              </a:extLst>
            </p:cNvPr>
            <p:cNvSpPr/>
            <p:nvPr/>
          </p:nvSpPr>
          <p:spPr>
            <a:xfrm>
              <a:off x="1620285" y="3083731"/>
              <a:ext cx="701271" cy="1973382"/>
            </a:xfrm>
            <a:custGeom>
              <a:avLst/>
              <a:gdLst>
                <a:gd name="connsiteX0" fmla="*/ 601879 w 701271"/>
                <a:gd name="connsiteY0" fmla="*/ 0 h 1973382"/>
                <a:gd name="connsiteX1" fmla="*/ 620615 w 701271"/>
                <a:gd name="connsiteY1" fmla="*/ 12878 h 1973382"/>
                <a:gd name="connsiteX2" fmla="*/ 692106 w 701271"/>
                <a:gd name="connsiteY2" fmla="*/ 81613 h 1973382"/>
                <a:gd name="connsiteX3" fmla="*/ 701271 w 701271"/>
                <a:gd name="connsiteY3" fmla="*/ 93850 h 1973382"/>
                <a:gd name="connsiteX4" fmla="*/ 686778 w 701271"/>
                <a:gd name="connsiteY4" fmla="*/ 108625 h 1973382"/>
                <a:gd name="connsiteX5" fmla="*/ 442990 w 701271"/>
                <a:gd name="connsiteY5" fmla="*/ 969741 h 1973382"/>
                <a:gd name="connsiteX6" fmla="*/ 686778 w 701271"/>
                <a:gd name="connsiteY6" fmla="*/ 1830858 h 1973382"/>
                <a:gd name="connsiteX7" fmla="*/ 700443 w 701271"/>
                <a:gd name="connsiteY7" fmla="*/ 1844788 h 1973382"/>
                <a:gd name="connsiteX8" fmla="*/ 651132 w 701271"/>
                <a:gd name="connsiteY8" fmla="*/ 1900272 h 1973382"/>
                <a:gd name="connsiteX9" fmla="*/ 569813 w 701271"/>
                <a:gd name="connsiteY9" fmla="*/ 1961524 h 1973382"/>
                <a:gd name="connsiteX10" fmla="*/ 545259 w 701271"/>
                <a:gd name="connsiteY10" fmla="*/ 1973382 h 1973382"/>
                <a:gd name="connsiteX11" fmla="*/ 510122 w 701271"/>
                <a:gd name="connsiteY11" fmla="*/ 1950422 h 1973382"/>
                <a:gd name="connsiteX12" fmla="*/ 0 w 701271"/>
                <a:gd name="connsiteY12" fmla="*/ 1005190 h 1973382"/>
                <a:gd name="connsiteX13" fmla="*/ 510122 w 701271"/>
                <a:gd name="connsiteY13" fmla="*/ 59958 h 1973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1271" h="1973382">
                  <a:moveTo>
                    <a:pt x="601879" y="0"/>
                  </a:moveTo>
                  <a:lnTo>
                    <a:pt x="620615" y="12878"/>
                  </a:lnTo>
                  <a:cubicBezTo>
                    <a:pt x="645423" y="32584"/>
                    <a:pt x="669305" y="55594"/>
                    <a:pt x="692106" y="81613"/>
                  </a:cubicBezTo>
                  <a:lnTo>
                    <a:pt x="701271" y="93850"/>
                  </a:lnTo>
                  <a:lnTo>
                    <a:pt x="686778" y="108625"/>
                  </a:lnTo>
                  <a:cubicBezTo>
                    <a:pt x="539694" y="295245"/>
                    <a:pt x="442990" y="611284"/>
                    <a:pt x="442990" y="969741"/>
                  </a:cubicBezTo>
                  <a:cubicBezTo>
                    <a:pt x="442990" y="1328199"/>
                    <a:pt x="539694" y="1644237"/>
                    <a:pt x="686778" y="1830858"/>
                  </a:cubicBezTo>
                  <a:lnTo>
                    <a:pt x="700443" y="1844788"/>
                  </a:lnTo>
                  <a:lnTo>
                    <a:pt x="651132" y="1900272"/>
                  </a:lnTo>
                  <a:cubicBezTo>
                    <a:pt x="625121" y="1924547"/>
                    <a:pt x="597949" y="1945089"/>
                    <a:pt x="569813" y="1961524"/>
                  </a:cubicBezTo>
                  <a:lnTo>
                    <a:pt x="545259" y="1973382"/>
                  </a:lnTo>
                  <a:lnTo>
                    <a:pt x="510122" y="1950422"/>
                  </a:lnTo>
                  <a:cubicBezTo>
                    <a:pt x="198578" y="1725748"/>
                    <a:pt x="0" y="1385734"/>
                    <a:pt x="0" y="1005190"/>
                  </a:cubicBezTo>
                  <a:cubicBezTo>
                    <a:pt x="0" y="624647"/>
                    <a:pt x="198578" y="284632"/>
                    <a:pt x="510122" y="59958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B15BF883-12BD-42E1-AD21-802967EB6B0A}"/>
                </a:ext>
              </a:extLst>
            </p:cNvPr>
            <p:cNvSpPr/>
            <p:nvPr/>
          </p:nvSpPr>
          <p:spPr>
            <a:xfrm flipH="1">
              <a:off x="3729185" y="3083731"/>
              <a:ext cx="701271" cy="1973382"/>
            </a:xfrm>
            <a:custGeom>
              <a:avLst/>
              <a:gdLst>
                <a:gd name="connsiteX0" fmla="*/ 601879 w 701271"/>
                <a:gd name="connsiteY0" fmla="*/ 0 h 1973382"/>
                <a:gd name="connsiteX1" fmla="*/ 620615 w 701271"/>
                <a:gd name="connsiteY1" fmla="*/ 12878 h 1973382"/>
                <a:gd name="connsiteX2" fmla="*/ 692106 w 701271"/>
                <a:gd name="connsiteY2" fmla="*/ 81613 h 1973382"/>
                <a:gd name="connsiteX3" fmla="*/ 701271 w 701271"/>
                <a:gd name="connsiteY3" fmla="*/ 93850 h 1973382"/>
                <a:gd name="connsiteX4" fmla="*/ 686778 w 701271"/>
                <a:gd name="connsiteY4" fmla="*/ 108625 h 1973382"/>
                <a:gd name="connsiteX5" fmla="*/ 442990 w 701271"/>
                <a:gd name="connsiteY5" fmla="*/ 969741 h 1973382"/>
                <a:gd name="connsiteX6" fmla="*/ 686778 w 701271"/>
                <a:gd name="connsiteY6" fmla="*/ 1830858 h 1973382"/>
                <a:gd name="connsiteX7" fmla="*/ 700443 w 701271"/>
                <a:gd name="connsiteY7" fmla="*/ 1844788 h 1973382"/>
                <a:gd name="connsiteX8" fmla="*/ 651132 w 701271"/>
                <a:gd name="connsiteY8" fmla="*/ 1900272 h 1973382"/>
                <a:gd name="connsiteX9" fmla="*/ 569813 w 701271"/>
                <a:gd name="connsiteY9" fmla="*/ 1961524 h 1973382"/>
                <a:gd name="connsiteX10" fmla="*/ 545259 w 701271"/>
                <a:gd name="connsiteY10" fmla="*/ 1973382 h 1973382"/>
                <a:gd name="connsiteX11" fmla="*/ 510122 w 701271"/>
                <a:gd name="connsiteY11" fmla="*/ 1950422 h 1973382"/>
                <a:gd name="connsiteX12" fmla="*/ 0 w 701271"/>
                <a:gd name="connsiteY12" fmla="*/ 1005190 h 1973382"/>
                <a:gd name="connsiteX13" fmla="*/ 510122 w 701271"/>
                <a:gd name="connsiteY13" fmla="*/ 59958 h 1973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1271" h="1973382">
                  <a:moveTo>
                    <a:pt x="601879" y="0"/>
                  </a:moveTo>
                  <a:lnTo>
                    <a:pt x="620615" y="12878"/>
                  </a:lnTo>
                  <a:cubicBezTo>
                    <a:pt x="645423" y="32584"/>
                    <a:pt x="669305" y="55594"/>
                    <a:pt x="692106" y="81613"/>
                  </a:cubicBezTo>
                  <a:lnTo>
                    <a:pt x="701271" y="93850"/>
                  </a:lnTo>
                  <a:lnTo>
                    <a:pt x="686778" y="108625"/>
                  </a:lnTo>
                  <a:cubicBezTo>
                    <a:pt x="539694" y="295245"/>
                    <a:pt x="442990" y="611284"/>
                    <a:pt x="442990" y="969741"/>
                  </a:cubicBezTo>
                  <a:cubicBezTo>
                    <a:pt x="442990" y="1328199"/>
                    <a:pt x="539694" y="1644237"/>
                    <a:pt x="686778" y="1830858"/>
                  </a:cubicBezTo>
                  <a:lnTo>
                    <a:pt x="700443" y="1844788"/>
                  </a:lnTo>
                  <a:lnTo>
                    <a:pt x="651132" y="1900272"/>
                  </a:lnTo>
                  <a:cubicBezTo>
                    <a:pt x="625121" y="1924547"/>
                    <a:pt x="597949" y="1945089"/>
                    <a:pt x="569813" y="1961524"/>
                  </a:cubicBezTo>
                  <a:lnTo>
                    <a:pt x="545259" y="1973382"/>
                  </a:lnTo>
                  <a:lnTo>
                    <a:pt x="510122" y="1950422"/>
                  </a:lnTo>
                  <a:cubicBezTo>
                    <a:pt x="198578" y="1725748"/>
                    <a:pt x="0" y="1385734"/>
                    <a:pt x="0" y="1005190"/>
                  </a:cubicBezTo>
                  <a:cubicBezTo>
                    <a:pt x="0" y="624647"/>
                    <a:pt x="198578" y="284632"/>
                    <a:pt x="510122" y="59958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5C6B8D82-E0DE-4A43-9358-1941B205400E}"/>
                </a:ext>
              </a:extLst>
            </p:cNvPr>
            <p:cNvSpPr/>
            <p:nvPr/>
          </p:nvSpPr>
          <p:spPr>
            <a:xfrm>
              <a:off x="1962419" y="2863971"/>
              <a:ext cx="2118571" cy="424225"/>
            </a:xfrm>
            <a:custGeom>
              <a:avLst/>
              <a:gdLst>
                <a:gd name="connsiteX0" fmla="*/ 1059285 w 2118571"/>
                <a:gd name="connsiteY0" fmla="*/ 0 h 424225"/>
                <a:gd name="connsiteX1" fmla="*/ 2050502 w 2118571"/>
                <a:gd name="connsiteY1" fmla="*/ 358780 h 424225"/>
                <a:gd name="connsiteX2" fmla="*/ 2118571 w 2118571"/>
                <a:gd name="connsiteY2" fmla="*/ 424225 h 424225"/>
                <a:gd name="connsiteX3" fmla="*/ 0 w 2118571"/>
                <a:gd name="connsiteY3" fmla="*/ 424225 h 424225"/>
                <a:gd name="connsiteX4" fmla="*/ 68068 w 2118571"/>
                <a:gd name="connsiteY4" fmla="*/ 358780 h 424225"/>
                <a:gd name="connsiteX5" fmla="*/ 1059285 w 2118571"/>
                <a:gd name="connsiteY5" fmla="*/ 0 h 42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18571" h="424225">
                  <a:moveTo>
                    <a:pt x="1059285" y="0"/>
                  </a:moveTo>
                  <a:cubicBezTo>
                    <a:pt x="1446380" y="0"/>
                    <a:pt x="1796828" y="137107"/>
                    <a:pt x="2050502" y="358780"/>
                  </a:cubicBezTo>
                  <a:lnTo>
                    <a:pt x="2118571" y="424225"/>
                  </a:lnTo>
                  <a:lnTo>
                    <a:pt x="0" y="424225"/>
                  </a:lnTo>
                  <a:lnTo>
                    <a:pt x="68068" y="358780"/>
                  </a:lnTo>
                  <a:cubicBezTo>
                    <a:pt x="321742" y="137107"/>
                    <a:pt x="672191" y="0"/>
                    <a:pt x="1059285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A916C297-ED75-4FDB-82EA-D607BD1C2707}"/>
                </a:ext>
              </a:extLst>
            </p:cNvPr>
            <p:cNvSpPr/>
            <p:nvPr/>
          </p:nvSpPr>
          <p:spPr>
            <a:xfrm>
              <a:off x="1938338" y="4871364"/>
              <a:ext cx="2171699" cy="442509"/>
            </a:xfrm>
            <a:custGeom>
              <a:avLst/>
              <a:gdLst>
                <a:gd name="connsiteX0" fmla="*/ 0 w 2156605"/>
                <a:gd name="connsiteY0" fmla="*/ 0 h 442509"/>
                <a:gd name="connsiteX1" fmla="*/ 2156605 w 2156605"/>
                <a:gd name="connsiteY1" fmla="*/ 0 h 442509"/>
                <a:gd name="connsiteX2" fmla="*/ 2069519 w 2156605"/>
                <a:gd name="connsiteY2" fmla="*/ 83729 h 442509"/>
                <a:gd name="connsiteX3" fmla="*/ 1078302 w 2156605"/>
                <a:gd name="connsiteY3" fmla="*/ 442509 h 442509"/>
                <a:gd name="connsiteX4" fmla="*/ 87085 w 2156605"/>
                <a:gd name="connsiteY4" fmla="*/ 83729 h 442509"/>
                <a:gd name="connsiteX5" fmla="*/ 0 w 2156605"/>
                <a:gd name="connsiteY5" fmla="*/ 0 h 44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6605" h="442509">
                  <a:moveTo>
                    <a:pt x="0" y="0"/>
                  </a:moveTo>
                  <a:lnTo>
                    <a:pt x="2156605" y="0"/>
                  </a:lnTo>
                  <a:lnTo>
                    <a:pt x="2069519" y="83729"/>
                  </a:lnTo>
                  <a:cubicBezTo>
                    <a:pt x="1815845" y="305402"/>
                    <a:pt x="1465397" y="442509"/>
                    <a:pt x="1078302" y="442509"/>
                  </a:cubicBezTo>
                  <a:cubicBezTo>
                    <a:pt x="691208" y="442509"/>
                    <a:pt x="340759" y="305402"/>
                    <a:pt x="87085" y="837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8" name="台形 647">
              <a:extLst>
                <a:ext uri="{FF2B5EF4-FFF2-40B4-BE49-F238E27FC236}">
                  <a16:creationId xmlns:a16="http://schemas.microsoft.com/office/drawing/2014/main" id="{08AEA45D-AA81-4FE0-8279-D9EF678A8B81}"/>
                </a:ext>
              </a:extLst>
            </p:cNvPr>
            <p:cNvSpPr/>
            <p:nvPr/>
          </p:nvSpPr>
          <p:spPr>
            <a:xfrm>
              <a:off x="2262186" y="3516025"/>
              <a:ext cx="133352" cy="464906"/>
            </a:xfrm>
            <a:prstGeom prst="trapezoid">
              <a:avLst>
                <a:gd name="adj" fmla="val 8928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9" name="台形 648">
              <a:extLst>
                <a:ext uri="{FF2B5EF4-FFF2-40B4-BE49-F238E27FC236}">
                  <a16:creationId xmlns:a16="http://schemas.microsoft.com/office/drawing/2014/main" id="{4A304A1C-BB8D-4FD3-A541-590A4BB1DED9}"/>
                </a:ext>
              </a:extLst>
            </p:cNvPr>
            <p:cNvSpPr/>
            <p:nvPr/>
          </p:nvSpPr>
          <p:spPr>
            <a:xfrm>
              <a:off x="2195511" y="3819525"/>
              <a:ext cx="266702" cy="560158"/>
            </a:xfrm>
            <a:prstGeom prst="trapezoid">
              <a:avLst>
                <a:gd name="adj" fmla="val 8928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0" name="台形 649">
              <a:extLst>
                <a:ext uri="{FF2B5EF4-FFF2-40B4-BE49-F238E27FC236}">
                  <a16:creationId xmlns:a16="http://schemas.microsoft.com/office/drawing/2014/main" id="{F4C8A4F2-3D81-4C20-A3A5-5D89D6F8260A}"/>
                </a:ext>
              </a:extLst>
            </p:cNvPr>
            <p:cNvSpPr/>
            <p:nvPr/>
          </p:nvSpPr>
          <p:spPr>
            <a:xfrm>
              <a:off x="2133600" y="4295636"/>
              <a:ext cx="390525" cy="516808"/>
            </a:xfrm>
            <a:prstGeom prst="trapezoid">
              <a:avLst>
                <a:gd name="adj" fmla="val 5985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1" name="台形 650">
              <a:extLst>
                <a:ext uri="{FF2B5EF4-FFF2-40B4-BE49-F238E27FC236}">
                  <a16:creationId xmlns:a16="http://schemas.microsoft.com/office/drawing/2014/main" id="{DECE050B-B00D-4D8E-A137-C1CD7CEAAA86}"/>
                </a:ext>
              </a:extLst>
            </p:cNvPr>
            <p:cNvSpPr/>
            <p:nvPr/>
          </p:nvSpPr>
          <p:spPr>
            <a:xfrm>
              <a:off x="2297905" y="3516025"/>
              <a:ext cx="61914" cy="464906"/>
            </a:xfrm>
            <a:prstGeom prst="trapezoid">
              <a:avLst>
                <a:gd name="adj" fmla="val 8928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2" name="台形 651">
              <a:extLst>
                <a:ext uri="{FF2B5EF4-FFF2-40B4-BE49-F238E27FC236}">
                  <a16:creationId xmlns:a16="http://schemas.microsoft.com/office/drawing/2014/main" id="{7C90E4B2-F61C-4632-8327-400EB3BB8AE9}"/>
                </a:ext>
              </a:extLst>
            </p:cNvPr>
            <p:cNvSpPr/>
            <p:nvPr/>
          </p:nvSpPr>
          <p:spPr>
            <a:xfrm>
              <a:off x="2266949" y="3819525"/>
              <a:ext cx="123826" cy="560158"/>
            </a:xfrm>
            <a:prstGeom prst="trapezoid">
              <a:avLst>
                <a:gd name="adj" fmla="val 8928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3" name="台形 652">
              <a:extLst>
                <a:ext uri="{FF2B5EF4-FFF2-40B4-BE49-F238E27FC236}">
                  <a16:creationId xmlns:a16="http://schemas.microsoft.com/office/drawing/2014/main" id="{C3A64E7C-B2EA-4900-B776-36A279FECFAA}"/>
                </a:ext>
              </a:extLst>
            </p:cNvPr>
            <p:cNvSpPr/>
            <p:nvPr/>
          </p:nvSpPr>
          <p:spPr>
            <a:xfrm>
              <a:off x="2238205" y="4295636"/>
              <a:ext cx="181316" cy="516808"/>
            </a:xfrm>
            <a:prstGeom prst="trapezoid">
              <a:avLst>
                <a:gd name="adj" fmla="val 5985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4" name="フリーフォーム: 図形 653">
              <a:extLst>
                <a:ext uri="{FF2B5EF4-FFF2-40B4-BE49-F238E27FC236}">
                  <a16:creationId xmlns:a16="http://schemas.microsoft.com/office/drawing/2014/main" id="{3D62335E-9914-42B7-843F-A0EA049ECB2D}"/>
                </a:ext>
              </a:extLst>
            </p:cNvPr>
            <p:cNvSpPr/>
            <p:nvPr/>
          </p:nvSpPr>
          <p:spPr>
            <a:xfrm>
              <a:off x="1943401" y="3269145"/>
              <a:ext cx="1169824" cy="333374"/>
            </a:xfrm>
            <a:custGeom>
              <a:avLst/>
              <a:gdLst>
                <a:gd name="connsiteX0" fmla="*/ 90160 w 2090738"/>
                <a:gd name="connsiteY0" fmla="*/ 0 h 397669"/>
                <a:gd name="connsiteX1" fmla="*/ 178533 w 2090738"/>
                <a:gd name="connsiteY1" fmla="*/ 44134 h 397669"/>
                <a:gd name="connsiteX2" fmla="*/ 1045369 w 2090738"/>
                <a:gd name="connsiteY2" fmla="*/ 169069 h 397669"/>
                <a:gd name="connsiteX3" fmla="*/ 1912205 w 2090738"/>
                <a:gd name="connsiteY3" fmla="*/ 44134 h 397669"/>
                <a:gd name="connsiteX4" fmla="*/ 2000578 w 2090738"/>
                <a:gd name="connsiteY4" fmla="*/ 0 h 397669"/>
                <a:gd name="connsiteX5" fmla="*/ 2008588 w 2090738"/>
                <a:gd name="connsiteY5" fmla="*/ 4000 h 397669"/>
                <a:gd name="connsiteX6" fmla="*/ 2090738 w 2090738"/>
                <a:gd name="connsiteY6" fmla="*/ 114300 h 397669"/>
                <a:gd name="connsiteX7" fmla="*/ 1045369 w 2090738"/>
                <a:gd name="connsiteY7" fmla="*/ 397669 h 397669"/>
                <a:gd name="connsiteX8" fmla="*/ 0 w 2090738"/>
                <a:gd name="connsiteY8" fmla="*/ 114300 h 397669"/>
                <a:gd name="connsiteX9" fmla="*/ 82150 w 2090738"/>
                <a:gd name="connsiteY9" fmla="*/ 4000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10" fmla="*/ 1136809 w 2090738"/>
                <a:gd name="connsiteY10" fmla="*/ 260509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8" fmla="*/ 178533 w 2090738"/>
                <a:gd name="connsiteY8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0" fmla="*/ 2000578 w 2090738"/>
                <a:gd name="connsiteY0" fmla="*/ 0 h 397669"/>
                <a:gd name="connsiteX1" fmla="*/ 2008588 w 2090738"/>
                <a:gd name="connsiteY1" fmla="*/ 4000 h 397669"/>
                <a:gd name="connsiteX2" fmla="*/ 2090738 w 2090738"/>
                <a:gd name="connsiteY2" fmla="*/ 114300 h 397669"/>
                <a:gd name="connsiteX3" fmla="*/ 1045369 w 2090738"/>
                <a:gd name="connsiteY3" fmla="*/ 397669 h 397669"/>
                <a:gd name="connsiteX4" fmla="*/ 0 w 2090738"/>
                <a:gd name="connsiteY4" fmla="*/ 114300 h 397669"/>
                <a:gd name="connsiteX5" fmla="*/ 82150 w 2090738"/>
                <a:gd name="connsiteY5" fmla="*/ 4000 h 397669"/>
                <a:gd name="connsiteX6" fmla="*/ 90160 w 2090738"/>
                <a:gd name="connsiteY6" fmla="*/ 0 h 397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0738" h="397669">
                  <a:moveTo>
                    <a:pt x="2000578" y="0"/>
                  </a:moveTo>
                  <a:lnTo>
                    <a:pt x="2008588" y="4000"/>
                  </a:lnTo>
                  <a:cubicBezTo>
                    <a:pt x="2061486" y="37902"/>
                    <a:pt x="2090738" y="75175"/>
                    <a:pt x="2090738" y="114300"/>
                  </a:cubicBezTo>
                  <a:cubicBezTo>
                    <a:pt x="2090738" y="270800"/>
                    <a:pt x="1622710" y="397669"/>
                    <a:pt x="1045369" y="397669"/>
                  </a:cubicBezTo>
                  <a:cubicBezTo>
                    <a:pt x="468028" y="397669"/>
                    <a:pt x="0" y="270800"/>
                    <a:pt x="0" y="114300"/>
                  </a:cubicBezTo>
                  <a:cubicBezTo>
                    <a:pt x="0" y="75175"/>
                    <a:pt x="29252" y="37902"/>
                    <a:pt x="82150" y="4000"/>
                  </a:cubicBezTo>
                  <a:lnTo>
                    <a:pt x="90160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5" name="フリーフォーム: 図形 654">
              <a:extLst>
                <a:ext uri="{FF2B5EF4-FFF2-40B4-BE49-F238E27FC236}">
                  <a16:creationId xmlns:a16="http://schemas.microsoft.com/office/drawing/2014/main" id="{CB3EB8B9-E81E-4873-86CE-C41A906C14AB}"/>
                </a:ext>
              </a:extLst>
            </p:cNvPr>
            <p:cNvSpPr/>
            <p:nvPr/>
          </p:nvSpPr>
          <p:spPr>
            <a:xfrm>
              <a:off x="2734540" y="3269144"/>
              <a:ext cx="1392402" cy="397669"/>
            </a:xfrm>
            <a:custGeom>
              <a:avLst/>
              <a:gdLst>
                <a:gd name="connsiteX0" fmla="*/ 90160 w 2090738"/>
                <a:gd name="connsiteY0" fmla="*/ 0 h 397669"/>
                <a:gd name="connsiteX1" fmla="*/ 178533 w 2090738"/>
                <a:gd name="connsiteY1" fmla="*/ 44134 h 397669"/>
                <a:gd name="connsiteX2" fmla="*/ 1045369 w 2090738"/>
                <a:gd name="connsiteY2" fmla="*/ 169069 h 397669"/>
                <a:gd name="connsiteX3" fmla="*/ 1912205 w 2090738"/>
                <a:gd name="connsiteY3" fmla="*/ 44134 h 397669"/>
                <a:gd name="connsiteX4" fmla="*/ 2000578 w 2090738"/>
                <a:gd name="connsiteY4" fmla="*/ 0 h 397669"/>
                <a:gd name="connsiteX5" fmla="*/ 2008588 w 2090738"/>
                <a:gd name="connsiteY5" fmla="*/ 4000 h 397669"/>
                <a:gd name="connsiteX6" fmla="*/ 2090738 w 2090738"/>
                <a:gd name="connsiteY6" fmla="*/ 114300 h 397669"/>
                <a:gd name="connsiteX7" fmla="*/ 1045369 w 2090738"/>
                <a:gd name="connsiteY7" fmla="*/ 397669 h 397669"/>
                <a:gd name="connsiteX8" fmla="*/ 0 w 2090738"/>
                <a:gd name="connsiteY8" fmla="*/ 114300 h 397669"/>
                <a:gd name="connsiteX9" fmla="*/ 82150 w 2090738"/>
                <a:gd name="connsiteY9" fmla="*/ 4000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10" fmla="*/ 1136809 w 2090738"/>
                <a:gd name="connsiteY10" fmla="*/ 260509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8" fmla="*/ 178533 w 2090738"/>
                <a:gd name="connsiteY8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0" fmla="*/ 2000578 w 2090738"/>
                <a:gd name="connsiteY0" fmla="*/ 0 h 397669"/>
                <a:gd name="connsiteX1" fmla="*/ 2008588 w 2090738"/>
                <a:gd name="connsiteY1" fmla="*/ 4000 h 397669"/>
                <a:gd name="connsiteX2" fmla="*/ 2090738 w 2090738"/>
                <a:gd name="connsiteY2" fmla="*/ 114300 h 397669"/>
                <a:gd name="connsiteX3" fmla="*/ 1045369 w 2090738"/>
                <a:gd name="connsiteY3" fmla="*/ 397669 h 397669"/>
                <a:gd name="connsiteX4" fmla="*/ 0 w 2090738"/>
                <a:gd name="connsiteY4" fmla="*/ 114300 h 397669"/>
                <a:gd name="connsiteX5" fmla="*/ 82150 w 2090738"/>
                <a:gd name="connsiteY5" fmla="*/ 4000 h 397669"/>
                <a:gd name="connsiteX6" fmla="*/ 90160 w 2090738"/>
                <a:gd name="connsiteY6" fmla="*/ 0 h 397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0738" h="397669">
                  <a:moveTo>
                    <a:pt x="2000578" y="0"/>
                  </a:moveTo>
                  <a:lnTo>
                    <a:pt x="2008588" y="4000"/>
                  </a:lnTo>
                  <a:cubicBezTo>
                    <a:pt x="2061486" y="37902"/>
                    <a:pt x="2090738" y="75175"/>
                    <a:pt x="2090738" y="114300"/>
                  </a:cubicBezTo>
                  <a:cubicBezTo>
                    <a:pt x="2090738" y="270800"/>
                    <a:pt x="1622710" y="397669"/>
                    <a:pt x="1045369" y="397669"/>
                  </a:cubicBezTo>
                  <a:cubicBezTo>
                    <a:pt x="468028" y="397669"/>
                    <a:pt x="0" y="270800"/>
                    <a:pt x="0" y="114300"/>
                  </a:cubicBezTo>
                  <a:cubicBezTo>
                    <a:pt x="0" y="75175"/>
                    <a:pt x="29252" y="37902"/>
                    <a:pt x="82150" y="4000"/>
                  </a:cubicBezTo>
                  <a:lnTo>
                    <a:pt x="90160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6" name="フリーフォーム: 図形 655">
              <a:extLst>
                <a:ext uri="{FF2B5EF4-FFF2-40B4-BE49-F238E27FC236}">
                  <a16:creationId xmlns:a16="http://schemas.microsoft.com/office/drawing/2014/main" id="{8033CC55-1DD8-4ED2-A078-43D89B0A2E61}"/>
                </a:ext>
              </a:extLst>
            </p:cNvPr>
            <p:cNvSpPr/>
            <p:nvPr/>
          </p:nvSpPr>
          <p:spPr>
            <a:xfrm flipV="1">
              <a:off x="1938296" y="4581524"/>
              <a:ext cx="2166979" cy="290413"/>
            </a:xfrm>
            <a:custGeom>
              <a:avLst/>
              <a:gdLst>
                <a:gd name="connsiteX0" fmla="*/ 90160 w 2090738"/>
                <a:gd name="connsiteY0" fmla="*/ 0 h 397669"/>
                <a:gd name="connsiteX1" fmla="*/ 178533 w 2090738"/>
                <a:gd name="connsiteY1" fmla="*/ 44134 h 397669"/>
                <a:gd name="connsiteX2" fmla="*/ 1045369 w 2090738"/>
                <a:gd name="connsiteY2" fmla="*/ 169069 h 397669"/>
                <a:gd name="connsiteX3" fmla="*/ 1912205 w 2090738"/>
                <a:gd name="connsiteY3" fmla="*/ 44134 h 397669"/>
                <a:gd name="connsiteX4" fmla="*/ 2000578 w 2090738"/>
                <a:gd name="connsiteY4" fmla="*/ 0 h 397669"/>
                <a:gd name="connsiteX5" fmla="*/ 2008588 w 2090738"/>
                <a:gd name="connsiteY5" fmla="*/ 4000 h 397669"/>
                <a:gd name="connsiteX6" fmla="*/ 2090738 w 2090738"/>
                <a:gd name="connsiteY6" fmla="*/ 114300 h 397669"/>
                <a:gd name="connsiteX7" fmla="*/ 1045369 w 2090738"/>
                <a:gd name="connsiteY7" fmla="*/ 397669 h 397669"/>
                <a:gd name="connsiteX8" fmla="*/ 0 w 2090738"/>
                <a:gd name="connsiteY8" fmla="*/ 114300 h 397669"/>
                <a:gd name="connsiteX9" fmla="*/ 82150 w 2090738"/>
                <a:gd name="connsiteY9" fmla="*/ 4000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10" fmla="*/ 1136809 w 2090738"/>
                <a:gd name="connsiteY10" fmla="*/ 260509 h 397669"/>
                <a:gd name="connsiteX0" fmla="*/ 1045369 w 2090738"/>
                <a:gd name="connsiteY0" fmla="*/ 169069 h 397669"/>
                <a:gd name="connsiteX1" fmla="*/ 1912205 w 2090738"/>
                <a:gd name="connsiteY1" fmla="*/ 44134 h 397669"/>
                <a:gd name="connsiteX2" fmla="*/ 2000578 w 2090738"/>
                <a:gd name="connsiteY2" fmla="*/ 0 h 397669"/>
                <a:gd name="connsiteX3" fmla="*/ 2008588 w 2090738"/>
                <a:gd name="connsiteY3" fmla="*/ 4000 h 397669"/>
                <a:gd name="connsiteX4" fmla="*/ 2090738 w 2090738"/>
                <a:gd name="connsiteY4" fmla="*/ 114300 h 397669"/>
                <a:gd name="connsiteX5" fmla="*/ 1045369 w 2090738"/>
                <a:gd name="connsiteY5" fmla="*/ 397669 h 397669"/>
                <a:gd name="connsiteX6" fmla="*/ 0 w 2090738"/>
                <a:gd name="connsiteY6" fmla="*/ 114300 h 397669"/>
                <a:gd name="connsiteX7" fmla="*/ 82150 w 2090738"/>
                <a:gd name="connsiteY7" fmla="*/ 4000 h 397669"/>
                <a:gd name="connsiteX8" fmla="*/ 90160 w 2090738"/>
                <a:gd name="connsiteY8" fmla="*/ 0 h 397669"/>
                <a:gd name="connsiteX9" fmla="*/ 178533 w 2090738"/>
                <a:gd name="connsiteY9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8" fmla="*/ 178533 w 2090738"/>
                <a:gd name="connsiteY8" fmla="*/ 44134 h 397669"/>
                <a:gd name="connsiteX0" fmla="*/ 1912205 w 2090738"/>
                <a:gd name="connsiteY0" fmla="*/ 44134 h 397669"/>
                <a:gd name="connsiteX1" fmla="*/ 2000578 w 2090738"/>
                <a:gd name="connsiteY1" fmla="*/ 0 h 397669"/>
                <a:gd name="connsiteX2" fmla="*/ 2008588 w 2090738"/>
                <a:gd name="connsiteY2" fmla="*/ 4000 h 397669"/>
                <a:gd name="connsiteX3" fmla="*/ 2090738 w 2090738"/>
                <a:gd name="connsiteY3" fmla="*/ 114300 h 397669"/>
                <a:gd name="connsiteX4" fmla="*/ 1045369 w 2090738"/>
                <a:gd name="connsiteY4" fmla="*/ 397669 h 397669"/>
                <a:gd name="connsiteX5" fmla="*/ 0 w 2090738"/>
                <a:gd name="connsiteY5" fmla="*/ 114300 h 397669"/>
                <a:gd name="connsiteX6" fmla="*/ 82150 w 2090738"/>
                <a:gd name="connsiteY6" fmla="*/ 4000 h 397669"/>
                <a:gd name="connsiteX7" fmla="*/ 90160 w 2090738"/>
                <a:gd name="connsiteY7" fmla="*/ 0 h 397669"/>
                <a:gd name="connsiteX0" fmla="*/ 2000578 w 2090738"/>
                <a:gd name="connsiteY0" fmla="*/ 0 h 397669"/>
                <a:gd name="connsiteX1" fmla="*/ 2008588 w 2090738"/>
                <a:gd name="connsiteY1" fmla="*/ 4000 h 397669"/>
                <a:gd name="connsiteX2" fmla="*/ 2090738 w 2090738"/>
                <a:gd name="connsiteY2" fmla="*/ 114300 h 397669"/>
                <a:gd name="connsiteX3" fmla="*/ 1045369 w 2090738"/>
                <a:gd name="connsiteY3" fmla="*/ 397669 h 397669"/>
                <a:gd name="connsiteX4" fmla="*/ 0 w 2090738"/>
                <a:gd name="connsiteY4" fmla="*/ 114300 h 397669"/>
                <a:gd name="connsiteX5" fmla="*/ 82150 w 2090738"/>
                <a:gd name="connsiteY5" fmla="*/ 4000 h 397669"/>
                <a:gd name="connsiteX6" fmla="*/ 90160 w 2090738"/>
                <a:gd name="connsiteY6" fmla="*/ 0 h 397669"/>
                <a:gd name="connsiteX0" fmla="*/ 2000578 w 2090738"/>
                <a:gd name="connsiteY0" fmla="*/ 0 h 397669"/>
                <a:gd name="connsiteX1" fmla="*/ 2008588 w 2090738"/>
                <a:gd name="connsiteY1" fmla="*/ 4000 h 397669"/>
                <a:gd name="connsiteX2" fmla="*/ 2090738 w 2090738"/>
                <a:gd name="connsiteY2" fmla="*/ 114300 h 397669"/>
                <a:gd name="connsiteX3" fmla="*/ 1045369 w 2090738"/>
                <a:gd name="connsiteY3" fmla="*/ 397669 h 397669"/>
                <a:gd name="connsiteX4" fmla="*/ 0 w 2090738"/>
                <a:gd name="connsiteY4" fmla="*/ 114300 h 397669"/>
                <a:gd name="connsiteX5" fmla="*/ 82150 w 2090738"/>
                <a:gd name="connsiteY5" fmla="*/ 4000 h 397669"/>
                <a:gd name="connsiteX0" fmla="*/ 2000578 w 2090738"/>
                <a:gd name="connsiteY0" fmla="*/ 0 h 397669"/>
                <a:gd name="connsiteX1" fmla="*/ 2008588 w 2090738"/>
                <a:gd name="connsiteY1" fmla="*/ 4000 h 397669"/>
                <a:gd name="connsiteX2" fmla="*/ 2090738 w 2090738"/>
                <a:gd name="connsiteY2" fmla="*/ 114300 h 397669"/>
                <a:gd name="connsiteX3" fmla="*/ 1045369 w 2090738"/>
                <a:gd name="connsiteY3" fmla="*/ 397669 h 397669"/>
                <a:gd name="connsiteX4" fmla="*/ 0 w 2090738"/>
                <a:gd name="connsiteY4" fmla="*/ 114300 h 397669"/>
                <a:gd name="connsiteX0" fmla="*/ 2000578 w 2090738"/>
                <a:gd name="connsiteY0" fmla="*/ 0 h 397669"/>
                <a:gd name="connsiteX1" fmla="*/ 2090738 w 2090738"/>
                <a:gd name="connsiteY1" fmla="*/ 114300 h 397669"/>
                <a:gd name="connsiteX2" fmla="*/ 1045369 w 2090738"/>
                <a:gd name="connsiteY2" fmla="*/ 397669 h 397669"/>
                <a:gd name="connsiteX3" fmla="*/ 0 w 2090738"/>
                <a:gd name="connsiteY3" fmla="*/ 114300 h 397669"/>
                <a:gd name="connsiteX0" fmla="*/ 2090738 w 2090738"/>
                <a:gd name="connsiteY0" fmla="*/ 0 h 283369"/>
                <a:gd name="connsiteX1" fmla="*/ 1045369 w 2090738"/>
                <a:gd name="connsiteY1" fmla="*/ 283369 h 283369"/>
                <a:gd name="connsiteX2" fmla="*/ 0 w 2090738"/>
                <a:gd name="connsiteY2" fmla="*/ 0 h 2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0738" h="283369">
                  <a:moveTo>
                    <a:pt x="2090738" y="0"/>
                  </a:moveTo>
                  <a:cubicBezTo>
                    <a:pt x="2090738" y="156500"/>
                    <a:pt x="1622710" y="283369"/>
                    <a:pt x="1045369" y="283369"/>
                  </a:cubicBezTo>
                  <a:cubicBezTo>
                    <a:pt x="468028" y="283369"/>
                    <a:pt x="0" y="156500"/>
                    <a:pt x="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7" name="二等辺三角形 450">
              <a:extLst>
                <a:ext uri="{FF2B5EF4-FFF2-40B4-BE49-F238E27FC236}">
                  <a16:creationId xmlns:a16="http://schemas.microsoft.com/office/drawing/2014/main" id="{4EA46A7D-01B0-4858-949E-EE6FCF4AF8A1}"/>
                </a:ext>
              </a:extLst>
            </p:cNvPr>
            <p:cNvSpPr/>
            <p:nvPr/>
          </p:nvSpPr>
          <p:spPr>
            <a:xfrm flipH="1">
              <a:off x="2423220" y="4462463"/>
              <a:ext cx="239017" cy="265305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8" name="二等辺三角形 450">
              <a:extLst>
                <a:ext uri="{FF2B5EF4-FFF2-40B4-BE49-F238E27FC236}">
                  <a16:creationId xmlns:a16="http://schemas.microsoft.com/office/drawing/2014/main" id="{BE1B8F08-5A55-4CA1-8127-92B95AF3F282}"/>
                </a:ext>
              </a:extLst>
            </p:cNvPr>
            <p:cNvSpPr/>
            <p:nvPr/>
          </p:nvSpPr>
          <p:spPr>
            <a:xfrm flipH="1">
              <a:off x="3394770" y="4293615"/>
              <a:ext cx="193758" cy="434153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9" name="二等辺三角形 450">
              <a:extLst>
                <a:ext uri="{FF2B5EF4-FFF2-40B4-BE49-F238E27FC236}">
                  <a16:creationId xmlns:a16="http://schemas.microsoft.com/office/drawing/2014/main" id="{0EF65843-02C4-42B0-B031-83B0037D67FE}"/>
                </a:ext>
              </a:extLst>
            </p:cNvPr>
            <p:cNvSpPr/>
            <p:nvPr/>
          </p:nvSpPr>
          <p:spPr>
            <a:xfrm flipH="1">
              <a:off x="3175695" y="4593653"/>
              <a:ext cx="193758" cy="434153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0" name="二等辺三角形 450">
              <a:extLst>
                <a:ext uri="{FF2B5EF4-FFF2-40B4-BE49-F238E27FC236}">
                  <a16:creationId xmlns:a16="http://schemas.microsoft.com/office/drawing/2014/main" id="{A41AF3B0-90BC-4803-BB16-345ACA4391BD}"/>
                </a:ext>
              </a:extLst>
            </p:cNvPr>
            <p:cNvSpPr/>
            <p:nvPr/>
          </p:nvSpPr>
          <p:spPr>
            <a:xfrm flipH="1">
              <a:off x="2661344" y="4814888"/>
              <a:ext cx="215205" cy="293880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1" name="二等辺三角形 450">
              <a:extLst>
                <a:ext uri="{FF2B5EF4-FFF2-40B4-BE49-F238E27FC236}">
                  <a16:creationId xmlns:a16="http://schemas.microsoft.com/office/drawing/2014/main" id="{DA389D01-213C-49AC-9B0D-BFEB9979DC58}"/>
                </a:ext>
              </a:extLst>
            </p:cNvPr>
            <p:cNvSpPr/>
            <p:nvPr/>
          </p:nvSpPr>
          <p:spPr>
            <a:xfrm flipH="1">
              <a:off x="2294631" y="4819649"/>
              <a:ext cx="148532" cy="203393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2" name="二等辺三角形 450">
              <a:extLst>
                <a:ext uri="{FF2B5EF4-FFF2-40B4-BE49-F238E27FC236}">
                  <a16:creationId xmlns:a16="http://schemas.microsoft.com/office/drawing/2014/main" id="{64E59337-B537-486F-84D2-DC6DDAB65ACF}"/>
                </a:ext>
              </a:extLst>
            </p:cNvPr>
            <p:cNvSpPr/>
            <p:nvPr/>
          </p:nvSpPr>
          <p:spPr>
            <a:xfrm rot="10800000" flipH="1">
              <a:off x="3033103" y="3803913"/>
              <a:ext cx="153293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3" name="二等辺三角形 450">
              <a:extLst>
                <a:ext uri="{FF2B5EF4-FFF2-40B4-BE49-F238E27FC236}">
                  <a16:creationId xmlns:a16="http://schemas.microsoft.com/office/drawing/2014/main" id="{D5C734C0-B4CE-4D62-B497-EAC3F530327E}"/>
                </a:ext>
              </a:extLst>
            </p:cNvPr>
            <p:cNvSpPr/>
            <p:nvPr/>
          </p:nvSpPr>
          <p:spPr>
            <a:xfrm rot="10800000" flipH="1">
              <a:off x="3395053" y="3580076"/>
              <a:ext cx="153293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4" name="二等辺三角形 450">
              <a:extLst>
                <a:ext uri="{FF2B5EF4-FFF2-40B4-BE49-F238E27FC236}">
                  <a16:creationId xmlns:a16="http://schemas.microsoft.com/office/drawing/2014/main" id="{1A9F7ADC-6FE1-4AA2-988E-1CFD958AE413}"/>
                </a:ext>
              </a:extLst>
            </p:cNvPr>
            <p:cNvSpPr/>
            <p:nvPr/>
          </p:nvSpPr>
          <p:spPr>
            <a:xfrm rot="10800000" flipH="1">
              <a:off x="2513992" y="3556263"/>
              <a:ext cx="138722" cy="182299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5" name="二等辺三角形 450">
              <a:extLst>
                <a:ext uri="{FF2B5EF4-FFF2-40B4-BE49-F238E27FC236}">
                  <a16:creationId xmlns:a16="http://schemas.microsoft.com/office/drawing/2014/main" id="{1516665C-9BDA-467A-B040-0B13B526F183}"/>
                </a:ext>
              </a:extLst>
            </p:cNvPr>
            <p:cNvSpPr/>
            <p:nvPr/>
          </p:nvSpPr>
          <p:spPr>
            <a:xfrm rot="10800000" flipH="1">
              <a:off x="2633054" y="3913450"/>
              <a:ext cx="81270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6" name="二等辺三角形 450">
              <a:extLst>
                <a:ext uri="{FF2B5EF4-FFF2-40B4-BE49-F238E27FC236}">
                  <a16:creationId xmlns:a16="http://schemas.microsoft.com/office/drawing/2014/main" id="{798B9C7E-1B9B-4DF6-8EBE-C49614C23293}"/>
                </a:ext>
              </a:extLst>
            </p:cNvPr>
            <p:cNvSpPr/>
            <p:nvPr/>
          </p:nvSpPr>
          <p:spPr>
            <a:xfrm rot="10800000" flipH="1">
              <a:off x="3271229" y="4037275"/>
              <a:ext cx="81270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7" name="二等辺三角形 450">
              <a:extLst>
                <a:ext uri="{FF2B5EF4-FFF2-40B4-BE49-F238E27FC236}">
                  <a16:creationId xmlns:a16="http://schemas.microsoft.com/office/drawing/2014/main" id="{37503B5A-B946-4E41-B170-10A5D9C14181}"/>
                </a:ext>
              </a:extLst>
            </p:cNvPr>
            <p:cNvSpPr/>
            <p:nvPr/>
          </p:nvSpPr>
          <p:spPr>
            <a:xfrm rot="10800000" flipH="1">
              <a:off x="3637942" y="3961075"/>
              <a:ext cx="81270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8" name="二等辺三角形 450">
              <a:extLst>
                <a:ext uri="{FF2B5EF4-FFF2-40B4-BE49-F238E27FC236}">
                  <a16:creationId xmlns:a16="http://schemas.microsoft.com/office/drawing/2014/main" id="{058C6A93-BE37-4942-8EF1-75902DF6EFC9}"/>
                </a:ext>
              </a:extLst>
            </p:cNvPr>
            <p:cNvSpPr/>
            <p:nvPr/>
          </p:nvSpPr>
          <p:spPr>
            <a:xfrm rot="10800000" flipH="1">
              <a:off x="3737954" y="3499113"/>
              <a:ext cx="81270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9" name="二等辺三角形 450">
              <a:extLst>
                <a:ext uri="{FF2B5EF4-FFF2-40B4-BE49-F238E27FC236}">
                  <a16:creationId xmlns:a16="http://schemas.microsoft.com/office/drawing/2014/main" id="{B3AE5447-8788-42F4-8DCE-071F4272A80A}"/>
                </a:ext>
              </a:extLst>
            </p:cNvPr>
            <p:cNvSpPr/>
            <p:nvPr/>
          </p:nvSpPr>
          <p:spPr>
            <a:xfrm rot="10800000" flipH="1">
              <a:off x="3175979" y="3341950"/>
              <a:ext cx="81270" cy="23076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0" name="二等辺三角形 450">
              <a:extLst>
                <a:ext uri="{FF2B5EF4-FFF2-40B4-BE49-F238E27FC236}">
                  <a16:creationId xmlns:a16="http://schemas.microsoft.com/office/drawing/2014/main" id="{CAB0C245-29E9-42F9-92E2-05E48D4948AB}"/>
                </a:ext>
              </a:extLst>
            </p:cNvPr>
            <p:cNvSpPr/>
            <p:nvPr/>
          </p:nvSpPr>
          <p:spPr>
            <a:xfrm rot="10800000" flipH="1">
              <a:off x="2661630" y="3289562"/>
              <a:ext cx="117404" cy="51389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1" name="二等辺三角形 450">
              <a:extLst>
                <a:ext uri="{FF2B5EF4-FFF2-40B4-BE49-F238E27FC236}">
                  <a16:creationId xmlns:a16="http://schemas.microsoft.com/office/drawing/2014/main" id="{B95F16E3-F0C8-484D-88B2-F61587AE65CE}"/>
                </a:ext>
              </a:extLst>
            </p:cNvPr>
            <p:cNvSpPr/>
            <p:nvPr/>
          </p:nvSpPr>
          <p:spPr>
            <a:xfrm rot="10800000" flipH="1">
              <a:off x="2885468" y="3180024"/>
              <a:ext cx="117404" cy="513891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2" name="二等辺三角形 450">
              <a:extLst>
                <a:ext uri="{FF2B5EF4-FFF2-40B4-BE49-F238E27FC236}">
                  <a16:creationId xmlns:a16="http://schemas.microsoft.com/office/drawing/2014/main" id="{4D368EB4-8726-4CB8-8FFF-9C3A7EACF63D}"/>
                </a:ext>
              </a:extLst>
            </p:cNvPr>
            <p:cNvSpPr/>
            <p:nvPr/>
          </p:nvSpPr>
          <p:spPr>
            <a:xfrm flipH="1">
              <a:off x="3066156" y="5108768"/>
              <a:ext cx="205071" cy="109538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3" name="二等辺三角形 450">
              <a:extLst>
                <a:ext uri="{FF2B5EF4-FFF2-40B4-BE49-F238E27FC236}">
                  <a16:creationId xmlns:a16="http://schemas.microsoft.com/office/drawing/2014/main" id="{1ED69EBF-4C81-4879-8C8C-6897E93B718C}"/>
                </a:ext>
              </a:extLst>
            </p:cNvPr>
            <p:cNvSpPr/>
            <p:nvPr/>
          </p:nvSpPr>
          <p:spPr>
            <a:xfrm flipH="1">
              <a:off x="3580506" y="4846830"/>
              <a:ext cx="205071" cy="109538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4" name="二等辺三角形 450">
              <a:extLst>
                <a:ext uri="{FF2B5EF4-FFF2-40B4-BE49-F238E27FC236}">
                  <a16:creationId xmlns:a16="http://schemas.microsoft.com/office/drawing/2014/main" id="{7E78FD2D-3B11-4ACB-A396-0EC18677A0D3}"/>
                </a:ext>
              </a:extLst>
            </p:cNvPr>
            <p:cNvSpPr/>
            <p:nvPr/>
          </p:nvSpPr>
          <p:spPr>
            <a:xfrm rot="10800000" flipH="1">
              <a:off x="2299680" y="3270513"/>
              <a:ext cx="138722" cy="182299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5" name="二等辺三角形 450">
              <a:extLst>
                <a:ext uri="{FF2B5EF4-FFF2-40B4-BE49-F238E27FC236}">
                  <a16:creationId xmlns:a16="http://schemas.microsoft.com/office/drawing/2014/main" id="{6F278589-533C-48E2-9BF9-8F750286F280}"/>
                </a:ext>
              </a:extLst>
            </p:cNvPr>
            <p:cNvSpPr/>
            <p:nvPr/>
          </p:nvSpPr>
          <p:spPr>
            <a:xfrm rot="10800000" flipH="1">
              <a:off x="2623530" y="3089538"/>
              <a:ext cx="138722" cy="182299"/>
            </a:xfrm>
            <a:custGeom>
              <a:avLst/>
              <a:gdLst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  <a:gd name="connsiteX0" fmla="*/ 0 w 811181"/>
                <a:gd name="connsiteY0" fmla="*/ 798809 h 798809"/>
                <a:gd name="connsiteX1" fmla="*/ 405591 w 811181"/>
                <a:gd name="connsiteY1" fmla="*/ 0 h 798809"/>
                <a:gd name="connsiteX2" fmla="*/ 811181 w 811181"/>
                <a:gd name="connsiteY2" fmla="*/ 798809 h 798809"/>
                <a:gd name="connsiteX3" fmla="*/ 0 w 811181"/>
                <a:gd name="connsiteY3" fmla="*/ 798809 h 79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1181" h="798809">
                  <a:moveTo>
                    <a:pt x="0" y="798809"/>
                  </a:moveTo>
                  <a:cubicBezTo>
                    <a:pt x="135197" y="532539"/>
                    <a:pt x="189432" y="430"/>
                    <a:pt x="405591" y="0"/>
                  </a:cubicBezTo>
                  <a:cubicBezTo>
                    <a:pt x="621750" y="-430"/>
                    <a:pt x="675984" y="532539"/>
                    <a:pt x="811181" y="798809"/>
                  </a:cubicBezTo>
                  <a:lnTo>
                    <a:pt x="0" y="798809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76" name="グループ化 675">
            <a:extLst>
              <a:ext uri="{FF2B5EF4-FFF2-40B4-BE49-F238E27FC236}">
                <a16:creationId xmlns:a16="http://schemas.microsoft.com/office/drawing/2014/main" id="{D892BE19-0D22-4D55-BDAF-4EF2B7C2458D}"/>
              </a:ext>
            </a:extLst>
          </p:cNvPr>
          <p:cNvGrpSpPr/>
          <p:nvPr/>
        </p:nvGrpSpPr>
        <p:grpSpPr>
          <a:xfrm>
            <a:off x="6607777" y="2089565"/>
            <a:ext cx="2622541" cy="761474"/>
            <a:chOff x="2709799" y="5207000"/>
            <a:chExt cx="3944935" cy="1097056"/>
          </a:xfrm>
        </p:grpSpPr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20EDFD93-0DCA-434F-9384-82BEF4EA3699}"/>
                </a:ext>
              </a:extLst>
            </p:cNvPr>
            <p:cNvSpPr/>
            <p:nvPr/>
          </p:nvSpPr>
          <p:spPr>
            <a:xfrm flipH="1">
              <a:off x="3873832" y="5341092"/>
              <a:ext cx="2569937" cy="922973"/>
            </a:xfrm>
            <a:custGeom>
              <a:avLst/>
              <a:gdLst>
                <a:gd name="connsiteX0" fmla="*/ 1251306 w 2502612"/>
                <a:gd name="connsiteY0" fmla="*/ 0 h 390846"/>
                <a:gd name="connsiteX1" fmla="*/ 2451461 w 2502612"/>
                <a:gd name="connsiteY1" fmla="*/ 323779 h 390846"/>
                <a:gd name="connsiteX2" fmla="*/ 2502612 w 2502612"/>
                <a:gd name="connsiteY2" fmla="*/ 390846 h 390846"/>
                <a:gd name="connsiteX3" fmla="*/ 0 w 2502612"/>
                <a:gd name="connsiteY3" fmla="*/ 390846 h 390846"/>
                <a:gd name="connsiteX4" fmla="*/ 51151 w 2502612"/>
                <a:gd name="connsiteY4" fmla="*/ 323779 h 390846"/>
                <a:gd name="connsiteX5" fmla="*/ 1251306 w 2502612"/>
                <a:gd name="connsiteY5" fmla="*/ 0 h 390846"/>
                <a:gd name="connsiteX0" fmla="*/ 1251306 w 2502612"/>
                <a:gd name="connsiteY0" fmla="*/ 0 h 565595"/>
                <a:gd name="connsiteX1" fmla="*/ 2451461 w 2502612"/>
                <a:gd name="connsiteY1" fmla="*/ 323779 h 565595"/>
                <a:gd name="connsiteX2" fmla="*/ 2502612 w 2502612"/>
                <a:gd name="connsiteY2" fmla="*/ 390846 h 565595"/>
                <a:gd name="connsiteX3" fmla="*/ 1263180 w 2502612"/>
                <a:gd name="connsiteY3" fmla="*/ 565594 h 565595"/>
                <a:gd name="connsiteX4" fmla="*/ 0 w 2502612"/>
                <a:gd name="connsiteY4" fmla="*/ 390846 h 565595"/>
                <a:gd name="connsiteX5" fmla="*/ 51151 w 2502612"/>
                <a:gd name="connsiteY5" fmla="*/ 323779 h 565595"/>
                <a:gd name="connsiteX6" fmla="*/ 1251306 w 2502612"/>
                <a:gd name="connsiteY6" fmla="*/ 0 h 565595"/>
                <a:gd name="connsiteX0" fmla="*/ 1263180 w 2502612"/>
                <a:gd name="connsiteY0" fmla="*/ 565594 h 657034"/>
                <a:gd name="connsiteX1" fmla="*/ 0 w 2502612"/>
                <a:gd name="connsiteY1" fmla="*/ 390846 h 657034"/>
                <a:gd name="connsiteX2" fmla="*/ 51151 w 2502612"/>
                <a:gd name="connsiteY2" fmla="*/ 323779 h 657034"/>
                <a:gd name="connsiteX3" fmla="*/ 1251306 w 2502612"/>
                <a:gd name="connsiteY3" fmla="*/ 0 h 657034"/>
                <a:gd name="connsiteX4" fmla="*/ 2451461 w 2502612"/>
                <a:gd name="connsiteY4" fmla="*/ 323779 h 657034"/>
                <a:gd name="connsiteX5" fmla="*/ 2502612 w 2502612"/>
                <a:gd name="connsiteY5" fmla="*/ 390846 h 657034"/>
                <a:gd name="connsiteX6" fmla="*/ 1354620 w 2502612"/>
                <a:gd name="connsiteY6" fmla="*/ 657034 h 657034"/>
                <a:gd name="connsiteX0" fmla="*/ 0 w 2502612"/>
                <a:gd name="connsiteY0" fmla="*/ 390846 h 657034"/>
                <a:gd name="connsiteX1" fmla="*/ 51151 w 2502612"/>
                <a:gd name="connsiteY1" fmla="*/ 323779 h 657034"/>
                <a:gd name="connsiteX2" fmla="*/ 1251306 w 2502612"/>
                <a:gd name="connsiteY2" fmla="*/ 0 h 657034"/>
                <a:gd name="connsiteX3" fmla="*/ 2451461 w 2502612"/>
                <a:gd name="connsiteY3" fmla="*/ 323779 h 657034"/>
                <a:gd name="connsiteX4" fmla="*/ 2502612 w 2502612"/>
                <a:gd name="connsiteY4" fmla="*/ 390846 h 657034"/>
                <a:gd name="connsiteX5" fmla="*/ 1354620 w 2502612"/>
                <a:gd name="connsiteY5" fmla="*/ 657034 h 657034"/>
                <a:gd name="connsiteX0" fmla="*/ 0 w 2502612"/>
                <a:gd name="connsiteY0" fmla="*/ 390846 h 390846"/>
                <a:gd name="connsiteX1" fmla="*/ 51151 w 2502612"/>
                <a:gd name="connsiteY1" fmla="*/ 323779 h 390846"/>
                <a:gd name="connsiteX2" fmla="*/ 1251306 w 2502612"/>
                <a:gd name="connsiteY2" fmla="*/ 0 h 390846"/>
                <a:gd name="connsiteX3" fmla="*/ 2451461 w 2502612"/>
                <a:gd name="connsiteY3" fmla="*/ 323779 h 390846"/>
                <a:gd name="connsiteX4" fmla="*/ 2502612 w 2502612"/>
                <a:gd name="connsiteY4" fmla="*/ 390846 h 390846"/>
                <a:gd name="connsiteX0" fmla="*/ 0 w 2502612"/>
                <a:gd name="connsiteY0" fmla="*/ 514438 h 514438"/>
                <a:gd name="connsiteX1" fmla="*/ 51151 w 2502612"/>
                <a:gd name="connsiteY1" fmla="*/ 447371 h 514438"/>
                <a:gd name="connsiteX2" fmla="*/ 1264798 w 2502612"/>
                <a:gd name="connsiteY2" fmla="*/ 0 h 514438"/>
                <a:gd name="connsiteX3" fmla="*/ 2451461 w 2502612"/>
                <a:gd name="connsiteY3" fmla="*/ 447371 h 514438"/>
                <a:gd name="connsiteX4" fmla="*/ 2502612 w 2502612"/>
                <a:gd name="connsiteY4" fmla="*/ 514438 h 514438"/>
                <a:gd name="connsiteX0" fmla="*/ 0 w 2502612"/>
                <a:gd name="connsiteY0" fmla="*/ 514438 h 514438"/>
                <a:gd name="connsiteX1" fmla="*/ 51151 w 2502612"/>
                <a:gd name="connsiteY1" fmla="*/ 447371 h 514438"/>
                <a:gd name="connsiteX2" fmla="*/ 1264798 w 2502612"/>
                <a:gd name="connsiteY2" fmla="*/ 0 h 514438"/>
                <a:gd name="connsiteX3" fmla="*/ 2451461 w 2502612"/>
                <a:gd name="connsiteY3" fmla="*/ 447371 h 514438"/>
                <a:gd name="connsiteX4" fmla="*/ 2502612 w 2502612"/>
                <a:gd name="connsiteY4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451461 w 2502612"/>
                <a:gd name="connsiteY2" fmla="*/ 447371 h 514438"/>
                <a:gd name="connsiteX3" fmla="*/ 2502612 w 2502612"/>
                <a:gd name="connsiteY3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502612 w 2502612"/>
                <a:gd name="connsiteY2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502612 w 2502612"/>
                <a:gd name="connsiteY2" fmla="*/ 514438 h 514438"/>
                <a:gd name="connsiteX0" fmla="*/ 0 w 2502612"/>
                <a:gd name="connsiteY0" fmla="*/ 455451 h 455451"/>
                <a:gd name="connsiteX1" fmla="*/ 1021955 w 2502612"/>
                <a:gd name="connsiteY1" fmla="*/ 0 h 455451"/>
                <a:gd name="connsiteX2" fmla="*/ 2502612 w 2502612"/>
                <a:gd name="connsiteY2" fmla="*/ 455451 h 455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2612" h="455451">
                  <a:moveTo>
                    <a:pt x="0" y="455451"/>
                  </a:moveTo>
                  <a:cubicBezTo>
                    <a:pt x="421599" y="283972"/>
                    <a:pt x="766749" y="0"/>
                    <a:pt x="1021955" y="0"/>
                  </a:cubicBezTo>
                  <a:cubicBezTo>
                    <a:pt x="1277161" y="0"/>
                    <a:pt x="2244734" y="348277"/>
                    <a:pt x="2502612" y="455451"/>
                  </a:cubicBezTo>
                </a:path>
              </a:pathLst>
            </a:custGeom>
            <a:pattFill prst="lgConfetti">
              <a:fgClr>
                <a:srgbClr val="006600"/>
              </a:fgClr>
              <a:bgClr>
                <a:srgbClr val="0033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71568B19-9CEB-44F7-827E-4B1B7FC76C23}"/>
                </a:ext>
              </a:extLst>
            </p:cNvPr>
            <p:cNvSpPr/>
            <p:nvPr/>
          </p:nvSpPr>
          <p:spPr>
            <a:xfrm>
              <a:off x="2833836" y="5234440"/>
              <a:ext cx="3533735" cy="1029626"/>
            </a:xfrm>
            <a:custGeom>
              <a:avLst/>
              <a:gdLst>
                <a:gd name="connsiteX0" fmla="*/ 1251306 w 2502612"/>
                <a:gd name="connsiteY0" fmla="*/ 0 h 390846"/>
                <a:gd name="connsiteX1" fmla="*/ 2451461 w 2502612"/>
                <a:gd name="connsiteY1" fmla="*/ 323779 h 390846"/>
                <a:gd name="connsiteX2" fmla="*/ 2502612 w 2502612"/>
                <a:gd name="connsiteY2" fmla="*/ 390846 h 390846"/>
                <a:gd name="connsiteX3" fmla="*/ 0 w 2502612"/>
                <a:gd name="connsiteY3" fmla="*/ 390846 h 390846"/>
                <a:gd name="connsiteX4" fmla="*/ 51151 w 2502612"/>
                <a:gd name="connsiteY4" fmla="*/ 323779 h 390846"/>
                <a:gd name="connsiteX5" fmla="*/ 1251306 w 2502612"/>
                <a:gd name="connsiteY5" fmla="*/ 0 h 390846"/>
                <a:gd name="connsiteX0" fmla="*/ 1251306 w 2502612"/>
                <a:gd name="connsiteY0" fmla="*/ 0 h 565595"/>
                <a:gd name="connsiteX1" fmla="*/ 2451461 w 2502612"/>
                <a:gd name="connsiteY1" fmla="*/ 323779 h 565595"/>
                <a:gd name="connsiteX2" fmla="*/ 2502612 w 2502612"/>
                <a:gd name="connsiteY2" fmla="*/ 390846 h 565595"/>
                <a:gd name="connsiteX3" fmla="*/ 1263180 w 2502612"/>
                <a:gd name="connsiteY3" fmla="*/ 565594 h 565595"/>
                <a:gd name="connsiteX4" fmla="*/ 0 w 2502612"/>
                <a:gd name="connsiteY4" fmla="*/ 390846 h 565595"/>
                <a:gd name="connsiteX5" fmla="*/ 51151 w 2502612"/>
                <a:gd name="connsiteY5" fmla="*/ 323779 h 565595"/>
                <a:gd name="connsiteX6" fmla="*/ 1251306 w 2502612"/>
                <a:gd name="connsiteY6" fmla="*/ 0 h 565595"/>
                <a:gd name="connsiteX0" fmla="*/ 1263180 w 2502612"/>
                <a:gd name="connsiteY0" fmla="*/ 565594 h 657034"/>
                <a:gd name="connsiteX1" fmla="*/ 0 w 2502612"/>
                <a:gd name="connsiteY1" fmla="*/ 390846 h 657034"/>
                <a:gd name="connsiteX2" fmla="*/ 51151 w 2502612"/>
                <a:gd name="connsiteY2" fmla="*/ 323779 h 657034"/>
                <a:gd name="connsiteX3" fmla="*/ 1251306 w 2502612"/>
                <a:gd name="connsiteY3" fmla="*/ 0 h 657034"/>
                <a:gd name="connsiteX4" fmla="*/ 2451461 w 2502612"/>
                <a:gd name="connsiteY4" fmla="*/ 323779 h 657034"/>
                <a:gd name="connsiteX5" fmla="*/ 2502612 w 2502612"/>
                <a:gd name="connsiteY5" fmla="*/ 390846 h 657034"/>
                <a:gd name="connsiteX6" fmla="*/ 1354620 w 2502612"/>
                <a:gd name="connsiteY6" fmla="*/ 657034 h 657034"/>
                <a:gd name="connsiteX0" fmla="*/ 0 w 2502612"/>
                <a:gd name="connsiteY0" fmla="*/ 390846 h 657034"/>
                <a:gd name="connsiteX1" fmla="*/ 51151 w 2502612"/>
                <a:gd name="connsiteY1" fmla="*/ 323779 h 657034"/>
                <a:gd name="connsiteX2" fmla="*/ 1251306 w 2502612"/>
                <a:gd name="connsiteY2" fmla="*/ 0 h 657034"/>
                <a:gd name="connsiteX3" fmla="*/ 2451461 w 2502612"/>
                <a:gd name="connsiteY3" fmla="*/ 323779 h 657034"/>
                <a:gd name="connsiteX4" fmla="*/ 2502612 w 2502612"/>
                <a:gd name="connsiteY4" fmla="*/ 390846 h 657034"/>
                <a:gd name="connsiteX5" fmla="*/ 1354620 w 2502612"/>
                <a:gd name="connsiteY5" fmla="*/ 657034 h 657034"/>
                <a:gd name="connsiteX0" fmla="*/ 0 w 2502612"/>
                <a:gd name="connsiteY0" fmla="*/ 390846 h 390846"/>
                <a:gd name="connsiteX1" fmla="*/ 51151 w 2502612"/>
                <a:gd name="connsiteY1" fmla="*/ 323779 h 390846"/>
                <a:gd name="connsiteX2" fmla="*/ 1251306 w 2502612"/>
                <a:gd name="connsiteY2" fmla="*/ 0 h 390846"/>
                <a:gd name="connsiteX3" fmla="*/ 2451461 w 2502612"/>
                <a:gd name="connsiteY3" fmla="*/ 323779 h 390846"/>
                <a:gd name="connsiteX4" fmla="*/ 2502612 w 2502612"/>
                <a:gd name="connsiteY4" fmla="*/ 390846 h 390846"/>
                <a:gd name="connsiteX0" fmla="*/ 0 w 2502612"/>
                <a:gd name="connsiteY0" fmla="*/ 514438 h 514438"/>
                <a:gd name="connsiteX1" fmla="*/ 51151 w 2502612"/>
                <a:gd name="connsiteY1" fmla="*/ 447371 h 514438"/>
                <a:gd name="connsiteX2" fmla="*/ 1264798 w 2502612"/>
                <a:gd name="connsiteY2" fmla="*/ 0 h 514438"/>
                <a:gd name="connsiteX3" fmla="*/ 2451461 w 2502612"/>
                <a:gd name="connsiteY3" fmla="*/ 447371 h 514438"/>
                <a:gd name="connsiteX4" fmla="*/ 2502612 w 2502612"/>
                <a:gd name="connsiteY4" fmla="*/ 514438 h 514438"/>
                <a:gd name="connsiteX0" fmla="*/ 0 w 2502612"/>
                <a:gd name="connsiteY0" fmla="*/ 514438 h 514438"/>
                <a:gd name="connsiteX1" fmla="*/ 51151 w 2502612"/>
                <a:gd name="connsiteY1" fmla="*/ 447371 h 514438"/>
                <a:gd name="connsiteX2" fmla="*/ 1264798 w 2502612"/>
                <a:gd name="connsiteY2" fmla="*/ 0 h 514438"/>
                <a:gd name="connsiteX3" fmla="*/ 2451461 w 2502612"/>
                <a:gd name="connsiteY3" fmla="*/ 447371 h 514438"/>
                <a:gd name="connsiteX4" fmla="*/ 2502612 w 2502612"/>
                <a:gd name="connsiteY4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451461 w 2502612"/>
                <a:gd name="connsiteY2" fmla="*/ 447371 h 514438"/>
                <a:gd name="connsiteX3" fmla="*/ 2502612 w 2502612"/>
                <a:gd name="connsiteY3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502612 w 2502612"/>
                <a:gd name="connsiteY2" fmla="*/ 514438 h 514438"/>
                <a:gd name="connsiteX0" fmla="*/ 0 w 2502612"/>
                <a:gd name="connsiteY0" fmla="*/ 514438 h 514438"/>
                <a:gd name="connsiteX1" fmla="*/ 1264798 w 2502612"/>
                <a:gd name="connsiteY1" fmla="*/ 0 h 514438"/>
                <a:gd name="connsiteX2" fmla="*/ 2502612 w 2502612"/>
                <a:gd name="connsiteY2" fmla="*/ 514438 h 514438"/>
                <a:gd name="connsiteX0" fmla="*/ 0 w 2502612"/>
                <a:gd name="connsiteY0" fmla="*/ 455451 h 455451"/>
                <a:gd name="connsiteX1" fmla="*/ 1021955 w 2502612"/>
                <a:gd name="connsiteY1" fmla="*/ 0 h 455451"/>
                <a:gd name="connsiteX2" fmla="*/ 2502612 w 2502612"/>
                <a:gd name="connsiteY2" fmla="*/ 455451 h 455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2612" h="455451">
                  <a:moveTo>
                    <a:pt x="0" y="455451"/>
                  </a:moveTo>
                  <a:cubicBezTo>
                    <a:pt x="421599" y="283972"/>
                    <a:pt x="766749" y="0"/>
                    <a:pt x="1021955" y="0"/>
                  </a:cubicBezTo>
                  <a:cubicBezTo>
                    <a:pt x="1277161" y="0"/>
                    <a:pt x="2244734" y="348277"/>
                    <a:pt x="2502612" y="455451"/>
                  </a:cubicBezTo>
                </a:path>
              </a:pathLst>
            </a:custGeom>
            <a:pattFill prst="lgConfetti">
              <a:fgClr>
                <a:srgbClr val="006600"/>
              </a:fgClr>
              <a:bgClr>
                <a:srgbClr val="00B05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5DE50413-61E9-43F2-A250-721DBE4EA70E}"/>
                </a:ext>
              </a:extLst>
            </p:cNvPr>
            <p:cNvGrpSpPr/>
            <p:nvPr/>
          </p:nvGrpSpPr>
          <p:grpSpPr>
            <a:xfrm>
              <a:off x="2709799" y="5207000"/>
              <a:ext cx="1290635" cy="1097056"/>
              <a:chOff x="2709799" y="4625227"/>
              <a:chExt cx="2378776" cy="1678829"/>
            </a:xfrm>
          </p:grpSpPr>
          <p:sp>
            <p:nvSpPr>
              <p:cNvPr id="728" name="正方形/長方形 727">
                <a:extLst>
                  <a:ext uri="{FF2B5EF4-FFF2-40B4-BE49-F238E27FC236}">
                    <a16:creationId xmlns:a16="http://schemas.microsoft.com/office/drawing/2014/main" id="{D0A0F94D-B105-4C5A-9EDB-5D77D124AC99}"/>
                  </a:ext>
                </a:extLst>
              </p:cNvPr>
              <p:cNvSpPr/>
              <p:nvPr/>
            </p:nvSpPr>
            <p:spPr>
              <a:xfrm>
                <a:off x="2907820" y="5655897"/>
                <a:ext cx="1996809" cy="648159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9" name="正方形/長方形 728">
                <a:extLst>
                  <a:ext uri="{FF2B5EF4-FFF2-40B4-BE49-F238E27FC236}">
                    <a16:creationId xmlns:a16="http://schemas.microsoft.com/office/drawing/2014/main" id="{9F9070C1-BF34-442F-8648-4C5DFE349D3E}"/>
                  </a:ext>
                </a:extLst>
              </p:cNvPr>
              <p:cNvSpPr/>
              <p:nvPr/>
            </p:nvSpPr>
            <p:spPr>
              <a:xfrm>
                <a:off x="2954699" y="5655897"/>
                <a:ext cx="1915752" cy="648159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0" name="正方形/長方形 729">
                <a:extLst>
                  <a:ext uri="{FF2B5EF4-FFF2-40B4-BE49-F238E27FC236}">
                    <a16:creationId xmlns:a16="http://schemas.microsoft.com/office/drawing/2014/main" id="{2AA93B66-5CC7-4E0C-8C75-1FE036237B5B}"/>
                  </a:ext>
                </a:extLst>
              </p:cNvPr>
              <p:cNvSpPr/>
              <p:nvPr/>
            </p:nvSpPr>
            <p:spPr>
              <a:xfrm>
                <a:off x="2954699" y="5651465"/>
                <a:ext cx="1915752" cy="19196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AC3784E0-33F5-4166-AC63-7984A1136BD3}"/>
                  </a:ext>
                </a:extLst>
              </p:cNvPr>
              <p:cNvGrpSpPr/>
              <p:nvPr/>
            </p:nvGrpSpPr>
            <p:grpSpPr>
              <a:xfrm>
                <a:off x="3241744" y="5555920"/>
                <a:ext cx="1336468" cy="307571"/>
                <a:chOff x="3219316" y="5555920"/>
                <a:chExt cx="1983739" cy="307571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746" name="正方形/長方形 745">
                  <a:extLst>
                    <a:ext uri="{FF2B5EF4-FFF2-40B4-BE49-F238E27FC236}">
                      <a16:creationId xmlns:a16="http://schemas.microsoft.com/office/drawing/2014/main" id="{4149FAA9-87D4-4E90-A14A-5D22DB7E50AA}"/>
                    </a:ext>
                  </a:extLst>
                </p:cNvPr>
                <p:cNvSpPr/>
                <p:nvPr/>
              </p:nvSpPr>
              <p:spPr>
                <a:xfrm>
                  <a:off x="3219316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正方形/長方形 746">
                  <a:extLst>
                    <a:ext uri="{FF2B5EF4-FFF2-40B4-BE49-F238E27FC236}">
                      <a16:creationId xmlns:a16="http://schemas.microsoft.com/office/drawing/2014/main" id="{8AB3B89F-4BC1-445D-85E9-275A3D583604}"/>
                    </a:ext>
                  </a:extLst>
                </p:cNvPr>
                <p:cNvSpPr/>
                <p:nvPr/>
              </p:nvSpPr>
              <p:spPr>
                <a:xfrm>
                  <a:off x="3703821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正方形/長方形 747">
                  <a:extLst>
                    <a:ext uri="{FF2B5EF4-FFF2-40B4-BE49-F238E27FC236}">
                      <a16:creationId xmlns:a16="http://schemas.microsoft.com/office/drawing/2014/main" id="{71D854A5-3031-4096-A1AC-2F2F200EA98D}"/>
                    </a:ext>
                  </a:extLst>
                </p:cNvPr>
                <p:cNvSpPr/>
                <p:nvPr/>
              </p:nvSpPr>
              <p:spPr>
                <a:xfrm>
                  <a:off x="4188326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正方形/長方形 748">
                  <a:extLst>
                    <a:ext uri="{FF2B5EF4-FFF2-40B4-BE49-F238E27FC236}">
                      <a16:creationId xmlns:a16="http://schemas.microsoft.com/office/drawing/2014/main" id="{98E2ECDD-222D-4851-A7B3-4FCAD4297059}"/>
                    </a:ext>
                  </a:extLst>
                </p:cNvPr>
                <p:cNvSpPr/>
                <p:nvPr/>
              </p:nvSpPr>
              <p:spPr>
                <a:xfrm>
                  <a:off x="4672831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正方形/長方形 749">
                  <a:extLst>
                    <a:ext uri="{FF2B5EF4-FFF2-40B4-BE49-F238E27FC236}">
                      <a16:creationId xmlns:a16="http://schemas.microsoft.com/office/drawing/2014/main" id="{10293CC0-8D62-48EA-A5DB-2ABB8D1A7C47}"/>
                    </a:ext>
                  </a:extLst>
                </p:cNvPr>
                <p:cNvSpPr/>
                <p:nvPr/>
              </p:nvSpPr>
              <p:spPr>
                <a:xfrm>
                  <a:off x="5157336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2" name="二等辺三角形 9">
                <a:extLst>
                  <a:ext uri="{FF2B5EF4-FFF2-40B4-BE49-F238E27FC236}">
                    <a16:creationId xmlns:a16="http://schemas.microsoft.com/office/drawing/2014/main" id="{3BD9C8B7-74FE-4896-A9A7-CD6405EBBC71}"/>
                  </a:ext>
                </a:extLst>
              </p:cNvPr>
              <p:cNvSpPr/>
              <p:nvPr/>
            </p:nvSpPr>
            <p:spPr>
              <a:xfrm>
                <a:off x="2709799" y="4760639"/>
                <a:ext cx="2378776" cy="923124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3" name="正方形/長方形 732">
                <a:extLst>
                  <a:ext uri="{FF2B5EF4-FFF2-40B4-BE49-F238E27FC236}">
                    <a16:creationId xmlns:a16="http://schemas.microsoft.com/office/drawing/2014/main" id="{4CEE1EA0-19FF-4430-8044-5C5D6622097C}"/>
                  </a:ext>
                </a:extLst>
              </p:cNvPr>
              <p:cNvSpPr/>
              <p:nvPr/>
            </p:nvSpPr>
            <p:spPr>
              <a:xfrm>
                <a:off x="2954699" y="5817772"/>
                <a:ext cx="1915752" cy="4571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4" name="正方形/長方形 733">
                <a:extLst>
                  <a:ext uri="{FF2B5EF4-FFF2-40B4-BE49-F238E27FC236}">
                    <a16:creationId xmlns:a16="http://schemas.microsoft.com/office/drawing/2014/main" id="{8AEF0458-A277-4DCC-8220-D804D46B9951}"/>
                  </a:ext>
                </a:extLst>
              </p:cNvPr>
              <p:cNvSpPr/>
              <p:nvPr/>
            </p:nvSpPr>
            <p:spPr>
              <a:xfrm>
                <a:off x="3259962" y="5863491"/>
                <a:ext cx="1299343" cy="44056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5" name="正方形/長方形 734">
                <a:extLst>
                  <a:ext uri="{FF2B5EF4-FFF2-40B4-BE49-F238E27FC236}">
                    <a16:creationId xmlns:a16="http://schemas.microsoft.com/office/drawing/2014/main" id="{D464D197-831D-4367-A51D-A8328725C09E}"/>
                  </a:ext>
                </a:extLst>
              </p:cNvPr>
              <p:cNvSpPr/>
              <p:nvPr/>
            </p:nvSpPr>
            <p:spPr>
              <a:xfrm>
                <a:off x="3298062" y="5863491"/>
                <a:ext cx="1219963" cy="44056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6" name="正方形/長方形 735">
                <a:extLst>
                  <a:ext uri="{FF2B5EF4-FFF2-40B4-BE49-F238E27FC236}">
                    <a16:creationId xmlns:a16="http://schemas.microsoft.com/office/drawing/2014/main" id="{80F8DBE5-058A-4906-A662-F78D5EC43C77}"/>
                  </a:ext>
                </a:extLst>
              </p:cNvPr>
              <p:cNvSpPr/>
              <p:nvPr/>
            </p:nvSpPr>
            <p:spPr>
              <a:xfrm>
                <a:off x="3588794" y="5863491"/>
                <a:ext cx="637132" cy="44056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7" name="正方形/長方形 736">
                <a:extLst>
                  <a:ext uri="{FF2B5EF4-FFF2-40B4-BE49-F238E27FC236}">
                    <a16:creationId xmlns:a16="http://schemas.microsoft.com/office/drawing/2014/main" id="{842F879A-A3D2-4638-BCBC-555DA6641144}"/>
                  </a:ext>
                </a:extLst>
              </p:cNvPr>
              <p:cNvSpPr/>
              <p:nvPr/>
            </p:nvSpPr>
            <p:spPr>
              <a:xfrm>
                <a:off x="3624158" y="5863491"/>
                <a:ext cx="573192" cy="44056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9FAE204B-4B8A-4F1A-8A14-DC850603CCDC}"/>
                  </a:ext>
                </a:extLst>
              </p:cNvPr>
              <p:cNvSpPr/>
              <p:nvPr/>
            </p:nvSpPr>
            <p:spPr>
              <a:xfrm>
                <a:off x="3444868" y="4863624"/>
                <a:ext cx="900386" cy="170080"/>
              </a:xfrm>
              <a:custGeom>
                <a:avLst/>
                <a:gdLst>
                  <a:gd name="connsiteX0" fmla="*/ 268572 w 884145"/>
                  <a:gd name="connsiteY0" fmla="*/ 0 h 169806"/>
                  <a:gd name="connsiteX1" fmla="*/ 297230 w 884145"/>
                  <a:gd name="connsiteY1" fmla="*/ 35186 h 169806"/>
                  <a:gd name="connsiteX2" fmla="*/ 325889 w 884145"/>
                  <a:gd name="connsiteY2" fmla="*/ 0 h 169806"/>
                  <a:gd name="connsiteX3" fmla="*/ 354547 w 884145"/>
                  <a:gd name="connsiteY3" fmla="*/ 35186 h 169806"/>
                  <a:gd name="connsiteX4" fmla="*/ 383206 w 884145"/>
                  <a:gd name="connsiteY4" fmla="*/ 0 h 169806"/>
                  <a:gd name="connsiteX5" fmla="*/ 411864 w 884145"/>
                  <a:gd name="connsiteY5" fmla="*/ 35186 h 169806"/>
                  <a:gd name="connsiteX6" fmla="*/ 440523 w 884145"/>
                  <a:gd name="connsiteY6" fmla="*/ 0 h 169806"/>
                  <a:gd name="connsiteX7" fmla="*/ 469181 w 884145"/>
                  <a:gd name="connsiteY7" fmla="*/ 35186 h 169806"/>
                  <a:gd name="connsiteX8" fmla="*/ 497840 w 884145"/>
                  <a:gd name="connsiteY8" fmla="*/ 0 h 169806"/>
                  <a:gd name="connsiteX9" fmla="*/ 526498 w 884145"/>
                  <a:gd name="connsiteY9" fmla="*/ 35186 h 169806"/>
                  <a:gd name="connsiteX10" fmla="*/ 555157 w 884145"/>
                  <a:gd name="connsiteY10" fmla="*/ 0 h 169806"/>
                  <a:gd name="connsiteX11" fmla="*/ 583815 w 884145"/>
                  <a:gd name="connsiteY11" fmla="*/ 35186 h 169806"/>
                  <a:gd name="connsiteX12" fmla="*/ 612474 w 884145"/>
                  <a:gd name="connsiteY12" fmla="*/ 0 h 169806"/>
                  <a:gd name="connsiteX13" fmla="*/ 641132 w 884145"/>
                  <a:gd name="connsiteY13" fmla="*/ 35186 h 169806"/>
                  <a:gd name="connsiteX14" fmla="*/ 669630 w 884145"/>
                  <a:gd name="connsiteY14" fmla="*/ 198 h 169806"/>
                  <a:gd name="connsiteX15" fmla="*/ 670294 w 884145"/>
                  <a:gd name="connsiteY15" fmla="*/ 617 h 169806"/>
                  <a:gd name="connsiteX16" fmla="*/ 698449 w 884145"/>
                  <a:gd name="connsiteY16" fmla="*/ 35186 h 169806"/>
                  <a:gd name="connsiteX17" fmla="*/ 707048 w 884145"/>
                  <a:gd name="connsiteY17" fmla="*/ 24629 h 169806"/>
                  <a:gd name="connsiteX18" fmla="*/ 779769 w 884145"/>
                  <a:gd name="connsiteY18" fmla="*/ 75044 h 169806"/>
                  <a:gd name="connsiteX19" fmla="*/ 870453 w 884145"/>
                  <a:gd name="connsiteY19" fmla="*/ 142092 h 169806"/>
                  <a:gd name="connsiteX20" fmla="*/ 884145 w 884145"/>
                  <a:gd name="connsiteY20" fmla="*/ 152931 h 169806"/>
                  <a:gd name="connsiteX21" fmla="*/ 870400 w 884145"/>
                  <a:gd name="connsiteY21" fmla="*/ 169806 h 169806"/>
                  <a:gd name="connsiteX22" fmla="*/ 841742 w 884145"/>
                  <a:gd name="connsiteY22" fmla="*/ 134620 h 169806"/>
                  <a:gd name="connsiteX23" fmla="*/ 813083 w 884145"/>
                  <a:gd name="connsiteY23" fmla="*/ 169806 h 169806"/>
                  <a:gd name="connsiteX24" fmla="*/ 784425 w 884145"/>
                  <a:gd name="connsiteY24" fmla="*/ 134620 h 169806"/>
                  <a:gd name="connsiteX25" fmla="*/ 755766 w 884145"/>
                  <a:gd name="connsiteY25" fmla="*/ 169806 h 169806"/>
                  <a:gd name="connsiteX26" fmla="*/ 727108 w 884145"/>
                  <a:gd name="connsiteY26" fmla="*/ 134620 h 169806"/>
                  <a:gd name="connsiteX27" fmla="*/ 698449 w 884145"/>
                  <a:gd name="connsiteY27" fmla="*/ 169806 h 169806"/>
                  <a:gd name="connsiteX28" fmla="*/ 669791 w 884145"/>
                  <a:gd name="connsiteY28" fmla="*/ 134620 h 169806"/>
                  <a:gd name="connsiteX29" fmla="*/ 641132 w 884145"/>
                  <a:gd name="connsiteY29" fmla="*/ 169806 h 169806"/>
                  <a:gd name="connsiteX30" fmla="*/ 612474 w 884145"/>
                  <a:gd name="connsiteY30" fmla="*/ 134620 h 169806"/>
                  <a:gd name="connsiteX31" fmla="*/ 583815 w 884145"/>
                  <a:gd name="connsiteY31" fmla="*/ 169806 h 169806"/>
                  <a:gd name="connsiteX32" fmla="*/ 555157 w 884145"/>
                  <a:gd name="connsiteY32" fmla="*/ 134620 h 169806"/>
                  <a:gd name="connsiteX33" fmla="*/ 526498 w 884145"/>
                  <a:gd name="connsiteY33" fmla="*/ 169806 h 169806"/>
                  <a:gd name="connsiteX34" fmla="*/ 497840 w 884145"/>
                  <a:gd name="connsiteY34" fmla="*/ 134620 h 169806"/>
                  <a:gd name="connsiteX35" fmla="*/ 469181 w 884145"/>
                  <a:gd name="connsiteY35" fmla="*/ 169806 h 169806"/>
                  <a:gd name="connsiteX36" fmla="*/ 440523 w 884145"/>
                  <a:gd name="connsiteY36" fmla="*/ 134620 h 169806"/>
                  <a:gd name="connsiteX37" fmla="*/ 411864 w 884145"/>
                  <a:gd name="connsiteY37" fmla="*/ 169806 h 169806"/>
                  <a:gd name="connsiteX38" fmla="*/ 383206 w 884145"/>
                  <a:gd name="connsiteY38" fmla="*/ 134620 h 169806"/>
                  <a:gd name="connsiteX39" fmla="*/ 354547 w 884145"/>
                  <a:gd name="connsiteY39" fmla="*/ 169806 h 169806"/>
                  <a:gd name="connsiteX40" fmla="*/ 325889 w 884145"/>
                  <a:gd name="connsiteY40" fmla="*/ 134620 h 169806"/>
                  <a:gd name="connsiteX41" fmla="*/ 297230 w 884145"/>
                  <a:gd name="connsiteY41" fmla="*/ 169806 h 169806"/>
                  <a:gd name="connsiteX42" fmla="*/ 268572 w 884145"/>
                  <a:gd name="connsiteY42" fmla="*/ 134620 h 169806"/>
                  <a:gd name="connsiteX43" fmla="*/ 239913 w 884145"/>
                  <a:gd name="connsiteY43" fmla="*/ 169806 h 169806"/>
                  <a:gd name="connsiteX44" fmla="*/ 211255 w 884145"/>
                  <a:gd name="connsiteY44" fmla="*/ 134620 h 169806"/>
                  <a:gd name="connsiteX45" fmla="*/ 182596 w 884145"/>
                  <a:gd name="connsiteY45" fmla="*/ 169806 h 169806"/>
                  <a:gd name="connsiteX46" fmla="*/ 153938 w 884145"/>
                  <a:gd name="connsiteY46" fmla="*/ 134620 h 169806"/>
                  <a:gd name="connsiteX47" fmla="*/ 125279 w 884145"/>
                  <a:gd name="connsiteY47" fmla="*/ 169806 h 169806"/>
                  <a:gd name="connsiteX48" fmla="*/ 96621 w 884145"/>
                  <a:gd name="connsiteY48" fmla="*/ 134620 h 169806"/>
                  <a:gd name="connsiteX49" fmla="*/ 67962 w 884145"/>
                  <a:gd name="connsiteY49" fmla="*/ 169806 h 169806"/>
                  <a:gd name="connsiteX50" fmla="*/ 39304 w 884145"/>
                  <a:gd name="connsiteY50" fmla="*/ 134620 h 169806"/>
                  <a:gd name="connsiteX51" fmla="*/ 10645 w 884145"/>
                  <a:gd name="connsiteY51" fmla="*/ 169806 h 169806"/>
                  <a:gd name="connsiteX52" fmla="*/ 0 w 884145"/>
                  <a:gd name="connsiteY52" fmla="*/ 156737 h 169806"/>
                  <a:gd name="connsiteX53" fmla="*/ 92165 w 884145"/>
                  <a:gd name="connsiteY53" fmla="*/ 89214 h 169806"/>
                  <a:gd name="connsiteX54" fmla="*/ 178228 w 884145"/>
                  <a:gd name="connsiteY54" fmla="*/ 29823 h 169806"/>
                  <a:gd name="connsiteX55" fmla="*/ 182596 w 884145"/>
                  <a:gd name="connsiteY55" fmla="*/ 35186 h 169806"/>
                  <a:gd name="connsiteX56" fmla="*/ 196815 w 884145"/>
                  <a:gd name="connsiteY56" fmla="*/ 17729 h 169806"/>
                  <a:gd name="connsiteX57" fmla="*/ 215857 w 884145"/>
                  <a:gd name="connsiteY57" fmla="*/ 5650 h 169806"/>
                  <a:gd name="connsiteX58" fmla="*/ 239913 w 884145"/>
                  <a:gd name="connsiteY58" fmla="*/ 35186 h 169806"/>
                  <a:gd name="connsiteX59" fmla="*/ 268572 w 884145"/>
                  <a:gd name="connsiteY5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884145" h="169806">
                    <a:moveTo>
                      <a:pt x="268572" y="0"/>
                    </a:moveTo>
                    <a:lnTo>
                      <a:pt x="297230" y="35186"/>
                    </a:lnTo>
                    <a:lnTo>
                      <a:pt x="325889" y="0"/>
                    </a:lnTo>
                    <a:lnTo>
                      <a:pt x="354547" y="35186"/>
                    </a:lnTo>
                    <a:lnTo>
                      <a:pt x="383206" y="0"/>
                    </a:lnTo>
                    <a:lnTo>
                      <a:pt x="411864" y="35186"/>
                    </a:lnTo>
                    <a:lnTo>
                      <a:pt x="440523" y="0"/>
                    </a:lnTo>
                    <a:lnTo>
                      <a:pt x="469181" y="35186"/>
                    </a:lnTo>
                    <a:lnTo>
                      <a:pt x="497840" y="0"/>
                    </a:lnTo>
                    <a:lnTo>
                      <a:pt x="526498" y="35186"/>
                    </a:lnTo>
                    <a:lnTo>
                      <a:pt x="555157" y="0"/>
                    </a:lnTo>
                    <a:lnTo>
                      <a:pt x="583815" y="35186"/>
                    </a:lnTo>
                    <a:lnTo>
                      <a:pt x="612474" y="0"/>
                    </a:lnTo>
                    <a:lnTo>
                      <a:pt x="641132" y="35186"/>
                    </a:lnTo>
                    <a:lnTo>
                      <a:pt x="669630" y="198"/>
                    </a:lnTo>
                    <a:lnTo>
                      <a:pt x="670294" y="617"/>
                    </a:lnTo>
                    <a:lnTo>
                      <a:pt x="698449" y="35186"/>
                    </a:lnTo>
                    <a:lnTo>
                      <a:pt x="707048" y="24629"/>
                    </a:lnTo>
                    <a:lnTo>
                      <a:pt x="779769" y="75044"/>
                    </a:lnTo>
                    <a:cubicBezTo>
                      <a:pt x="809216" y="96187"/>
                      <a:pt x="839554" y="118644"/>
                      <a:pt x="870453" y="142092"/>
                    </a:cubicBezTo>
                    <a:lnTo>
                      <a:pt x="884145" y="152931"/>
                    </a:lnTo>
                    <a:lnTo>
                      <a:pt x="870400" y="169806"/>
                    </a:lnTo>
                    <a:lnTo>
                      <a:pt x="841742" y="134620"/>
                    </a:lnTo>
                    <a:lnTo>
                      <a:pt x="813083" y="169806"/>
                    </a:lnTo>
                    <a:lnTo>
                      <a:pt x="784425" y="134620"/>
                    </a:lnTo>
                    <a:lnTo>
                      <a:pt x="755766" y="169806"/>
                    </a:lnTo>
                    <a:lnTo>
                      <a:pt x="727108" y="134620"/>
                    </a:lnTo>
                    <a:lnTo>
                      <a:pt x="698449" y="169806"/>
                    </a:lnTo>
                    <a:lnTo>
                      <a:pt x="669791" y="134620"/>
                    </a:lnTo>
                    <a:lnTo>
                      <a:pt x="641132" y="169806"/>
                    </a:lnTo>
                    <a:lnTo>
                      <a:pt x="612474" y="134620"/>
                    </a:lnTo>
                    <a:lnTo>
                      <a:pt x="583815" y="169806"/>
                    </a:lnTo>
                    <a:lnTo>
                      <a:pt x="555157" y="134620"/>
                    </a:lnTo>
                    <a:lnTo>
                      <a:pt x="526498" y="169806"/>
                    </a:lnTo>
                    <a:lnTo>
                      <a:pt x="497840" y="134620"/>
                    </a:lnTo>
                    <a:lnTo>
                      <a:pt x="469181" y="169806"/>
                    </a:lnTo>
                    <a:lnTo>
                      <a:pt x="440523" y="134620"/>
                    </a:lnTo>
                    <a:lnTo>
                      <a:pt x="411864" y="169806"/>
                    </a:lnTo>
                    <a:lnTo>
                      <a:pt x="383206" y="134620"/>
                    </a:lnTo>
                    <a:lnTo>
                      <a:pt x="354547" y="169806"/>
                    </a:lnTo>
                    <a:lnTo>
                      <a:pt x="325889" y="134620"/>
                    </a:lnTo>
                    <a:lnTo>
                      <a:pt x="297230" y="169806"/>
                    </a:lnTo>
                    <a:lnTo>
                      <a:pt x="268572" y="134620"/>
                    </a:lnTo>
                    <a:lnTo>
                      <a:pt x="239913" y="169806"/>
                    </a:lnTo>
                    <a:lnTo>
                      <a:pt x="211255" y="134620"/>
                    </a:lnTo>
                    <a:lnTo>
                      <a:pt x="182596" y="169806"/>
                    </a:lnTo>
                    <a:lnTo>
                      <a:pt x="153938" y="134620"/>
                    </a:lnTo>
                    <a:lnTo>
                      <a:pt x="125279" y="169806"/>
                    </a:lnTo>
                    <a:lnTo>
                      <a:pt x="96621" y="134620"/>
                    </a:lnTo>
                    <a:lnTo>
                      <a:pt x="67962" y="169806"/>
                    </a:lnTo>
                    <a:lnTo>
                      <a:pt x="39304" y="134620"/>
                    </a:lnTo>
                    <a:lnTo>
                      <a:pt x="10645" y="169806"/>
                    </a:lnTo>
                    <a:lnTo>
                      <a:pt x="0" y="156737"/>
                    </a:lnTo>
                    <a:lnTo>
                      <a:pt x="92165" y="89214"/>
                    </a:lnTo>
                    <a:lnTo>
                      <a:pt x="178228" y="29823"/>
                    </a:lnTo>
                    <a:lnTo>
                      <a:pt x="182596" y="35186"/>
                    </a:lnTo>
                    <a:lnTo>
                      <a:pt x="196815" y="17729"/>
                    </a:lnTo>
                    <a:lnTo>
                      <a:pt x="215857" y="5650"/>
                    </a:lnTo>
                    <a:lnTo>
                      <a:pt x="239913" y="35186"/>
                    </a:lnTo>
                    <a:lnTo>
                      <a:pt x="2685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89FF4D4B-BEE8-48CA-8250-FBE358BFFD3F}"/>
                  </a:ext>
                </a:extLst>
              </p:cNvPr>
              <p:cNvSpPr/>
              <p:nvPr/>
            </p:nvSpPr>
            <p:spPr>
              <a:xfrm>
                <a:off x="3098202" y="5132864"/>
                <a:ext cx="1591326" cy="170080"/>
              </a:xfrm>
              <a:custGeom>
                <a:avLst/>
                <a:gdLst>
                  <a:gd name="connsiteX0" fmla="*/ 207788 w 1562624"/>
                  <a:gd name="connsiteY0" fmla="*/ 0 h 169806"/>
                  <a:gd name="connsiteX1" fmla="*/ 236446 w 1562624"/>
                  <a:gd name="connsiteY1" fmla="*/ 35186 h 169806"/>
                  <a:gd name="connsiteX2" fmla="*/ 265105 w 1562624"/>
                  <a:gd name="connsiteY2" fmla="*/ 0 h 169806"/>
                  <a:gd name="connsiteX3" fmla="*/ 293763 w 1562624"/>
                  <a:gd name="connsiteY3" fmla="*/ 35186 h 169806"/>
                  <a:gd name="connsiteX4" fmla="*/ 322422 w 1562624"/>
                  <a:gd name="connsiteY4" fmla="*/ 0 h 169806"/>
                  <a:gd name="connsiteX5" fmla="*/ 351080 w 1562624"/>
                  <a:gd name="connsiteY5" fmla="*/ 35186 h 169806"/>
                  <a:gd name="connsiteX6" fmla="*/ 379739 w 1562624"/>
                  <a:gd name="connsiteY6" fmla="*/ 0 h 169806"/>
                  <a:gd name="connsiteX7" fmla="*/ 408397 w 1562624"/>
                  <a:gd name="connsiteY7" fmla="*/ 35186 h 169806"/>
                  <a:gd name="connsiteX8" fmla="*/ 437056 w 1562624"/>
                  <a:gd name="connsiteY8" fmla="*/ 0 h 169806"/>
                  <a:gd name="connsiteX9" fmla="*/ 465714 w 1562624"/>
                  <a:gd name="connsiteY9" fmla="*/ 35186 h 169806"/>
                  <a:gd name="connsiteX10" fmla="*/ 494373 w 1562624"/>
                  <a:gd name="connsiteY10" fmla="*/ 0 h 169806"/>
                  <a:gd name="connsiteX11" fmla="*/ 523031 w 1562624"/>
                  <a:gd name="connsiteY11" fmla="*/ 35186 h 169806"/>
                  <a:gd name="connsiteX12" fmla="*/ 551690 w 1562624"/>
                  <a:gd name="connsiteY12" fmla="*/ 0 h 169806"/>
                  <a:gd name="connsiteX13" fmla="*/ 580348 w 1562624"/>
                  <a:gd name="connsiteY13" fmla="*/ 35186 h 169806"/>
                  <a:gd name="connsiteX14" fmla="*/ 609007 w 1562624"/>
                  <a:gd name="connsiteY14" fmla="*/ 0 h 169806"/>
                  <a:gd name="connsiteX15" fmla="*/ 637665 w 1562624"/>
                  <a:gd name="connsiteY15" fmla="*/ 35186 h 169806"/>
                  <a:gd name="connsiteX16" fmla="*/ 666324 w 1562624"/>
                  <a:gd name="connsiteY16" fmla="*/ 0 h 169806"/>
                  <a:gd name="connsiteX17" fmla="*/ 694982 w 1562624"/>
                  <a:gd name="connsiteY17" fmla="*/ 35186 h 169806"/>
                  <a:gd name="connsiteX18" fmla="*/ 723641 w 1562624"/>
                  <a:gd name="connsiteY18" fmla="*/ 0 h 169806"/>
                  <a:gd name="connsiteX19" fmla="*/ 752299 w 1562624"/>
                  <a:gd name="connsiteY19" fmla="*/ 35186 h 169806"/>
                  <a:gd name="connsiteX20" fmla="*/ 780958 w 1562624"/>
                  <a:gd name="connsiteY20" fmla="*/ 0 h 169806"/>
                  <a:gd name="connsiteX21" fmla="*/ 809616 w 1562624"/>
                  <a:gd name="connsiteY21" fmla="*/ 35186 h 169806"/>
                  <a:gd name="connsiteX22" fmla="*/ 838275 w 1562624"/>
                  <a:gd name="connsiteY22" fmla="*/ 0 h 169806"/>
                  <a:gd name="connsiteX23" fmla="*/ 866933 w 1562624"/>
                  <a:gd name="connsiteY23" fmla="*/ 35186 h 169806"/>
                  <a:gd name="connsiteX24" fmla="*/ 895592 w 1562624"/>
                  <a:gd name="connsiteY24" fmla="*/ 0 h 169806"/>
                  <a:gd name="connsiteX25" fmla="*/ 924250 w 1562624"/>
                  <a:gd name="connsiteY25" fmla="*/ 35186 h 169806"/>
                  <a:gd name="connsiteX26" fmla="*/ 952909 w 1562624"/>
                  <a:gd name="connsiteY26" fmla="*/ 0 h 169806"/>
                  <a:gd name="connsiteX27" fmla="*/ 981567 w 1562624"/>
                  <a:gd name="connsiteY27" fmla="*/ 35186 h 169806"/>
                  <a:gd name="connsiteX28" fmla="*/ 1010226 w 1562624"/>
                  <a:gd name="connsiteY28" fmla="*/ 0 h 169806"/>
                  <a:gd name="connsiteX29" fmla="*/ 1038884 w 1562624"/>
                  <a:gd name="connsiteY29" fmla="*/ 35186 h 169806"/>
                  <a:gd name="connsiteX30" fmla="*/ 1067543 w 1562624"/>
                  <a:gd name="connsiteY30" fmla="*/ 0 h 169806"/>
                  <a:gd name="connsiteX31" fmla="*/ 1096201 w 1562624"/>
                  <a:gd name="connsiteY31" fmla="*/ 35186 h 169806"/>
                  <a:gd name="connsiteX32" fmla="*/ 1124860 w 1562624"/>
                  <a:gd name="connsiteY32" fmla="*/ 0 h 169806"/>
                  <a:gd name="connsiteX33" fmla="*/ 1153518 w 1562624"/>
                  <a:gd name="connsiteY33" fmla="*/ 35186 h 169806"/>
                  <a:gd name="connsiteX34" fmla="*/ 1182177 w 1562624"/>
                  <a:gd name="connsiteY34" fmla="*/ 0 h 169806"/>
                  <a:gd name="connsiteX35" fmla="*/ 1210835 w 1562624"/>
                  <a:gd name="connsiteY35" fmla="*/ 35186 h 169806"/>
                  <a:gd name="connsiteX36" fmla="*/ 1239494 w 1562624"/>
                  <a:gd name="connsiteY36" fmla="*/ 0 h 169806"/>
                  <a:gd name="connsiteX37" fmla="*/ 1268152 w 1562624"/>
                  <a:gd name="connsiteY37" fmla="*/ 35186 h 169806"/>
                  <a:gd name="connsiteX38" fmla="*/ 1296811 w 1562624"/>
                  <a:gd name="connsiteY38" fmla="*/ 0 h 169806"/>
                  <a:gd name="connsiteX39" fmla="*/ 1325469 w 1562624"/>
                  <a:gd name="connsiteY39" fmla="*/ 35186 h 169806"/>
                  <a:gd name="connsiteX40" fmla="*/ 1354128 w 1562624"/>
                  <a:gd name="connsiteY40" fmla="*/ 0 h 169806"/>
                  <a:gd name="connsiteX41" fmla="*/ 1382786 w 1562624"/>
                  <a:gd name="connsiteY41" fmla="*/ 35186 h 169806"/>
                  <a:gd name="connsiteX42" fmla="*/ 1395787 w 1562624"/>
                  <a:gd name="connsiteY42" fmla="*/ 19225 h 169806"/>
                  <a:gd name="connsiteX43" fmla="*/ 1400378 w 1562624"/>
                  <a:gd name="connsiteY43" fmla="*/ 22859 h 169806"/>
                  <a:gd name="connsiteX44" fmla="*/ 1562624 w 1562624"/>
                  <a:gd name="connsiteY44" fmla="*/ 160124 h 169806"/>
                  <a:gd name="connsiteX45" fmla="*/ 1554737 w 1562624"/>
                  <a:gd name="connsiteY45" fmla="*/ 169806 h 169806"/>
                  <a:gd name="connsiteX46" fmla="*/ 1526079 w 1562624"/>
                  <a:gd name="connsiteY46" fmla="*/ 134620 h 169806"/>
                  <a:gd name="connsiteX47" fmla="*/ 1497420 w 1562624"/>
                  <a:gd name="connsiteY47" fmla="*/ 169806 h 169806"/>
                  <a:gd name="connsiteX48" fmla="*/ 1468762 w 1562624"/>
                  <a:gd name="connsiteY48" fmla="*/ 134620 h 169806"/>
                  <a:gd name="connsiteX49" fmla="*/ 1440103 w 1562624"/>
                  <a:gd name="connsiteY49" fmla="*/ 169806 h 169806"/>
                  <a:gd name="connsiteX50" fmla="*/ 1411445 w 1562624"/>
                  <a:gd name="connsiteY50" fmla="*/ 134620 h 169806"/>
                  <a:gd name="connsiteX51" fmla="*/ 1382786 w 1562624"/>
                  <a:gd name="connsiteY51" fmla="*/ 169806 h 169806"/>
                  <a:gd name="connsiteX52" fmla="*/ 1354128 w 1562624"/>
                  <a:gd name="connsiteY52" fmla="*/ 134620 h 169806"/>
                  <a:gd name="connsiteX53" fmla="*/ 1325469 w 1562624"/>
                  <a:gd name="connsiteY53" fmla="*/ 169806 h 169806"/>
                  <a:gd name="connsiteX54" fmla="*/ 1296811 w 1562624"/>
                  <a:gd name="connsiteY54" fmla="*/ 134620 h 169806"/>
                  <a:gd name="connsiteX55" fmla="*/ 1268152 w 1562624"/>
                  <a:gd name="connsiteY55" fmla="*/ 169806 h 169806"/>
                  <a:gd name="connsiteX56" fmla="*/ 1239494 w 1562624"/>
                  <a:gd name="connsiteY56" fmla="*/ 134620 h 169806"/>
                  <a:gd name="connsiteX57" fmla="*/ 1210835 w 1562624"/>
                  <a:gd name="connsiteY57" fmla="*/ 169806 h 169806"/>
                  <a:gd name="connsiteX58" fmla="*/ 1182177 w 1562624"/>
                  <a:gd name="connsiteY58" fmla="*/ 134620 h 169806"/>
                  <a:gd name="connsiteX59" fmla="*/ 1153518 w 1562624"/>
                  <a:gd name="connsiteY59" fmla="*/ 169806 h 169806"/>
                  <a:gd name="connsiteX60" fmla="*/ 1124860 w 1562624"/>
                  <a:gd name="connsiteY60" fmla="*/ 134620 h 169806"/>
                  <a:gd name="connsiteX61" fmla="*/ 1096201 w 1562624"/>
                  <a:gd name="connsiteY61" fmla="*/ 169806 h 169806"/>
                  <a:gd name="connsiteX62" fmla="*/ 1067543 w 1562624"/>
                  <a:gd name="connsiteY62" fmla="*/ 134620 h 169806"/>
                  <a:gd name="connsiteX63" fmla="*/ 1038884 w 1562624"/>
                  <a:gd name="connsiteY63" fmla="*/ 169806 h 169806"/>
                  <a:gd name="connsiteX64" fmla="*/ 1010226 w 1562624"/>
                  <a:gd name="connsiteY64" fmla="*/ 134620 h 169806"/>
                  <a:gd name="connsiteX65" fmla="*/ 981567 w 1562624"/>
                  <a:gd name="connsiteY65" fmla="*/ 169806 h 169806"/>
                  <a:gd name="connsiteX66" fmla="*/ 952909 w 1562624"/>
                  <a:gd name="connsiteY66" fmla="*/ 134620 h 169806"/>
                  <a:gd name="connsiteX67" fmla="*/ 924250 w 1562624"/>
                  <a:gd name="connsiteY67" fmla="*/ 169806 h 169806"/>
                  <a:gd name="connsiteX68" fmla="*/ 895592 w 1562624"/>
                  <a:gd name="connsiteY68" fmla="*/ 134620 h 169806"/>
                  <a:gd name="connsiteX69" fmla="*/ 866933 w 1562624"/>
                  <a:gd name="connsiteY69" fmla="*/ 169806 h 169806"/>
                  <a:gd name="connsiteX70" fmla="*/ 838275 w 1562624"/>
                  <a:gd name="connsiteY70" fmla="*/ 134620 h 169806"/>
                  <a:gd name="connsiteX71" fmla="*/ 809616 w 1562624"/>
                  <a:gd name="connsiteY71" fmla="*/ 169806 h 169806"/>
                  <a:gd name="connsiteX72" fmla="*/ 780958 w 1562624"/>
                  <a:gd name="connsiteY72" fmla="*/ 134620 h 169806"/>
                  <a:gd name="connsiteX73" fmla="*/ 752299 w 1562624"/>
                  <a:gd name="connsiteY73" fmla="*/ 169806 h 169806"/>
                  <a:gd name="connsiteX74" fmla="*/ 723641 w 1562624"/>
                  <a:gd name="connsiteY74" fmla="*/ 134620 h 169806"/>
                  <a:gd name="connsiteX75" fmla="*/ 694982 w 1562624"/>
                  <a:gd name="connsiteY75" fmla="*/ 169806 h 169806"/>
                  <a:gd name="connsiteX76" fmla="*/ 666324 w 1562624"/>
                  <a:gd name="connsiteY76" fmla="*/ 134620 h 169806"/>
                  <a:gd name="connsiteX77" fmla="*/ 637665 w 1562624"/>
                  <a:gd name="connsiteY77" fmla="*/ 169806 h 169806"/>
                  <a:gd name="connsiteX78" fmla="*/ 609007 w 1562624"/>
                  <a:gd name="connsiteY78" fmla="*/ 134620 h 169806"/>
                  <a:gd name="connsiteX79" fmla="*/ 580348 w 1562624"/>
                  <a:gd name="connsiteY79" fmla="*/ 169806 h 169806"/>
                  <a:gd name="connsiteX80" fmla="*/ 551690 w 1562624"/>
                  <a:gd name="connsiteY80" fmla="*/ 134620 h 169806"/>
                  <a:gd name="connsiteX81" fmla="*/ 523031 w 1562624"/>
                  <a:gd name="connsiteY81" fmla="*/ 169806 h 169806"/>
                  <a:gd name="connsiteX82" fmla="*/ 494373 w 1562624"/>
                  <a:gd name="connsiteY82" fmla="*/ 134620 h 169806"/>
                  <a:gd name="connsiteX83" fmla="*/ 465714 w 1562624"/>
                  <a:gd name="connsiteY83" fmla="*/ 169806 h 169806"/>
                  <a:gd name="connsiteX84" fmla="*/ 437056 w 1562624"/>
                  <a:gd name="connsiteY84" fmla="*/ 134620 h 169806"/>
                  <a:gd name="connsiteX85" fmla="*/ 408397 w 1562624"/>
                  <a:gd name="connsiteY85" fmla="*/ 169806 h 169806"/>
                  <a:gd name="connsiteX86" fmla="*/ 379739 w 1562624"/>
                  <a:gd name="connsiteY86" fmla="*/ 134620 h 169806"/>
                  <a:gd name="connsiteX87" fmla="*/ 351080 w 1562624"/>
                  <a:gd name="connsiteY87" fmla="*/ 169806 h 169806"/>
                  <a:gd name="connsiteX88" fmla="*/ 322422 w 1562624"/>
                  <a:gd name="connsiteY88" fmla="*/ 134620 h 169806"/>
                  <a:gd name="connsiteX89" fmla="*/ 293763 w 1562624"/>
                  <a:gd name="connsiteY89" fmla="*/ 169806 h 169806"/>
                  <a:gd name="connsiteX90" fmla="*/ 265105 w 1562624"/>
                  <a:gd name="connsiteY90" fmla="*/ 134620 h 169806"/>
                  <a:gd name="connsiteX91" fmla="*/ 236446 w 1562624"/>
                  <a:gd name="connsiteY91" fmla="*/ 169806 h 169806"/>
                  <a:gd name="connsiteX92" fmla="*/ 207788 w 1562624"/>
                  <a:gd name="connsiteY92" fmla="*/ 134620 h 169806"/>
                  <a:gd name="connsiteX93" fmla="*/ 179129 w 1562624"/>
                  <a:gd name="connsiteY93" fmla="*/ 169806 h 169806"/>
                  <a:gd name="connsiteX94" fmla="*/ 150471 w 1562624"/>
                  <a:gd name="connsiteY94" fmla="*/ 134620 h 169806"/>
                  <a:gd name="connsiteX95" fmla="*/ 121812 w 1562624"/>
                  <a:gd name="connsiteY95" fmla="*/ 169806 h 169806"/>
                  <a:gd name="connsiteX96" fmla="*/ 93154 w 1562624"/>
                  <a:gd name="connsiteY96" fmla="*/ 134620 h 169806"/>
                  <a:gd name="connsiteX97" fmla="*/ 64495 w 1562624"/>
                  <a:gd name="connsiteY97" fmla="*/ 169806 h 169806"/>
                  <a:gd name="connsiteX98" fmla="*/ 35837 w 1562624"/>
                  <a:gd name="connsiteY98" fmla="*/ 134620 h 169806"/>
                  <a:gd name="connsiteX99" fmla="*/ 7178 w 1562624"/>
                  <a:gd name="connsiteY99" fmla="*/ 169806 h 169806"/>
                  <a:gd name="connsiteX100" fmla="*/ 0 w 1562624"/>
                  <a:gd name="connsiteY100" fmla="*/ 160993 h 169806"/>
                  <a:gd name="connsiteX101" fmla="*/ 134790 w 1562624"/>
                  <a:gd name="connsiteY101" fmla="*/ 48102 h 169806"/>
                  <a:gd name="connsiteX102" fmla="*/ 168301 w 1562624"/>
                  <a:gd name="connsiteY102" fmla="*/ 21892 h 169806"/>
                  <a:gd name="connsiteX103" fmla="*/ 179129 w 1562624"/>
                  <a:gd name="connsiteY103" fmla="*/ 35186 h 169806"/>
                  <a:gd name="connsiteX104" fmla="*/ 207788 w 1562624"/>
                  <a:gd name="connsiteY104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1562624" h="169806">
                    <a:moveTo>
                      <a:pt x="207788" y="0"/>
                    </a:moveTo>
                    <a:lnTo>
                      <a:pt x="236446" y="35186"/>
                    </a:lnTo>
                    <a:lnTo>
                      <a:pt x="265105" y="0"/>
                    </a:lnTo>
                    <a:lnTo>
                      <a:pt x="293763" y="35186"/>
                    </a:lnTo>
                    <a:lnTo>
                      <a:pt x="322422" y="0"/>
                    </a:lnTo>
                    <a:lnTo>
                      <a:pt x="351080" y="35186"/>
                    </a:lnTo>
                    <a:lnTo>
                      <a:pt x="379739" y="0"/>
                    </a:lnTo>
                    <a:lnTo>
                      <a:pt x="408397" y="35186"/>
                    </a:lnTo>
                    <a:lnTo>
                      <a:pt x="437056" y="0"/>
                    </a:lnTo>
                    <a:lnTo>
                      <a:pt x="465714" y="35186"/>
                    </a:lnTo>
                    <a:lnTo>
                      <a:pt x="494373" y="0"/>
                    </a:lnTo>
                    <a:lnTo>
                      <a:pt x="523031" y="35186"/>
                    </a:lnTo>
                    <a:lnTo>
                      <a:pt x="551690" y="0"/>
                    </a:lnTo>
                    <a:lnTo>
                      <a:pt x="580348" y="35186"/>
                    </a:lnTo>
                    <a:lnTo>
                      <a:pt x="609007" y="0"/>
                    </a:lnTo>
                    <a:lnTo>
                      <a:pt x="637665" y="35186"/>
                    </a:lnTo>
                    <a:lnTo>
                      <a:pt x="666324" y="0"/>
                    </a:lnTo>
                    <a:lnTo>
                      <a:pt x="694982" y="35186"/>
                    </a:lnTo>
                    <a:lnTo>
                      <a:pt x="723641" y="0"/>
                    </a:lnTo>
                    <a:lnTo>
                      <a:pt x="752299" y="35186"/>
                    </a:lnTo>
                    <a:lnTo>
                      <a:pt x="780958" y="0"/>
                    </a:lnTo>
                    <a:lnTo>
                      <a:pt x="809616" y="35186"/>
                    </a:lnTo>
                    <a:lnTo>
                      <a:pt x="838275" y="0"/>
                    </a:lnTo>
                    <a:lnTo>
                      <a:pt x="866933" y="35186"/>
                    </a:lnTo>
                    <a:lnTo>
                      <a:pt x="895592" y="0"/>
                    </a:lnTo>
                    <a:lnTo>
                      <a:pt x="924250" y="35186"/>
                    </a:lnTo>
                    <a:lnTo>
                      <a:pt x="952909" y="0"/>
                    </a:lnTo>
                    <a:lnTo>
                      <a:pt x="981567" y="35186"/>
                    </a:lnTo>
                    <a:lnTo>
                      <a:pt x="1010226" y="0"/>
                    </a:lnTo>
                    <a:lnTo>
                      <a:pt x="1038884" y="35186"/>
                    </a:lnTo>
                    <a:lnTo>
                      <a:pt x="1067543" y="0"/>
                    </a:lnTo>
                    <a:lnTo>
                      <a:pt x="1096201" y="35186"/>
                    </a:lnTo>
                    <a:lnTo>
                      <a:pt x="1124860" y="0"/>
                    </a:lnTo>
                    <a:lnTo>
                      <a:pt x="1153518" y="35186"/>
                    </a:lnTo>
                    <a:lnTo>
                      <a:pt x="1182177" y="0"/>
                    </a:lnTo>
                    <a:lnTo>
                      <a:pt x="1210835" y="35186"/>
                    </a:lnTo>
                    <a:lnTo>
                      <a:pt x="1239494" y="0"/>
                    </a:lnTo>
                    <a:lnTo>
                      <a:pt x="1268152" y="35186"/>
                    </a:lnTo>
                    <a:lnTo>
                      <a:pt x="1296811" y="0"/>
                    </a:lnTo>
                    <a:lnTo>
                      <a:pt x="1325469" y="35186"/>
                    </a:lnTo>
                    <a:lnTo>
                      <a:pt x="1354128" y="0"/>
                    </a:lnTo>
                    <a:lnTo>
                      <a:pt x="1382786" y="35186"/>
                    </a:lnTo>
                    <a:lnTo>
                      <a:pt x="1395787" y="19225"/>
                    </a:lnTo>
                    <a:lnTo>
                      <a:pt x="1400378" y="22859"/>
                    </a:lnTo>
                    <a:lnTo>
                      <a:pt x="1562624" y="160124"/>
                    </a:lnTo>
                    <a:lnTo>
                      <a:pt x="1554737" y="169806"/>
                    </a:lnTo>
                    <a:lnTo>
                      <a:pt x="1526079" y="134620"/>
                    </a:lnTo>
                    <a:lnTo>
                      <a:pt x="1497420" y="169806"/>
                    </a:lnTo>
                    <a:lnTo>
                      <a:pt x="1468762" y="134620"/>
                    </a:lnTo>
                    <a:lnTo>
                      <a:pt x="1440103" y="169806"/>
                    </a:lnTo>
                    <a:lnTo>
                      <a:pt x="1411445" y="134620"/>
                    </a:lnTo>
                    <a:lnTo>
                      <a:pt x="1382786" y="169806"/>
                    </a:lnTo>
                    <a:lnTo>
                      <a:pt x="1354128" y="134620"/>
                    </a:lnTo>
                    <a:lnTo>
                      <a:pt x="1325469" y="169806"/>
                    </a:lnTo>
                    <a:lnTo>
                      <a:pt x="1296811" y="134620"/>
                    </a:lnTo>
                    <a:lnTo>
                      <a:pt x="1268152" y="169806"/>
                    </a:lnTo>
                    <a:lnTo>
                      <a:pt x="1239494" y="134620"/>
                    </a:lnTo>
                    <a:lnTo>
                      <a:pt x="1210835" y="169806"/>
                    </a:lnTo>
                    <a:lnTo>
                      <a:pt x="1182177" y="134620"/>
                    </a:lnTo>
                    <a:lnTo>
                      <a:pt x="1153518" y="169806"/>
                    </a:lnTo>
                    <a:lnTo>
                      <a:pt x="1124860" y="134620"/>
                    </a:lnTo>
                    <a:lnTo>
                      <a:pt x="1096201" y="169806"/>
                    </a:lnTo>
                    <a:lnTo>
                      <a:pt x="1067543" y="134620"/>
                    </a:lnTo>
                    <a:lnTo>
                      <a:pt x="1038884" y="169806"/>
                    </a:lnTo>
                    <a:lnTo>
                      <a:pt x="1010226" y="134620"/>
                    </a:lnTo>
                    <a:lnTo>
                      <a:pt x="981567" y="169806"/>
                    </a:lnTo>
                    <a:lnTo>
                      <a:pt x="952909" y="134620"/>
                    </a:lnTo>
                    <a:lnTo>
                      <a:pt x="924250" y="169806"/>
                    </a:lnTo>
                    <a:lnTo>
                      <a:pt x="895592" y="134620"/>
                    </a:lnTo>
                    <a:lnTo>
                      <a:pt x="866933" y="169806"/>
                    </a:lnTo>
                    <a:lnTo>
                      <a:pt x="838275" y="134620"/>
                    </a:lnTo>
                    <a:lnTo>
                      <a:pt x="809616" y="169806"/>
                    </a:lnTo>
                    <a:lnTo>
                      <a:pt x="780958" y="134620"/>
                    </a:lnTo>
                    <a:lnTo>
                      <a:pt x="752299" y="169806"/>
                    </a:lnTo>
                    <a:lnTo>
                      <a:pt x="723641" y="134620"/>
                    </a:lnTo>
                    <a:lnTo>
                      <a:pt x="694982" y="169806"/>
                    </a:lnTo>
                    <a:lnTo>
                      <a:pt x="666324" y="134620"/>
                    </a:lnTo>
                    <a:lnTo>
                      <a:pt x="637665" y="169806"/>
                    </a:lnTo>
                    <a:lnTo>
                      <a:pt x="609007" y="134620"/>
                    </a:lnTo>
                    <a:lnTo>
                      <a:pt x="580348" y="169806"/>
                    </a:lnTo>
                    <a:lnTo>
                      <a:pt x="551690" y="134620"/>
                    </a:lnTo>
                    <a:lnTo>
                      <a:pt x="523031" y="169806"/>
                    </a:lnTo>
                    <a:lnTo>
                      <a:pt x="494373" y="134620"/>
                    </a:lnTo>
                    <a:lnTo>
                      <a:pt x="465714" y="169806"/>
                    </a:lnTo>
                    <a:lnTo>
                      <a:pt x="437056" y="134620"/>
                    </a:lnTo>
                    <a:lnTo>
                      <a:pt x="408397" y="169806"/>
                    </a:lnTo>
                    <a:lnTo>
                      <a:pt x="379739" y="134620"/>
                    </a:lnTo>
                    <a:lnTo>
                      <a:pt x="351080" y="169806"/>
                    </a:lnTo>
                    <a:lnTo>
                      <a:pt x="322422" y="134620"/>
                    </a:lnTo>
                    <a:lnTo>
                      <a:pt x="293763" y="169806"/>
                    </a:lnTo>
                    <a:lnTo>
                      <a:pt x="265105" y="134620"/>
                    </a:lnTo>
                    <a:lnTo>
                      <a:pt x="236446" y="169806"/>
                    </a:lnTo>
                    <a:lnTo>
                      <a:pt x="207788" y="134620"/>
                    </a:lnTo>
                    <a:lnTo>
                      <a:pt x="179129" y="169806"/>
                    </a:lnTo>
                    <a:lnTo>
                      <a:pt x="150471" y="134620"/>
                    </a:lnTo>
                    <a:lnTo>
                      <a:pt x="121812" y="169806"/>
                    </a:lnTo>
                    <a:lnTo>
                      <a:pt x="93154" y="134620"/>
                    </a:lnTo>
                    <a:lnTo>
                      <a:pt x="64495" y="169806"/>
                    </a:lnTo>
                    <a:lnTo>
                      <a:pt x="35837" y="134620"/>
                    </a:lnTo>
                    <a:lnTo>
                      <a:pt x="7178" y="169806"/>
                    </a:lnTo>
                    <a:lnTo>
                      <a:pt x="0" y="160993"/>
                    </a:lnTo>
                    <a:lnTo>
                      <a:pt x="134790" y="48102"/>
                    </a:lnTo>
                    <a:lnTo>
                      <a:pt x="168301" y="21892"/>
                    </a:lnTo>
                    <a:lnTo>
                      <a:pt x="179129" y="35186"/>
                    </a:lnTo>
                    <a:lnTo>
                      <a:pt x="20778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991FAB70-1B80-44CD-AB2B-C87271778399}"/>
                  </a:ext>
                </a:extLst>
              </p:cNvPr>
              <p:cNvSpPr/>
              <p:nvPr/>
            </p:nvSpPr>
            <p:spPr>
              <a:xfrm>
                <a:off x="2800628" y="5402104"/>
                <a:ext cx="2185162" cy="170080"/>
              </a:xfrm>
              <a:custGeom>
                <a:avLst/>
                <a:gdLst>
                  <a:gd name="connsiteX0" fmla="*/ 213422 w 2145749"/>
                  <a:gd name="connsiteY0" fmla="*/ 0 h 169806"/>
                  <a:gd name="connsiteX1" fmla="*/ 242080 w 2145749"/>
                  <a:gd name="connsiteY1" fmla="*/ 35186 h 169806"/>
                  <a:gd name="connsiteX2" fmla="*/ 270739 w 2145749"/>
                  <a:gd name="connsiteY2" fmla="*/ 0 h 169806"/>
                  <a:gd name="connsiteX3" fmla="*/ 299397 w 2145749"/>
                  <a:gd name="connsiteY3" fmla="*/ 35186 h 169806"/>
                  <a:gd name="connsiteX4" fmla="*/ 328056 w 2145749"/>
                  <a:gd name="connsiteY4" fmla="*/ 0 h 169806"/>
                  <a:gd name="connsiteX5" fmla="*/ 356714 w 2145749"/>
                  <a:gd name="connsiteY5" fmla="*/ 35186 h 169806"/>
                  <a:gd name="connsiteX6" fmla="*/ 385373 w 2145749"/>
                  <a:gd name="connsiteY6" fmla="*/ 0 h 169806"/>
                  <a:gd name="connsiteX7" fmla="*/ 414031 w 2145749"/>
                  <a:gd name="connsiteY7" fmla="*/ 35186 h 169806"/>
                  <a:gd name="connsiteX8" fmla="*/ 442690 w 2145749"/>
                  <a:gd name="connsiteY8" fmla="*/ 0 h 169806"/>
                  <a:gd name="connsiteX9" fmla="*/ 471348 w 2145749"/>
                  <a:gd name="connsiteY9" fmla="*/ 35186 h 169806"/>
                  <a:gd name="connsiteX10" fmla="*/ 500007 w 2145749"/>
                  <a:gd name="connsiteY10" fmla="*/ 0 h 169806"/>
                  <a:gd name="connsiteX11" fmla="*/ 528665 w 2145749"/>
                  <a:gd name="connsiteY11" fmla="*/ 35186 h 169806"/>
                  <a:gd name="connsiteX12" fmla="*/ 557324 w 2145749"/>
                  <a:gd name="connsiteY12" fmla="*/ 0 h 169806"/>
                  <a:gd name="connsiteX13" fmla="*/ 585982 w 2145749"/>
                  <a:gd name="connsiteY13" fmla="*/ 35186 h 169806"/>
                  <a:gd name="connsiteX14" fmla="*/ 614641 w 2145749"/>
                  <a:gd name="connsiteY14" fmla="*/ 0 h 169806"/>
                  <a:gd name="connsiteX15" fmla="*/ 643299 w 2145749"/>
                  <a:gd name="connsiteY15" fmla="*/ 35186 h 169806"/>
                  <a:gd name="connsiteX16" fmla="*/ 671958 w 2145749"/>
                  <a:gd name="connsiteY16" fmla="*/ 0 h 169806"/>
                  <a:gd name="connsiteX17" fmla="*/ 700616 w 2145749"/>
                  <a:gd name="connsiteY17" fmla="*/ 35186 h 169806"/>
                  <a:gd name="connsiteX18" fmla="*/ 729275 w 2145749"/>
                  <a:gd name="connsiteY18" fmla="*/ 0 h 169806"/>
                  <a:gd name="connsiteX19" fmla="*/ 757933 w 2145749"/>
                  <a:gd name="connsiteY19" fmla="*/ 35186 h 169806"/>
                  <a:gd name="connsiteX20" fmla="*/ 786592 w 2145749"/>
                  <a:gd name="connsiteY20" fmla="*/ 0 h 169806"/>
                  <a:gd name="connsiteX21" fmla="*/ 815250 w 2145749"/>
                  <a:gd name="connsiteY21" fmla="*/ 35186 h 169806"/>
                  <a:gd name="connsiteX22" fmla="*/ 843909 w 2145749"/>
                  <a:gd name="connsiteY22" fmla="*/ 0 h 169806"/>
                  <a:gd name="connsiteX23" fmla="*/ 872567 w 2145749"/>
                  <a:gd name="connsiteY23" fmla="*/ 35186 h 169806"/>
                  <a:gd name="connsiteX24" fmla="*/ 901226 w 2145749"/>
                  <a:gd name="connsiteY24" fmla="*/ 0 h 169806"/>
                  <a:gd name="connsiteX25" fmla="*/ 929884 w 2145749"/>
                  <a:gd name="connsiteY25" fmla="*/ 35186 h 169806"/>
                  <a:gd name="connsiteX26" fmla="*/ 958543 w 2145749"/>
                  <a:gd name="connsiteY26" fmla="*/ 0 h 169806"/>
                  <a:gd name="connsiteX27" fmla="*/ 987201 w 2145749"/>
                  <a:gd name="connsiteY27" fmla="*/ 35186 h 169806"/>
                  <a:gd name="connsiteX28" fmla="*/ 1015860 w 2145749"/>
                  <a:gd name="connsiteY28" fmla="*/ 0 h 169806"/>
                  <a:gd name="connsiteX29" fmla="*/ 1044518 w 2145749"/>
                  <a:gd name="connsiteY29" fmla="*/ 35186 h 169806"/>
                  <a:gd name="connsiteX30" fmla="*/ 1073177 w 2145749"/>
                  <a:gd name="connsiteY30" fmla="*/ 0 h 169806"/>
                  <a:gd name="connsiteX31" fmla="*/ 1101835 w 2145749"/>
                  <a:gd name="connsiteY31" fmla="*/ 35186 h 169806"/>
                  <a:gd name="connsiteX32" fmla="*/ 1130494 w 2145749"/>
                  <a:gd name="connsiteY32" fmla="*/ 0 h 169806"/>
                  <a:gd name="connsiteX33" fmla="*/ 1159152 w 2145749"/>
                  <a:gd name="connsiteY33" fmla="*/ 35186 h 169806"/>
                  <a:gd name="connsiteX34" fmla="*/ 1187811 w 2145749"/>
                  <a:gd name="connsiteY34" fmla="*/ 0 h 169806"/>
                  <a:gd name="connsiteX35" fmla="*/ 1216469 w 2145749"/>
                  <a:gd name="connsiteY35" fmla="*/ 35186 h 169806"/>
                  <a:gd name="connsiteX36" fmla="*/ 1245128 w 2145749"/>
                  <a:gd name="connsiteY36" fmla="*/ 0 h 169806"/>
                  <a:gd name="connsiteX37" fmla="*/ 1273786 w 2145749"/>
                  <a:gd name="connsiteY37" fmla="*/ 35186 h 169806"/>
                  <a:gd name="connsiteX38" fmla="*/ 1302445 w 2145749"/>
                  <a:gd name="connsiteY38" fmla="*/ 0 h 169806"/>
                  <a:gd name="connsiteX39" fmla="*/ 1331103 w 2145749"/>
                  <a:gd name="connsiteY39" fmla="*/ 35186 h 169806"/>
                  <a:gd name="connsiteX40" fmla="*/ 1359762 w 2145749"/>
                  <a:gd name="connsiteY40" fmla="*/ 0 h 169806"/>
                  <a:gd name="connsiteX41" fmla="*/ 1388420 w 2145749"/>
                  <a:gd name="connsiteY41" fmla="*/ 35186 h 169806"/>
                  <a:gd name="connsiteX42" fmla="*/ 1417079 w 2145749"/>
                  <a:gd name="connsiteY42" fmla="*/ 0 h 169806"/>
                  <a:gd name="connsiteX43" fmla="*/ 1445737 w 2145749"/>
                  <a:gd name="connsiteY43" fmla="*/ 35186 h 169806"/>
                  <a:gd name="connsiteX44" fmla="*/ 1474396 w 2145749"/>
                  <a:gd name="connsiteY44" fmla="*/ 0 h 169806"/>
                  <a:gd name="connsiteX45" fmla="*/ 1503054 w 2145749"/>
                  <a:gd name="connsiteY45" fmla="*/ 35186 h 169806"/>
                  <a:gd name="connsiteX46" fmla="*/ 1531713 w 2145749"/>
                  <a:gd name="connsiteY46" fmla="*/ 0 h 169806"/>
                  <a:gd name="connsiteX47" fmla="*/ 1560371 w 2145749"/>
                  <a:gd name="connsiteY47" fmla="*/ 35186 h 169806"/>
                  <a:gd name="connsiteX48" fmla="*/ 1589030 w 2145749"/>
                  <a:gd name="connsiteY48" fmla="*/ 0 h 169806"/>
                  <a:gd name="connsiteX49" fmla="*/ 1617688 w 2145749"/>
                  <a:gd name="connsiteY49" fmla="*/ 35186 h 169806"/>
                  <a:gd name="connsiteX50" fmla="*/ 1646347 w 2145749"/>
                  <a:gd name="connsiteY50" fmla="*/ 0 h 169806"/>
                  <a:gd name="connsiteX51" fmla="*/ 1675005 w 2145749"/>
                  <a:gd name="connsiteY51" fmla="*/ 35186 h 169806"/>
                  <a:gd name="connsiteX52" fmla="*/ 1703664 w 2145749"/>
                  <a:gd name="connsiteY52" fmla="*/ 0 h 169806"/>
                  <a:gd name="connsiteX53" fmla="*/ 1732322 w 2145749"/>
                  <a:gd name="connsiteY53" fmla="*/ 35186 h 169806"/>
                  <a:gd name="connsiteX54" fmla="*/ 1760981 w 2145749"/>
                  <a:gd name="connsiteY54" fmla="*/ 0 h 169806"/>
                  <a:gd name="connsiteX55" fmla="*/ 1789639 w 2145749"/>
                  <a:gd name="connsiteY55" fmla="*/ 35186 h 169806"/>
                  <a:gd name="connsiteX56" fmla="*/ 1818298 w 2145749"/>
                  <a:gd name="connsiteY56" fmla="*/ 0 h 169806"/>
                  <a:gd name="connsiteX57" fmla="*/ 1846956 w 2145749"/>
                  <a:gd name="connsiteY57" fmla="*/ 35186 h 169806"/>
                  <a:gd name="connsiteX58" fmla="*/ 1875615 w 2145749"/>
                  <a:gd name="connsiteY58" fmla="*/ 0 h 169806"/>
                  <a:gd name="connsiteX59" fmla="*/ 1904273 w 2145749"/>
                  <a:gd name="connsiteY59" fmla="*/ 35186 h 169806"/>
                  <a:gd name="connsiteX60" fmla="*/ 1932932 w 2145749"/>
                  <a:gd name="connsiteY60" fmla="*/ 0 h 169806"/>
                  <a:gd name="connsiteX61" fmla="*/ 1961590 w 2145749"/>
                  <a:gd name="connsiteY61" fmla="*/ 35186 h 169806"/>
                  <a:gd name="connsiteX62" fmla="*/ 1985539 w 2145749"/>
                  <a:gd name="connsiteY62" fmla="*/ 5784 h 169806"/>
                  <a:gd name="connsiteX63" fmla="*/ 2048582 w 2145749"/>
                  <a:gd name="connsiteY63" fmla="*/ 63005 h 169806"/>
                  <a:gd name="connsiteX64" fmla="*/ 2121231 w 2145749"/>
                  <a:gd name="connsiteY64" fmla="*/ 130999 h 169806"/>
                  <a:gd name="connsiteX65" fmla="*/ 2145749 w 2145749"/>
                  <a:gd name="connsiteY65" fmla="*/ 154818 h 169806"/>
                  <a:gd name="connsiteX66" fmla="*/ 2133541 w 2145749"/>
                  <a:gd name="connsiteY66" fmla="*/ 169806 h 169806"/>
                  <a:gd name="connsiteX67" fmla="*/ 2104883 w 2145749"/>
                  <a:gd name="connsiteY67" fmla="*/ 134620 h 169806"/>
                  <a:gd name="connsiteX68" fmla="*/ 2076224 w 2145749"/>
                  <a:gd name="connsiteY68" fmla="*/ 169806 h 169806"/>
                  <a:gd name="connsiteX69" fmla="*/ 2047566 w 2145749"/>
                  <a:gd name="connsiteY69" fmla="*/ 134620 h 169806"/>
                  <a:gd name="connsiteX70" fmla="*/ 2018907 w 2145749"/>
                  <a:gd name="connsiteY70" fmla="*/ 169806 h 169806"/>
                  <a:gd name="connsiteX71" fmla="*/ 1990249 w 2145749"/>
                  <a:gd name="connsiteY71" fmla="*/ 134620 h 169806"/>
                  <a:gd name="connsiteX72" fmla="*/ 1961590 w 2145749"/>
                  <a:gd name="connsiteY72" fmla="*/ 169806 h 169806"/>
                  <a:gd name="connsiteX73" fmla="*/ 1932932 w 2145749"/>
                  <a:gd name="connsiteY73" fmla="*/ 134620 h 169806"/>
                  <a:gd name="connsiteX74" fmla="*/ 1904273 w 2145749"/>
                  <a:gd name="connsiteY74" fmla="*/ 169806 h 169806"/>
                  <a:gd name="connsiteX75" fmla="*/ 1875615 w 2145749"/>
                  <a:gd name="connsiteY75" fmla="*/ 134620 h 169806"/>
                  <a:gd name="connsiteX76" fmla="*/ 1846956 w 2145749"/>
                  <a:gd name="connsiteY76" fmla="*/ 169806 h 169806"/>
                  <a:gd name="connsiteX77" fmla="*/ 1818298 w 2145749"/>
                  <a:gd name="connsiteY77" fmla="*/ 134620 h 169806"/>
                  <a:gd name="connsiteX78" fmla="*/ 1789639 w 2145749"/>
                  <a:gd name="connsiteY78" fmla="*/ 169806 h 169806"/>
                  <a:gd name="connsiteX79" fmla="*/ 1760981 w 2145749"/>
                  <a:gd name="connsiteY79" fmla="*/ 134620 h 169806"/>
                  <a:gd name="connsiteX80" fmla="*/ 1732322 w 2145749"/>
                  <a:gd name="connsiteY80" fmla="*/ 169806 h 169806"/>
                  <a:gd name="connsiteX81" fmla="*/ 1703664 w 2145749"/>
                  <a:gd name="connsiteY81" fmla="*/ 134620 h 169806"/>
                  <a:gd name="connsiteX82" fmla="*/ 1675005 w 2145749"/>
                  <a:gd name="connsiteY82" fmla="*/ 169806 h 169806"/>
                  <a:gd name="connsiteX83" fmla="*/ 1646347 w 2145749"/>
                  <a:gd name="connsiteY83" fmla="*/ 134620 h 169806"/>
                  <a:gd name="connsiteX84" fmla="*/ 1617688 w 2145749"/>
                  <a:gd name="connsiteY84" fmla="*/ 169806 h 169806"/>
                  <a:gd name="connsiteX85" fmla="*/ 1589030 w 2145749"/>
                  <a:gd name="connsiteY85" fmla="*/ 134620 h 169806"/>
                  <a:gd name="connsiteX86" fmla="*/ 1560371 w 2145749"/>
                  <a:gd name="connsiteY86" fmla="*/ 169806 h 169806"/>
                  <a:gd name="connsiteX87" fmla="*/ 1531713 w 2145749"/>
                  <a:gd name="connsiteY87" fmla="*/ 134620 h 169806"/>
                  <a:gd name="connsiteX88" fmla="*/ 1503054 w 2145749"/>
                  <a:gd name="connsiteY88" fmla="*/ 169806 h 169806"/>
                  <a:gd name="connsiteX89" fmla="*/ 1474396 w 2145749"/>
                  <a:gd name="connsiteY89" fmla="*/ 134620 h 169806"/>
                  <a:gd name="connsiteX90" fmla="*/ 1445737 w 2145749"/>
                  <a:gd name="connsiteY90" fmla="*/ 169806 h 169806"/>
                  <a:gd name="connsiteX91" fmla="*/ 1417079 w 2145749"/>
                  <a:gd name="connsiteY91" fmla="*/ 134620 h 169806"/>
                  <a:gd name="connsiteX92" fmla="*/ 1388420 w 2145749"/>
                  <a:gd name="connsiteY92" fmla="*/ 169806 h 169806"/>
                  <a:gd name="connsiteX93" fmla="*/ 1359762 w 2145749"/>
                  <a:gd name="connsiteY93" fmla="*/ 134620 h 169806"/>
                  <a:gd name="connsiteX94" fmla="*/ 1331103 w 2145749"/>
                  <a:gd name="connsiteY94" fmla="*/ 169806 h 169806"/>
                  <a:gd name="connsiteX95" fmla="*/ 1302445 w 2145749"/>
                  <a:gd name="connsiteY95" fmla="*/ 134620 h 169806"/>
                  <a:gd name="connsiteX96" fmla="*/ 1273786 w 2145749"/>
                  <a:gd name="connsiteY96" fmla="*/ 169806 h 169806"/>
                  <a:gd name="connsiteX97" fmla="*/ 1245128 w 2145749"/>
                  <a:gd name="connsiteY97" fmla="*/ 134620 h 169806"/>
                  <a:gd name="connsiteX98" fmla="*/ 1216469 w 2145749"/>
                  <a:gd name="connsiteY98" fmla="*/ 169806 h 169806"/>
                  <a:gd name="connsiteX99" fmla="*/ 1187811 w 2145749"/>
                  <a:gd name="connsiteY99" fmla="*/ 134620 h 169806"/>
                  <a:gd name="connsiteX100" fmla="*/ 1159152 w 2145749"/>
                  <a:gd name="connsiteY100" fmla="*/ 169806 h 169806"/>
                  <a:gd name="connsiteX101" fmla="*/ 1130494 w 2145749"/>
                  <a:gd name="connsiteY101" fmla="*/ 134620 h 169806"/>
                  <a:gd name="connsiteX102" fmla="*/ 1101835 w 2145749"/>
                  <a:gd name="connsiteY102" fmla="*/ 169806 h 169806"/>
                  <a:gd name="connsiteX103" fmla="*/ 1073177 w 2145749"/>
                  <a:gd name="connsiteY103" fmla="*/ 134620 h 169806"/>
                  <a:gd name="connsiteX104" fmla="*/ 1044518 w 2145749"/>
                  <a:gd name="connsiteY104" fmla="*/ 169806 h 169806"/>
                  <a:gd name="connsiteX105" fmla="*/ 1015860 w 2145749"/>
                  <a:gd name="connsiteY105" fmla="*/ 134620 h 169806"/>
                  <a:gd name="connsiteX106" fmla="*/ 987201 w 2145749"/>
                  <a:gd name="connsiteY106" fmla="*/ 169806 h 169806"/>
                  <a:gd name="connsiteX107" fmla="*/ 958543 w 2145749"/>
                  <a:gd name="connsiteY107" fmla="*/ 134620 h 169806"/>
                  <a:gd name="connsiteX108" fmla="*/ 929884 w 2145749"/>
                  <a:gd name="connsiteY108" fmla="*/ 169806 h 169806"/>
                  <a:gd name="connsiteX109" fmla="*/ 901226 w 2145749"/>
                  <a:gd name="connsiteY109" fmla="*/ 134620 h 169806"/>
                  <a:gd name="connsiteX110" fmla="*/ 872567 w 2145749"/>
                  <a:gd name="connsiteY110" fmla="*/ 169806 h 169806"/>
                  <a:gd name="connsiteX111" fmla="*/ 843909 w 2145749"/>
                  <a:gd name="connsiteY111" fmla="*/ 134620 h 169806"/>
                  <a:gd name="connsiteX112" fmla="*/ 815250 w 2145749"/>
                  <a:gd name="connsiteY112" fmla="*/ 169806 h 169806"/>
                  <a:gd name="connsiteX113" fmla="*/ 786592 w 2145749"/>
                  <a:gd name="connsiteY113" fmla="*/ 134620 h 169806"/>
                  <a:gd name="connsiteX114" fmla="*/ 757933 w 2145749"/>
                  <a:gd name="connsiteY114" fmla="*/ 169806 h 169806"/>
                  <a:gd name="connsiteX115" fmla="*/ 729275 w 2145749"/>
                  <a:gd name="connsiteY115" fmla="*/ 134620 h 169806"/>
                  <a:gd name="connsiteX116" fmla="*/ 700616 w 2145749"/>
                  <a:gd name="connsiteY116" fmla="*/ 169806 h 169806"/>
                  <a:gd name="connsiteX117" fmla="*/ 671958 w 2145749"/>
                  <a:gd name="connsiteY117" fmla="*/ 134620 h 169806"/>
                  <a:gd name="connsiteX118" fmla="*/ 643299 w 2145749"/>
                  <a:gd name="connsiteY118" fmla="*/ 169806 h 169806"/>
                  <a:gd name="connsiteX119" fmla="*/ 614641 w 2145749"/>
                  <a:gd name="connsiteY119" fmla="*/ 134620 h 169806"/>
                  <a:gd name="connsiteX120" fmla="*/ 585982 w 2145749"/>
                  <a:gd name="connsiteY120" fmla="*/ 169806 h 169806"/>
                  <a:gd name="connsiteX121" fmla="*/ 557324 w 2145749"/>
                  <a:gd name="connsiteY121" fmla="*/ 134620 h 169806"/>
                  <a:gd name="connsiteX122" fmla="*/ 528665 w 2145749"/>
                  <a:gd name="connsiteY122" fmla="*/ 169806 h 169806"/>
                  <a:gd name="connsiteX123" fmla="*/ 500007 w 2145749"/>
                  <a:gd name="connsiteY123" fmla="*/ 134620 h 169806"/>
                  <a:gd name="connsiteX124" fmla="*/ 471348 w 2145749"/>
                  <a:gd name="connsiteY124" fmla="*/ 169806 h 169806"/>
                  <a:gd name="connsiteX125" fmla="*/ 442690 w 2145749"/>
                  <a:gd name="connsiteY125" fmla="*/ 134620 h 169806"/>
                  <a:gd name="connsiteX126" fmla="*/ 414031 w 2145749"/>
                  <a:gd name="connsiteY126" fmla="*/ 169806 h 169806"/>
                  <a:gd name="connsiteX127" fmla="*/ 385373 w 2145749"/>
                  <a:gd name="connsiteY127" fmla="*/ 134620 h 169806"/>
                  <a:gd name="connsiteX128" fmla="*/ 356714 w 2145749"/>
                  <a:gd name="connsiteY128" fmla="*/ 169806 h 169806"/>
                  <a:gd name="connsiteX129" fmla="*/ 328056 w 2145749"/>
                  <a:gd name="connsiteY129" fmla="*/ 134620 h 169806"/>
                  <a:gd name="connsiteX130" fmla="*/ 299397 w 2145749"/>
                  <a:gd name="connsiteY130" fmla="*/ 169806 h 169806"/>
                  <a:gd name="connsiteX131" fmla="*/ 270739 w 2145749"/>
                  <a:gd name="connsiteY131" fmla="*/ 134620 h 169806"/>
                  <a:gd name="connsiteX132" fmla="*/ 242080 w 2145749"/>
                  <a:gd name="connsiteY132" fmla="*/ 169806 h 169806"/>
                  <a:gd name="connsiteX133" fmla="*/ 213422 w 2145749"/>
                  <a:gd name="connsiteY133" fmla="*/ 134620 h 169806"/>
                  <a:gd name="connsiteX134" fmla="*/ 184763 w 2145749"/>
                  <a:gd name="connsiteY134" fmla="*/ 169806 h 169806"/>
                  <a:gd name="connsiteX135" fmla="*/ 156105 w 2145749"/>
                  <a:gd name="connsiteY135" fmla="*/ 134620 h 169806"/>
                  <a:gd name="connsiteX136" fmla="*/ 127446 w 2145749"/>
                  <a:gd name="connsiteY136" fmla="*/ 169806 h 169806"/>
                  <a:gd name="connsiteX137" fmla="*/ 98788 w 2145749"/>
                  <a:gd name="connsiteY137" fmla="*/ 134620 h 169806"/>
                  <a:gd name="connsiteX138" fmla="*/ 70129 w 2145749"/>
                  <a:gd name="connsiteY138" fmla="*/ 169806 h 169806"/>
                  <a:gd name="connsiteX139" fmla="*/ 41471 w 2145749"/>
                  <a:gd name="connsiteY139" fmla="*/ 134620 h 169806"/>
                  <a:gd name="connsiteX140" fmla="*/ 12812 w 2145749"/>
                  <a:gd name="connsiteY140" fmla="*/ 169806 h 169806"/>
                  <a:gd name="connsiteX141" fmla="*/ 0 w 2145749"/>
                  <a:gd name="connsiteY141" fmla="*/ 154075 h 169806"/>
                  <a:gd name="connsiteX142" fmla="*/ 66261 w 2145749"/>
                  <a:gd name="connsiteY142" fmla="*/ 90692 h 169806"/>
                  <a:gd name="connsiteX143" fmla="*/ 127278 w 2145749"/>
                  <a:gd name="connsiteY143" fmla="*/ 34979 h 169806"/>
                  <a:gd name="connsiteX144" fmla="*/ 127446 w 2145749"/>
                  <a:gd name="connsiteY144" fmla="*/ 35186 h 169806"/>
                  <a:gd name="connsiteX145" fmla="*/ 128592 w 2145749"/>
                  <a:gd name="connsiteY145" fmla="*/ 33780 h 169806"/>
                  <a:gd name="connsiteX146" fmla="*/ 145272 w 2145749"/>
                  <a:gd name="connsiteY146" fmla="*/ 18549 h 169806"/>
                  <a:gd name="connsiteX147" fmla="*/ 160384 w 2145749"/>
                  <a:gd name="connsiteY147" fmla="*/ 5254 h 169806"/>
                  <a:gd name="connsiteX148" fmla="*/ 184763 w 2145749"/>
                  <a:gd name="connsiteY148" fmla="*/ 35186 h 169806"/>
                  <a:gd name="connsiteX149" fmla="*/ 213422 w 2145749"/>
                  <a:gd name="connsiteY14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2145749" h="169806">
                    <a:moveTo>
                      <a:pt x="213422" y="0"/>
                    </a:moveTo>
                    <a:lnTo>
                      <a:pt x="242080" y="35186"/>
                    </a:lnTo>
                    <a:lnTo>
                      <a:pt x="270739" y="0"/>
                    </a:lnTo>
                    <a:lnTo>
                      <a:pt x="299397" y="35186"/>
                    </a:lnTo>
                    <a:lnTo>
                      <a:pt x="328056" y="0"/>
                    </a:lnTo>
                    <a:lnTo>
                      <a:pt x="356714" y="35186"/>
                    </a:lnTo>
                    <a:lnTo>
                      <a:pt x="385373" y="0"/>
                    </a:lnTo>
                    <a:lnTo>
                      <a:pt x="414031" y="35186"/>
                    </a:lnTo>
                    <a:lnTo>
                      <a:pt x="442690" y="0"/>
                    </a:lnTo>
                    <a:lnTo>
                      <a:pt x="471348" y="35186"/>
                    </a:lnTo>
                    <a:lnTo>
                      <a:pt x="500007" y="0"/>
                    </a:lnTo>
                    <a:lnTo>
                      <a:pt x="528665" y="35186"/>
                    </a:lnTo>
                    <a:lnTo>
                      <a:pt x="557324" y="0"/>
                    </a:lnTo>
                    <a:lnTo>
                      <a:pt x="585982" y="35186"/>
                    </a:lnTo>
                    <a:lnTo>
                      <a:pt x="614641" y="0"/>
                    </a:lnTo>
                    <a:lnTo>
                      <a:pt x="643299" y="35186"/>
                    </a:lnTo>
                    <a:lnTo>
                      <a:pt x="671958" y="0"/>
                    </a:lnTo>
                    <a:lnTo>
                      <a:pt x="700616" y="35186"/>
                    </a:lnTo>
                    <a:lnTo>
                      <a:pt x="729275" y="0"/>
                    </a:lnTo>
                    <a:lnTo>
                      <a:pt x="757933" y="35186"/>
                    </a:lnTo>
                    <a:lnTo>
                      <a:pt x="786592" y="0"/>
                    </a:lnTo>
                    <a:lnTo>
                      <a:pt x="815250" y="35186"/>
                    </a:lnTo>
                    <a:lnTo>
                      <a:pt x="843909" y="0"/>
                    </a:lnTo>
                    <a:lnTo>
                      <a:pt x="872567" y="35186"/>
                    </a:lnTo>
                    <a:lnTo>
                      <a:pt x="901226" y="0"/>
                    </a:lnTo>
                    <a:lnTo>
                      <a:pt x="929884" y="35186"/>
                    </a:lnTo>
                    <a:lnTo>
                      <a:pt x="958543" y="0"/>
                    </a:lnTo>
                    <a:lnTo>
                      <a:pt x="987201" y="35186"/>
                    </a:lnTo>
                    <a:lnTo>
                      <a:pt x="1015860" y="0"/>
                    </a:lnTo>
                    <a:lnTo>
                      <a:pt x="1044518" y="35186"/>
                    </a:lnTo>
                    <a:lnTo>
                      <a:pt x="1073177" y="0"/>
                    </a:lnTo>
                    <a:lnTo>
                      <a:pt x="1101835" y="35186"/>
                    </a:lnTo>
                    <a:lnTo>
                      <a:pt x="1130494" y="0"/>
                    </a:lnTo>
                    <a:lnTo>
                      <a:pt x="1159152" y="35186"/>
                    </a:lnTo>
                    <a:lnTo>
                      <a:pt x="1187811" y="0"/>
                    </a:lnTo>
                    <a:lnTo>
                      <a:pt x="1216469" y="35186"/>
                    </a:lnTo>
                    <a:lnTo>
                      <a:pt x="1245128" y="0"/>
                    </a:lnTo>
                    <a:lnTo>
                      <a:pt x="1273786" y="35186"/>
                    </a:lnTo>
                    <a:lnTo>
                      <a:pt x="1302445" y="0"/>
                    </a:lnTo>
                    <a:lnTo>
                      <a:pt x="1331103" y="35186"/>
                    </a:lnTo>
                    <a:lnTo>
                      <a:pt x="1359762" y="0"/>
                    </a:lnTo>
                    <a:lnTo>
                      <a:pt x="1388420" y="35186"/>
                    </a:lnTo>
                    <a:lnTo>
                      <a:pt x="1417079" y="0"/>
                    </a:lnTo>
                    <a:lnTo>
                      <a:pt x="1445737" y="35186"/>
                    </a:lnTo>
                    <a:lnTo>
                      <a:pt x="1474396" y="0"/>
                    </a:lnTo>
                    <a:lnTo>
                      <a:pt x="1503054" y="35186"/>
                    </a:lnTo>
                    <a:lnTo>
                      <a:pt x="1531713" y="0"/>
                    </a:lnTo>
                    <a:lnTo>
                      <a:pt x="1560371" y="35186"/>
                    </a:lnTo>
                    <a:lnTo>
                      <a:pt x="1589030" y="0"/>
                    </a:lnTo>
                    <a:lnTo>
                      <a:pt x="1617688" y="35186"/>
                    </a:lnTo>
                    <a:lnTo>
                      <a:pt x="1646347" y="0"/>
                    </a:lnTo>
                    <a:lnTo>
                      <a:pt x="1675005" y="35186"/>
                    </a:lnTo>
                    <a:lnTo>
                      <a:pt x="1703664" y="0"/>
                    </a:lnTo>
                    <a:lnTo>
                      <a:pt x="1732322" y="35186"/>
                    </a:lnTo>
                    <a:lnTo>
                      <a:pt x="1760981" y="0"/>
                    </a:lnTo>
                    <a:lnTo>
                      <a:pt x="1789639" y="35186"/>
                    </a:lnTo>
                    <a:lnTo>
                      <a:pt x="1818298" y="0"/>
                    </a:lnTo>
                    <a:lnTo>
                      <a:pt x="1846956" y="35186"/>
                    </a:lnTo>
                    <a:lnTo>
                      <a:pt x="1875615" y="0"/>
                    </a:lnTo>
                    <a:lnTo>
                      <a:pt x="1904273" y="35186"/>
                    </a:lnTo>
                    <a:lnTo>
                      <a:pt x="1932932" y="0"/>
                    </a:lnTo>
                    <a:lnTo>
                      <a:pt x="1961590" y="35186"/>
                    </a:lnTo>
                    <a:lnTo>
                      <a:pt x="1985539" y="5784"/>
                    </a:lnTo>
                    <a:lnTo>
                      <a:pt x="2048582" y="63005"/>
                    </a:lnTo>
                    <a:cubicBezTo>
                      <a:pt x="2074329" y="86724"/>
                      <a:pt x="2098655" y="109496"/>
                      <a:pt x="2121231" y="130999"/>
                    </a:cubicBezTo>
                    <a:lnTo>
                      <a:pt x="2145749" y="154818"/>
                    </a:lnTo>
                    <a:lnTo>
                      <a:pt x="2133541" y="169806"/>
                    </a:lnTo>
                    <a:lnTo>
                      <a:pt x="2104883" y="134620"/>
                    </a:lnTo>
                    <a:lnTo>
                      <a:pt x="2076224" y="169806"/>
                    </a:lnTo>
                    <a:lnTo>
                      <a:pt x="2047566" y="134620"/>
                    </a:lnTo>
                    <a:lnTo>
                      <a:pt x="2018907" y="169806"/>
                    </a:lnTo>
                    <a:lnTo>
                      <a:pt x="1990249" y="134620"/>
                    </a:lnTo>
                    <a:lnTo>
                      <a:pt x="1961590" y="169806"/>
                    </a:lnTo>
                    <a:lnTo>
                      <a:pt x="1932932" y="134620"/>
                    </a:lnTo>
                    <a:lnTo>
                      <a:pt x="1904273" y="169806"/>
                    </a:lnTo>
                    <a:lnTo>
                      <a:pt x="1875615" y="134620"/>
                    </a:lnTo>
                    <a:lnTo>
                      <a:pt x="1846956" y="169806"/>
                    </a:lnTo>
                    <a:lnTo>
                      <a:pt x="1818298" y="134620"/>
                    </a:lnTo>
                    <a:lnTo>
                      <a:pt x="1789639" y="169806"/>
                    </a:lnTo>
                    <a:lnTo>
                      <a:pt x="1760981" y="134620"/>
                    </a:lnTo>
                    <a:lnTo>
                      <a:pt x="1732322" y="169806"/>
                    </a:lnTo>
                    <a:lnTo>
                      <a:pt x="1703664" y="134620"/>
                    </a:lnTo>
                    <a:lnTo>
                      <a:pt x="1675005" y="169806"/>
                    </a:lnTo>
                    <a:lnTo>
                      <a:pt x="1646347" y="134620"/>
                    </a:lnTo>
                    <a:lnTo>
                      <a:pt x="1617688" y="169806"/>
                    </a:lnTo>
                    <a:lnTo>
                      <a:pt x="1589030" y="134620"/>
                    </a:lnTo>
                    <a:lnTo>
                      <a:pt x="1560371" y="169806"/>
                    </a:lnTo>
                    <a:lnTo>
                      <a:pt x="1531713" y="134620"/>
                    </a:lnTo>
                    <a:lnTo>
                      <a:pt x="1503054" y="169806"/>
                    </a:lnTo>
                    <a:lnTo>
                      <a:pt x="1474396" y="134620"/>
                    </a:lnTo>
                    <a:lnTo>
                      <a:pt x="1445737" y="169806"/>
                    </a:lnTo>
                    <a:lnTo>
                      <a:pt x="1417079" y="134620"/>
                    </a:lnTo>
                    <a:lnTo>
                      <a:pt x="1388420" y="169806"/>
                    </a:lnTo>
                    <a:lnTo>
                      <a:pt x="1359762" y="134620"/>
                    </a:lnTo>
                    <a:lnTo>
                      <a:pt x="1331103" y="169806"/>
                    </a:lnTo>
                    <a:lnTo>
                      <a:pt x="1302445" y="134620"/>
                    </a:lnTo>
                    <a:lnTo>
                      <a:pt x="1273786" y="169806"/>
                    </a:lnTo>
                    <a:lnTo>
                      <a:pt x="1245128" y="134620"/>
                    </a:lnTo>
                    <a:lnTo>
                      <a:pt x="1216469" y="169806"/>
                    </a:lnTo>
                    <a:lnTo>
                      <a:pt x="1187811" y="134620"/>
                    </a:lnTo>
                    <a:lnTo>
                      <a:pt x="1159152" y="169806"/>
                    </a:lnTo>
                    <a:lnTo>
                      <a:pt x="1130494" y="134620"/>
                    </a:lnTo>
                    <a:lnTo>
                      <a:pt x="1101835" y="169806"/>
                    </a:lnTo>
                    <a:lnTo>
                      <a:pt x="1073177" y="134620"/>
                    </a:lnTo>
                    <a:lnTo>
                      <a:pt x="1044518" y="169806"/>
                    </a:lnTo>
                    <a:lnTo>
                      <a:pt x="1015860" y="134620"/>
                    </a:lnTo>
                    <a:lnTo>
                      <a:pt x="987201" y="169806"/>
                    </a:lnTo>
                    <a:lnTo>
                      <a:pt x="958543" y="134620"/>
                    </a:lnTo>
                    <a:lnTo>
                      <a:pt x="929884" y="169806"/>
                    </a:lnTo>
                    <a:lnTo>
                      <a:pt x="901226" y="134620"/>
                    </a:lnTo>
                    <a:lnTo>
                      <a:pt x="872567" y="169806"/>
                    </a:lnTo>
                    <a:lnTo>
                      <a:pt x="843909" y="134620"/>
                    </a:lnTo>
                    <a:lnTo>
                      <a:pt x="815250" y="169806"/>
                    </a:lnTo>
                    <a:lnTo>
                      <a:pt x="786592" y="134620"/>
                    </a:lnTo>
                    <a:lnTo>
                      <a:pt x="757933" y="169806"/>
                    </a:lnTo>
                    <a:lnTo>
                      <a:pt x="729275" y="134620"/>
                    </a:lnTo>
                    <a:lnTo>
                      <a:pt x="700616" y="169806"/>
                    </a:lnTo>
                    <a:lnTo>
                      <a:pt x="671958" y="134620"/>
                    </a:lnTo>
                    <a:lnTo>
                      <a:pt x="643299" y="169806"/>
                    </a:lnTo>
                    <a:lnTo>
                      <a:pt x="614641" y="134620"/>
                    </a:lnTo>
                    <a:lnTo>
                      <a:pt x="585982" y="169806"/>
                    </a:lnTo>
                    <a:lnTo>
                      <a:pt x="557324" y="134620"/>
                    </a:lnTo>
                    <a:lnTo>
                      <a:pt x="528665" y="169806"/>
                    </a:lnTo>
                    <a:lnTo>
                      <a:pt x="500007" y="134620"/>
                    </a:lnTo>
                    <a:lnTo>
                      <a:pt x="471348" y="169806"/>
                    </a:lnTo>
                    <a:lnTo>
                      <a:pt x="442690" y="134620"/>
                    </a:lnTo>
                    <a:lnTo>
                      <a:pt x="414031" y="169806"/>
                    </a:lnTo>
                    <a:lnTo>
                      <a:pt x="385373" y="134620"/>
                    </a:lnTo>
                    <a:lnTo>
                      <a:pt x="356714" y="169806"/>
                    </a:lnTo>
                    <a:lnTo>
                      <a:pt x="328056" y="134620"/>
                    </a:lnTo>
                    <a:lnTo>
                      <a:pt x="299397" y="169806"/>
                    </a:lnTo>
                    <a:lnTo>
                      <a:pt x="270739" y="134620"/>
                    </a:lnTo>
                    <a:lnTo>
                      <a:pt x="242080" y="169806"/>
                    </a:lnTo>
                    <a:lnTo>
                      <a:pt x="213422" y="134620"/>
                    </a:lnTo>
                    <a:lnTo>
                      <a:pt x="184763" y="169806"/>
                    </a:lnTo>
                    <a:lnTo>
                      <a:pt x="156105" y="134620"/>
                    </a:lnTo>
                    <a:lnTo>
                      <a:pt x="127446" y="169806"/>
                    </a:lnTo>
                    <a:lnTo>
                      <a:pt x="98788" y="134620"/>
                    </a:lnTo>
                    <a:lnTo>
                      <a:pt x="70129" y="169806"/>
                    </a:lnTo>
                    <a:lnTo>
                      <a:pt x="41471" y="134620"/>
                    </a:lnTo>
                    <a:lnTo>
                      <a:pt x="12812" y="169806"/>
                    </a:lnTo>
                    <a:lnTo>
                      <a:pt x="0" y="154075"/>
                    </a:lnTo>
                    <a:lnTo>
                      <a:pt x="66261" y="90692"/>
                    </a:lnTo>
                    <a:lnTo>
                      <a:pt x="127278" y="34979"/>
                    </a:lnTo>
                    <a:lnTo>
                      <a:pt x="127446" y="35186"/>
                    </a:lnTo>
                    <a:lnTo>
                      <a:pt x="128592" y="33780"/>
                    </a:lnTo>
                    <a:lnTo>
                      <a:pt x="145272" y="18549"/>
                    </a:lnTo>
                    <a:lnTo>
                      <a:pt x="160384" y="5254"/>
                    </a:lnTo>
                    <a:lnTo>
                      <a:pt x="184763" y="35186"/>
                    </a:lnTo>
                    <a:lnTo>
                      <a:pt x="21342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3EA079BC-7C40-464C-9F80-08CC2BAD0EB2}"/>
                  </a:ext>
                </a:extLst>
              </p:cNvPr>
              <p:cNvSpPr/>
              <p:nvPr/>
            </p:nvSpPr>
            <p:spPr>
              <a:xfrm>
                <a:off x="3664678" y="4760530"/>
                <a:ext cx="462108" cy="138530"/>
              </a:xfrm>
              <a:custGeom>
                <a:avLst/>
                <a:gdLst>
                  <a:gd name="connsiteX0" fmla="*/ 230342 w 453773"/>
                  <a:gd name="connsiteY0" fmla="*/ 1 h 138307"/>
                  <a:gd name="connsiteX1" fmla="*/ 400570 w 453773"/>
                  <a:gd name="connsiteY1" fmla="*/ 69670 h 138307"/>
                  <a:gd name="connsiteX2" fmla="*/ 453773 w 453773"/>
                  <a:gd name="connsiteY2" fmla="*/ 103319 h 138307"/>
                  <a:gd name="connsiteX3" fmla="*/ 425275 w 453773"/>
                  <a:gd name="connsiteY3" fmla="*/ 138307 h 138307"/>
                  <a:gd name="connsiteX4" fmla="*/ 396617 w 453773"/>
                  <a:gd name="connsiteY4" fmla="*/ 103121 h 138307"/>
                  <a:gd name="connsiteX5" fmla="*/ 367958 w 453773"/>
                  <a:gd name="connsiteY5" fmla="*/ 138307 h 138307"/>
                  <a:gd name="connsiteX6" fmla="*/ 339300 w 453773"/>
                  <a:gd name="connsiteY6" fmla="*/ 103121 h 138307"/>
                  <a:gd name="connsiteX7" fmla="*/ 310641 w 453773"/>
                  <a:gd name="connsiteY7" fmla="*/ 138307 h 138307"/>
                  <a:gd name="connsiteX8" fmla="*/ 281983 w 453773"/>
                  <a:gd name="connsiteY8" fmla="*/ 103121 h 138307"/>
                  <a:gd name="connsiteX9" fmla="*/ 253324 w 453773"/>
                  <a:gd name="connsiteY9" fmla="*/ 138307 h 138307"/>
                  <a:gd name="connsiteX10" fmla="*/ 224666 w 453773"/>
                  <a:gd name="connsiteY10" fmla="*/ 103121 h 138307"/>
                  <a:gd name="connsiteX11" fmla="*/ 196007 w 453773"/>
                  <a:gd name="connsiteY11" fmla="*/ 138307 h 138307"/>
                  <a:gd name="connsiteX12" fmla="*/ 167349 w 453773"/>
                  <a:gd name="connsiteY12" fmla="*/ 103121 h 138307"/>
                  <a:gd name="connsiteX13" fmla="*/ 138690 w 453773"/>
                  <a:gd name="connsiteY13" fmla="*/ 138307 h 138307"/>
                  <a:gd name="connsiteX14" fmla="*/ 110032 w 453773"/>
                  <a:gd name="connsiteY14" fmla="*/ 103121 h 138307"/>
                  <a:gd name="connsiteX15" fmla="*/ 81373 w 453773"/>
                  <a:gd name="connsiteY15" fmla="*/ 138307 h 138307"/>
                  <a:gd name="connsiteX16" fmla="*/ 52715 w 453773"/>
                  <a:gd name="connsiteY16" fmla="*/ 103121 h 138307"/>
                  <a:gd name="connsiteX17" fmla="*/ 24056 w 453773"/>
                  <a:gd name="connsiteY17" fmla="*/ 138307 h 138307"/>
                  <a:gd name="connsiteX18" fmla="*/ 0 w 453773"/>
                  <a:gd name="connsiteY18" fmla="*/ 108771 h 138307"/>
                  <a:gd name="connsiteX19" fmla="*/ 51408 w 453773"/>
                  <a:gd name="connsiteY19" fmla="*/ 76161 h 138307"/>
                  <a:gd name="connsiteX20" fmla="*/ 230342 w 453773"/>
                  <a:gd name="connsiteY20" fmla="*/ 1 h 138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3773" h="138307">
                    <a:moveTo>
                      <a:pt x="230342" y="1"/>
                    </a:moveTo>
                    <a:cubicBezTo>
                      <a:pt x="267174" y="-236"/>
                      <a:pt x="326889" y="25894"/>
                      <a:pt x="400570" y="69670"/>
                    </a:cubicBezTo>
                    <a:lnTo>
                      <a:pt x="453773" y="103319"/>
                    </a:lnTo>
                    <a:lnTo>
                      <a:pt x="425275" y="138307"/>
                    </a:lnTo>
                    <a:lnTo>
                      <a:pt x="396617" y="103121"/>
                    </a:lnTo>
                    <a:lnTo>
                      <a:pt x="367958" y="138307"/>
                    </a:lnTo>
                    <a:lnTo>
                      <a:pt x="339300" y="103121"/>
                    </a:lnTo>
                    <a:lnTo>
                      <a:pt x="310641" y="138307"/>
                    </a:lnTo>
                    <a:lnTo>
                      <a:pt x="281983" y="103121"/>
                    </a:lnTo>
                    <a:lnTo>
                      <a:pt x="253324" y="138307"/>
                    </a:lnTo>
                    <a:lnTo>
                      <a:pt x="224666" y="103121"/>
                    </a:lnTo>
                    <a:lnTo>
                      <a:pt x="196007" y="138307"/>
                    </a:lnTo>
                    <a:lnTo>
                      <a:pt x="167349" y="103121"/>
                    </a:lnTo>
                    <a:lnTo>
                      <a:pt x="138690" y="138307"/>
                    </a:lnTo>
                    <a:lnTo>
                      <a:pt x="110032" y="103121"/>
                    </a:lnTo>
                    <a:lnTo>
                      <a:pt x="81373" y="138307"/>
                    </a:lnTo>
                    <a:lnTo>
                      <a:pt x="52715" y="103121"/>
                    </a:lnTo>
                    <a:lnTo>
                      <a:pt x="24056" y="138307"/>
                    </a:lnTo>
                    <a:lnTo>
                      <a:pt x="0" y="108771"/>
                    </a:lnTo>
                    <a:lnTo>
                      <a:pt x="51408" y="76161"/>
                    </a:lnTo>
                    <a:cubicBezTo>
                      <a:pt x="130224" y="28942"/>
                      <a:pt x="193510" y="238"/>
                      <a:pt x="230342" y="1"/>
                    </a:cubicBez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16B6AD9B-54E3-458C-B8AB-3D80EAAD7CE1}"/>
                  </a:ext>
                </a:extLst>
              </p:cNvPr>
              <p:cNvSpPr/>
              <p:nvPr/>
            </p:nvSpPr>
            <p:spPr>
              <a:xfrm>
                <a:off x="3269581" y="4998244"/>
                <a:ext cx="1250032" cy="170080"/>
              </a:xfrm>
              <a:custGeom>
                <a:avLst/>
                <a:gdLst>
                  <a:gd name="connsiteX0" fmla="*/ 211438 w 1227486"/>
                  <a:gd name="connsiteY0" fmla="*/ 0 h 169806"/>
                  <a:gd name="connsiteX1" fmla="*/ 240096 w 1227486"/>
                  <a:gd name="connsiteY1" fmla="*/ 35186 h 169806"/>
                  <a:gd name="connsiteX2" fmla="*/ 268755 w 1227486"/>
                  <a:gd name="connsiteY2" fmla="*/ 0 h 169806"/>
                  <a:gd name="connsiteX3" fmla="*/ 297413 w 1227486"/>
                  <a:gd name="connsiteY3" fmla="*/ 35186 h 169806"/>
                  <a:gd name="connsiteX4" fmla="*/ 326072 w 1227486"/>
                  <a:gd name="connsiteY4" fmla="*/ 0 h 169806"/>
                  <a:gd name="connsiteX5" fmla="*/ 354730 w 1227486"/>
                  <a:gd name="connsiteY5" fmla="*/ 35186 h 169806"/>
                  <a:gd name="connsiteX6" fmla="*/ 383389 w 1227486"/>
                  <a:gd name="connsiteY6" fmla="*/ 0 h 169806"/>
                  <a:gd name="connsiteX7" fmla="*/ 412047 w 1227486"/>
                  <a:gd name="connsiteY7" fmla="*/ 35186 h 169806"/>
                  <a:gd name="connsiteX8" fmla="*/ 440706 w 1227486"/>
                  <a:gd name="connsiteY8" fmla="*/ 0 h 169806"/>
                  <a:gd name="connsiteX9" fmla="*/ 469364 w 1227486"/>
                  <a:gd name="connsiteY9" fmla="*/ 35186 h 169806"/>
                  <a:gd name="connsiteX10" fmla="*/ 498023 w 1227486"/>
                  <a:gd name="connsiteY10" fmla="*/ 0 h 169806"/>
                  <a:gd name="connsiteX11" fmla="*/ 526681 w 1227486"/>
                  <a:gd name="connsiteY11" fmla="*/ 35186 h 169806"/>
                  <a:gd name="connsiteX12" fmla="*/ 555340 w 1227486"/>
                  <a:gd name="connsiteY12" fmla="*/ 0 h 169806"/>
                  <a:gd name="connsiteX13" fmla="*/ 583998 w 1227486"/>
                  <a:gd name="connsiteY13" fmla="*/ 35186 h 169806"/>
                  <a:gd name="connsiteX14" fmla="*/ 612657 w 1227486"/>
                  <a:gd name="connsiteY14" fmla="*/ 0 h 169806"/>
                  <a:gd name="connsiteX15" fmla="*/ 641315 w 1227486"/>
                  <a:gd name="connsiteY15" fmla="*/ 35186 h 169806"/>
                  <a:gd name="connsiteX16" fmla="*/ 669974 w 1227486"/>
                  <a:gd name="connsiteY16" fmla="*/ 0 h 169806"/>
                  <a:gd name="connsiteX17" fmla="*/ 698632 w 1227486"/>
                  <a:gd name="connsiteY17" fmla="*/ 35186 h 169806"/>
                  <a:gd name="connsiteX18" fmla="*/ 727291 w 1227486"/>
                  <a:gd name="connsiteY18" fmla="*/ 0 h 169806"/>
                  <a:gd name="connsiteX19" fmla="*/ 755949 w 1227486"/>
                  <a:gd name="connsiteY19" fmla="*/ 35186 h 169806"/>
                  <a:gd name="connsiteX20" fmla="*/ 784608 w 1227486"/>
                  <a:gd name="connsiteY20" fmla="*/ 0 h 169806"/>
                  <a:gd name="connsiteX21" fmla="*/ 813266 w 1227486"/>
                  <a:gd name="connsiteY21" fmla="*/ 35186 h 169806"/>
                  <a:gd name="connsiteX22" fmla="*/ 841925 w 1227486"/>
                  <a:gd name="connsiteY22" fmla="*/ 0 h 169806"/>
                  <a:gd name="connsiteX23" fmla="*/ 870583 w 1227486"/>
                  <a:gd name="connsiteY23" fmla="*/ 35186 h 169806"/>
                  <a:gd name="connsiteX24" fmla="*/ 899242 w 1227486"/>
                  <a:gd name="connsiteY24" fmla="*/ 0 h 169806"/>
                  <a:gd name="connsiteX25" fmla="*/ 927900 w 1227486"/>
                  <a:gd name="connsiteY25" fmla="*/ 35186 h 169806"/>
                  <a:gd name="connsiteX26" fmla="*/ 956559 w 1227486"/>
                  <a:gd name="connsiteY26" fmla="*/ 0 h 169806"/>
                  <a:gd name="connsiteX27" fmla="*/ 985217 w 1227486"/>
                  <a:gd name="connsiteY27" fmla="*/ 35186 h 169806"/>
                  <a:gd name="connsiteX28" fmla="*/ 1013876 w 1227486"/>
                  <a:gd name="connsiteY28" fmla="*/ 0 h 169806"/>
                  <a:gd name="connsiteX29" fmla="*/ 1042534 w 1227486"/>
                  <a:gd name="connsiteY29" fmla="*/ 35186 h 169806"/>
                  <a:gd name="connsiteX30" fmla="*/ 1056279 w 1227486"/>
                  <a:gd name="connsiteY30" fmla="*/ 18311 h 169806"/>
                  <a:gd name="connsiteX31" fmla="*/ 1227486 w 1227486"/>
                  <a:gd name="connsiteY31" fmla="*/ 153845 h 169806"/>
                  <a:gd name="connsiteX32" fmla="*/ 1214485 w 1227486"/>
                  <a:gd name="connsiteY32" fmla="*/ 169806 h 169806"/>
                  <a:gd name="connsiteX33" fmla="*/ 1185827 w 1227486"/>
                  <a:gd name="connsiteY33" fmla="*/ 134620 h 169806"/>
                  <a:gd name="connsiteX34" fmla="*/ 1157168 w 1227486"/>
                  <a:gd name="connsiteY34" fmla="*/ 169806 h 169806"/>
                  <a:gd name="connsiteX35" fmla="*/ 1128510 w 1227486"/>
                  <a:gd name="connsiteY35" fmla="*/ 134620 h 169806"/>
                  <a:gd name="connsiteX36" fmla="*/ 1099851 w 1227486"/>
                  <a:gd name="connsiteY36" fmla="*/ 169806 h 169806"/>
                  <a:gd name="connsiteX37" fmla="*/ 1071193 w 1227486"/>
                  <a:gd name="connsiteY37" fmla="*/ 134620 h 169806"/>
                  <a:gd name="connsiteX38" fmla="*/ 1042534 w 1227486"/>
                  <a:gd name="connsiteY38" fmla="*/ 169806 h 169806"/>
                  <a:gd name="connsiteX39" fmla="*/ 1013876 w 1227486"/>
                  <a:gd name="connsiteY39" fmla="*/ 134620 h 169806"/>
                  <a:gd name="connsiteX40" fmla="*/ 985217 w 1227486"/>
                  <a:gd name="connsiteY40" fmla="*/ 169806 h 169806"/>
                  <a:gd name="connsiteX41" fmla="*/ 956559 w 1227486"/>
                  <a:gd name="connsiteY41" fmla="*/ 134620 h 169806"/>
                  <a:gd name="connsiteX42" fmla="*/ 927900 w 1227486"/>
                  <a:gd name="connsiteY42" fmla="*/ 169806 h 169806"/>
                  <a:gd name="connsiteX43" fmla="*/ 899242 w 1227486"/>
                  <a:gd name="connsiteY43" fmla="*/ 134620 h 169806"/>
                  <a:gd name="connsiteX44" fmla="*/ 870583 w 1227486"/>
                  <a:gd name="connsiteY44" fmla="*/ 169806 h 169806"/>
                  <a:gd name="connsiteX45" fmla="*/ 841925 w 1227486"/>
                  <a:gd name="connsiteY45" fmla="*/ 134620 h 169806"/>
                  <a:gd name="connsiteX46" fmla="*/ 813266 w 1227486"/>
                  <a:gd name="connsiteY46" fmla="*/ 169806 h 169806"/>
                  <a:gd name="connsiteX47" fmla="*/ 784608 w 1227486"/>
                  <a:gd name="connsiteY47" fmla="*/ 134620 h 169806"/>
                  <a:gd name="connsiteX48" fmla="*/ 755949 w 1227486"/>
                  <a:gd name="connsiteY48" fmla="*/ 169806 h 169806"/>
                  <a:gd name="connsiteX49" fmla="*/ 727291 w 1227486"/>
                  <a:gd name="connsiteY49" fmla="*/ 134620 h 169806"/>
                  <a:gd name="connsiteX50" fmla="*/ 698632 w 1227486"/>
                  <a:gd name="connsiteY50" fmla="*/ 169806 h 169806"/>
                  <a:gd name="connsiteX51" fmla="*/ 669974 w 1227486"/>
                  <a:gd name="connsiteY51" fmla="*/ 134620 h 169806"/>
                  <a:gd name="connsiteX52" fmla="*/ 641315 w 1227486"/>
                  <a:gd name="connsiteY52" fmla="*/ 169806 h 169806"/>
                  <a:gd name="connsiteX53" fmla="*/ 612657 w 1227486"/>
                  <a:gd name="connsiteY53" fmla="*/ 134620 h 169806"/>
                  <a:gd name="connsiteX54" fmla="*/ 583998 w 1227486"/>
                  <a:gd name="connsiteY54" fmla="*/ 169806 h 169806"/>
                  <a:gd name="connsiteX55" fmla="*/ 555340 w 1227486"/>
                  <a:gd name="connsiteY55" fmla="*/ 134620 h 169806"/>
                  <a:gd name="connsiteX56" fmla="*/ 526681 w 1227486"/>
                  <a:gd name="connsiteY56" fmla="*/ 169806 h 169806"/>
                  <a:gd name="connsiteX57" fmla="*/ 498023 w 1227486"/>
                  <a:gd name="connsiteY57" fmla="*/ 134620 h 169806"/>
                  <a:gd name="connsiteX58" fmla="*/ 469364 w 1227486"/>
                  <a:gd name="connsiteY58" fmla="*/ 169806 h 169806"/>
                  <a:gd name="connsiteX59" fmla="*/ 440706 w 1227486"/>
                  <a:gd name="connsiteY59" fmla="*/ 134620 h 169806"/>
                  <a:gd name="connsiteX60" fmla="*/ 412047 w 1227486"/>
                  <a:gd name="connsiteY60" fmla="*/ 169806 h 169806"/>
                  <a:gd name="connsiteX61" fmla="*/ 383389 w 1227486"/>
                  <a:gd name="connsiteY61" fmla="*/ 134620 h 169806"/>
                  <a:gd name="connsiteX62" fmla="*/ 354730 w 1227486"/>
                  <a:gd name="connsiteY62" fmla="*/ 169806 h 169806"/>
                  <a:gd name="connsiteX63" fmla="*/ 326072 w 1227486"/>
                  <a:gd name="connsiteY63" fmla="*/ 134620 h 169806"/>
                  <a:gd name="connsiteX64" fmla="*/ 297413 w 1227486"/>
                  <a:gd name="connsiteY64" fmla="*/ 169806 h 169806"/>
                  <a:gd name="connsiteX65" fmla="*/ 268755 w 1227486"/>
                  <a:gd name="connsiteY65" fmla="*/ 134620 h 169806"/>
                  <a:gd name="connsiteX66" fmla="*/ 240096 w 1227486"/>
                  <a:gd name="connsiteY66" fmla="*/ 169806 h 169806"/>
                  <a:gd name="connsiteX67" fmla="*/ 211438 w 1227486"/>
                  <a:gd name="connsiteY67" fmla="*/ 134620 h 169806"/>
                  <a:gd name="connsiteX68" fmla="*/ 182779 w 1227486"/>
                  <a:gd name="connsiteY68" fmla="*/ 169806 h 169806"/>
                  <a:gd name="connsiteX69" fmla="*/ 154121 w 1227486"/>
                  <a:gd name="connsiteY69" fmla="*/ 134620 h 169806"/>
                  <a:gd name="connsiteX70" fmla="*/ 125462 w 1227486"/>
                  <a:gd name="connsiteY70" fmla="*/ 169806 h 169806"/>
                  <a:gd name="connsiteX71" fmla="*/ 96804 w 1227486"/>
                  <a:gd name="connsiteY71" fmla="*/ 134620 h 169806"/>
                  <a:gd name="connsiteX72" fmla="*/ 68145 w 1227486"/>
                  <a:gd name="connsiteY72" fmla="*/ 169806 h 169806"/>
                  <a:gd name="connsiteX73" fmla="*/ 39487 w 1227486"/>
                  <a:gd name="connsiteY73" fmla="*/ 134620 h 169806"/>
                  <a:gd name="connsiteX74" fmla="*/ 10828 w 1227486"/>
                  <a:gd name="connsiteY74" fmla="*/ 169806 h 169806"/>
                  <a:gd name="connsiteX75" fmla="*/ 0 w 1227486"/>
                  <a:gd name="connsiteY75" fmla="*/ 156512 h 169806"/>
                  <a:gd name="connsiteX76" fmla="*/ 167289 w 1227486"/>
                  <a:gd name="connsiteY76" fmla="*/ 25666 h 169806"/>
                  <a:gd name="connsiteX77" fmla="*/ 172134 w 1227486"/>
                  <a:gd name="connsiteY77" fmla="*/ 22117 h 169806"/>
                  <a:gd name="connsiteX78" fmla="*/ 182779 w 1227486"/>
                  <a:gd name="connsiteY78" fmla="*/ 35186 h 169806"/>
                  <a:gd name="connsiteX79" fmla="*/ 211438 w 1227486"/>
                  <a:gd name="connsiteY7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27486" h="169806">
                    <a:moveTo>
                      <a:pt x="211438" y="0"/>
                    </a:moveTo>
                    <a:lnTo>
                      <a:pt x="240096" y="35186"/>
                    </a:lnTo>
                    <a:lnTo>
                      <a:pt x="268755" y="0"/>
                    </a:lnTo>
                    <a:lnTo>
                      <a:pt x="297413" y="35186"/>
                    </a:lnTo>
                    <a:lnTo>
                      <a:pt x="326072" y="0"/>
                    </a:lnTo>
                    <a:lnTo>
                      <a:pt x="354730" y="35186"/>
                    </a:lnTo>
                    <a:lnTo>
                      <a:pt x="383389" y="0"/>
                    </a:lnTo>
                    <a:lnTo>
                      <a:pt x="412047" y="35186"/>
                    </a:lnTo>
                    <a:lnTo>
                      <a:pt x="440706" y="0"/>
                    </a:lnTo>
                    <a:lnTo>
                      <a:pt x="469364" y="35186"/>
                    </a:lnTo>
                    <a:lnTo>
                      <a:pt x="498023" y="0"/>
                    </a:lnTo>
                    <a:lnTo>
                      <a:pt x="526681" y="35186"/>
                    </a:lnTo>
                    <a:lnTo>
                      <a:pt x="555340" y="0"/>
                    </a:lnTo>
                    <a:lnTo>
                      <a:pt x="583998" y="35186"/>
                    </a:lnTo>
                    <a:lnTo>
                      <a:pt x="612657" y="0"/>
                    </a:lnTo>
                    <a:lnTo>
                      <a:pt x="641315" y="35186"/>
                    </a:lnTo>
                    <a:lnTo>
                      <a:pt x="669974" y="0"/>
                    </a:lnTo>
                    <a:lnTo>
                      <a:pt x="698632" y="35186"/>
                    </a:lnTo>
                    <a:lnTo>
                      <a:pt x="727291" y="0"/>
                    </a:lnTo>
                    <a:lnTo>
                      <a:pt x="755949" y="35186"/>
                    </a:lnTo>
                    <a:lnTo>
                      <a:pt x="784608" y="0"/>
                    </a:lnTo>
                    <a:lnTo>
                      <a:pt x="813266" y="35186"/>
                    </a:lnTo>
                    <a:lnTo>
                      <a:pt x="841925" y="0"/>
                    </a:lnTo>
                    <a:lnTo>
                      <a:pt x="870583" y="35186"/>
                    </a:lnTo>
                    <a:lnTo>
                      <a:pt x="899242" y="0"/>
                    </a:lnTo>
                    <a:lnTo>
                      <a:pt x="927900" y="35186"/>
                    </a:lnTo>
                    <a:lnTo>
                      <a:pt x="956559" y="0"/>
                    </a:lnTo>
                    <a:lnTo>
                      <a:pt x="985217" y="35186"/>
                    </a:lnTo>
                    <a:lnTo>
                      <a:pt x="1013876" y="0"/>
                    </a:lnTo>
                    <a:lnTo>
                      <a:pt x="1042534" y="35186"/>
                    </a:lnTo>
                    <a:lnTo>
                      <a:pt x="1056279" y="18311"/>
                    </a:lnTo>
                    <a:lnTo>
                      <a:pt x="1227486" y="153845"/>
                    </a:lnTo>
                    <a:lnTo>
                      <a:pt x="1214485" y="169806"/>
                    </a:lnTo>
                    <a:lnTo>
                      <a:pt x="1185827" y="134620"/>
                    </a:lnTo>
                    <a:lnTo>
                      <a:pt x="1157168" y="169806"/>
                    </a:lnTo>
                    <a:lnTo>
                      <a:pt x="1128510" y="134620"/>
                    </a:lnTo>
                    <a:lnTo>
                      <a:pt x="1099851" y="169806"/>
                    </a:lnTo>
                    <a:lnTo>
                      <a:pt x="1071193" y="134620"/>
                    </a:lnTo>
                    <a:lnTo>
                      <a:pt x="1042534" y="169806"/>
                    </a:lnTo>
                    <a:lnTo>
                      <a:pt x="1013876" y="134620"/>
                    </a:lnTo>
                    <a:lnTo>
                      <a:pt x="985217" y="169806"/>
                    </a:lnTo>
                    <a:lnTo>
                      <a:pt x="956559" y="134620"/>
                    </a:lnTo>
                    <a:lnTo>
                      <a:pt x="927900" y="169806"/>
                    </a:lnTo>
                    <a:lnTo>
                      <a:pt x="899242" y="134620"/>
                    </a:lnTo>
                    <a:lnTo>
                      <a:pt x="870583" y="169806"/>
                    </a:lnTo>
                    <a:lnTo>
                      <a:pt x="841925" y="134620"/>
                    </a:lnTo>
                    <a:lnTo>
                      <a:pt x="813266" y="169806"/>
                    </a:lnTo>
                    <a:lnTo>
                      <a:pt x="784608" y="134620"/>
                    </a:lnTo>
                    <a:lnTo>
                      <a:pt x="755949" y="169806"/>
                    </a:lnTo>
                    <a:lnTo>
                      <a:pt x="727291" y="134620"/>
                    </a:lnTo>
                    <a:lnTo>
                      <a:pt x="698632" y="169806"/>
                    </a:lnTo>
                    <a:lnTo>
                      <a:pt x="669974" y="134620"/>
                    </a:lnTo>
                    <a:lnTo>
                      <a:pt x="641315" y="169806"/>
                    </a:lnTo>
                    <a:lnTo>
                      <a:pt x="612657" y="134620"/>
                    </a:lnTo>
                    <a:lnTo>
                      <a:pt x="583998" y="169806"/>
                    </a:lnTo>
                    <a:lnTo>
                      <a:pt x="555340" y="134620"/>
                    </a:lnTo>
                    <a:lnTo>
                      <a:pt x="526681" y="169806"/>
                    </a:lnTo>
                    <a:lnTo>
                      <a:pt x="498023" y="134620"/>
                    </a:lnTo>
                    <a:lnTo>
                      <a:pt x="469364" y="169806"/>
                    </a:lnTo>
                    <a:lnTo>
                      <a:pt x="440706" y="134620"/>
                    </a:lnTo>
                    <a:lnTo>
                      <a:pt x="412047" y="169806"/>
                    </a:lnTo>
                    <a:lnTo>
                      <a:pt x="383389" y="134620"/>
                    </a:lnTo>
                    <a:lnTo>
                      <a:pt x="354730" y="169806"/>
                    </a:lnTo>
                    <a:lnTo>
                      <a:pt x="326072" y="134620"/>
                    </a:lnTo>
                    <a:lnTo>
                      <a:pt x="297413" y="169806"/>
                    </a:lnTo>
                    <a:lnTo>
                      <a:pt x="268755" y="134620"/>
                    </a:lnTo>
                    <a:lnTo>
                      <a:pt x="240096" y="169806"/>
                    </a:lnTo>
                    <a:lnTo>
                      <a:pt x="211438" y="134620"/>
                    </a:lnTo>
                    <a:lnTo>
                      <a:pt x="182779" y="169806"/>
                    </a:lnTo>
                    <a:lnTo>
                      <a:pt x="154121" y="134620"/>
                    </a:lnTo>
                    <a:lnTo>
                      <a:pt x="125462" y="169806"/>
                    </a:lnTo>
                    <a:lnTo>
                      <a:pt x="96804" y="134620"/>
                    </a:lnTo>
                    <a:lnTo>
                      <a:pt x="68145" y="169806"/>
                    </a:lnTo>
                    <a:lnTo>
                      <a:pt x="39487" y="134620"/>
                    </a:lnTo>
                    <a:lnTo>
                      <a:pt x="10828" y="169806"/>
                    </a:lnTo>
                    <a:lnTo>
                      <a:pt x="0" y="156512"/>
                    </a:lnTo>
                    <a:lnTo>
                      <a:pt x="167289" y="25666"/>
                    </a:lnTo>
                    <a:lnTo>
                      <a:pt x="172134" y="22117"/>
                    </a:lnTo>
                    <a:lnTo>
                      <a:pt x="182779" y="35186"/>
                    </a:lnTo>
                    <a:lnTo>
                      <a:pt x="21143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2D2E7757-9DB6-477D-AA29-29A960FD42FB}"/>
                  </a:ext>
                </a:extLst>
              </p:cNvPr>
              <p:cNvSpPr/>
              <p:nvPr/>
            </p:nvSpPr>
            <p:spPr>
              <a:xfrm>
                <a:off x="2963956" y="5267484"/>
                <a:ext cx="1858680" cy="170080"/>
              </a:xfrm>
              <a:custGeom>
                <a:avLst/>
                <a:gdLst>
                  <a:gd name="connsiteX0" fmla="*/ 167672 w 1825155"/>
                  <a:gd name="connsiteY0" fmla="*/ 0 h 169806"/>
                  <a:gd name="connsiteX1" fmla="*/ 196330 w 1825155"/>
                  <a:gd name="connsiteY1" fmla="*/ 35186 h 169806"/>
                  <a:gd name="connsiteX2" fmla="*/ 224989 w 1825155"/>
                  <a:gd name="connsiteY2" fmla="*/ 0 h 169806"/>
                  <a:gd name="connsiteX3" fmla="*/ 253647 w 1825155"/>
                  <a:gd name="connsiteY3" fmla="*/ 35186 h 169806"/>
                  <a:gd name="connsiteX4" fmla="*/ 282306 w 1825155"/>
                  <a:gd name="connsiteY4" fmla="*/ 0 h 169806"/>
                  <a:gd name="connsiteX5" fmla="*/ 310964 w 1825155"/>
                  <a:gd name="connsiteY5" fmla="*/ 35186 h 169806"/>
                  <a:gd name="connsiteX6" fmla="*/ 339623 w 1825155"/>
                  <a:gd name="connsiteY6" fmla="*/ 0 h 169806"/>
                  <a:gd name="connsiteX7" fmla="*/ 368281 w 1825155"/>
                  <a:gd name="connsiteY7" fmla="*/ 35186 h 169806"/>
                  <a:gd name="connsiteX8" fmla="*/ 396940 w 1825155"/>
                  <a:gd name="connsiteY8" fmla="*/ 0 h 169806"/>
                  <a:gd name="connsiteX9" fmla="*/ 425598 w 1825155"/>
                  <a:gd name="connsiteY9" fmla="*/ 35186 h 169806"/>
                  <a:gd name="connsiteX10" fmla="*/ 454257 w 1825155"/>
                  <a:gd name="connsiteY10" fmla="*/ 0 h 169806"/>
                  <a:gd name="connsiteX11" fmla="*/ 482915 w 1825155"/>
                  <a:gd name="connsiteY11" fmla="*/ 35186 h 169806"/>
                  <a:gd name="connsiteX12" fmla="*/ 511574 w 1825155"/>
                  <a:gd name="connsiteY12" fmla="*/ 0 h 169806"/>
                  <a:gd name="connsiteX13" fmla="*/ 540232 w 1825155"/>
                  <a:gd name="connsiteY13" fmla="*/ 35186 h 169806"/>
                  <a:gd name="connsiteX14" fmla="*/ 568891 w 1825155"/>
                  <a:gd name="connsiteY14" fmla="*/ 0 h 169806"/>
                  <a:gd name="connsiteX15" fmla="*/ 597549 w 1825155"/>
                  <a:gd name="connsiteY15" fmla="*/ 35186 h 169806"/>
                  <a:gd name="connsiteX16" fmla="*/ 626208 w 1825155"/>
                  <a:gd name="connsiteY16" fmla="*/ 0 h 169806"/>
                  <a:gd name="connsiteX17" fmla="*/ 654866 w 1825155"/>
                  <a:gd name="connsiteY17" fmla="*/ 35186 h 169806"/>
                  <a:gd name="connsiteX18" fmla="*/ 683525 w 1825155"/>
                  <a:gd name="connsiteY18" fmla="*/ 0 h 169806"/>
                  <a:gd name="connsiteX19" fmla="*/ 712183 w 1825155"/>
                  <a:gd name="connsiteY19" fmla="*/ 35186 h 169806"/>
                  <a:gd name="connsiteX20" fmla="*/ 740842 w 1825155"/>
                  <a:gd name="connsiteY20" fmla="*/ 0 h 169806"/>
                  <a:gd name="connsiteX21" fmla="*/ 769500 w 1825155"/>
                  <a:gd name="connsiteY21" fmla="*/ 35186 h 169806"/>
                  <a:gd name="connsiteX22" fmla="*/ 798159 w 1825155"/>
                  <a:gd name="connsiteY22" fmla="*/ 0 h 169806"/>
                  <a:gd name="connsiteX23" fmla="*/ 826817 w 1825155"/>
                  <a:gd name="connsiteY23" fmla="*/ 35186 h 169806"/>
                  <a:gd name="connsiteX24" fmla="*/ 855476 w 1825155"/>
                  <a:gd name="connsiteY24" fmla="*/ 0 h 169806"/>
                  <a:gd name="connsiteX25" fmla="*/ 884134 w 1825155"/>
                  <a:gd name="connsiteY25" fmla="*/ 35186 h 169806"/>
                  <a:gd name="connsiteX26" fmla="*/ 912793 w 1825155"/>
                  <a:gd name="connsiteY26" fmla="*/ 0 h 169806"/>
                  <a:gd name="connsiteX27" fmla="*/ 941451 w 1825155"/>
                  <a:gd name="connsiteY27" fmla="*/ 35186 h 169806"/>
                  <a:gd name="connsiteX28" fmla="*/ 970110 w 1825155"/>
                  <a:gd name="connsiteY28" fmla="*/ 0 h 169806"/>
                  <a:gd name="connsiteX29" fmla="*/ 998768 w 1825155"/>
                  <a:gd name="connsiteY29" fmla="*/ 35186 h 169806"/>
                  <a:gd name="connsiteX30" fmla="*/ 1027427 w 1825155"/>
                  <a:gd name="connsiteY30" fmla="*/ 0 h 169806"/>
                  <a:gd name="connsiteX31" fmla="*/ 1056085 w 1825155"/>
                  <a:gd name="connsiteY31" fmla="*/ 35186 h 169806"/>
                  <a:gd name="connsiteX32" fmla="*/ 1084744 w 1825155"/>
                  <a:gd name="connsiteY32" fmla="*/ 0 h 169806"/>
                  <a:gd name="connsiteX33" fmla="*/ 1113402 w 1825155"/>
                  <a:gd name="connsiteY33" fmla="*/ 35186 h 169806"/>
                  <a:gd name="connsiteX34" fmla="*/ 1142061 w 1825155"/>
                  <a:gd name="connsiteY34" fmla="*/ 0 h 169806"/>
                  <a:gd name="connsiteX35" fmla="*/ 1170719 w 1825155"/>
                  <a:gd name="connsiteY35" fmla="*/ 35186 h 169806"/>
                  <a:gd name="connsiteX36" fmla="*/ 1199378 w 1825155"/>
                  <a:gd name="connsiteY36" fmla="*/ 0 h 169806"/>
                  <a:gd name="connsiteX37" fmla="*/ 1228036 w 1825155"/>
                  <a:gd name="connsiteY37" fmla="*/ 35186 h 169806"/>
                  <a:gd name="connsiteX38" fmla="*/ 1256695 w 1825155"/>
                  <a:gd name="connsiteY38" fmla="*/ 0 h 169806"/>
                  <a:gd name="connsiteX39" fmla="*/ 1285353 w 1825155"/>
                  <a:gd name="connsiteY39" fmla="*/ 35186 h 169806"/>
                  <a:gd name="connsiteX40" fmla="*/ 1314012 w 1825155"/>
                  <a:gd name="connsiteY40" fmla="*/ 0 h 169806"/>
                  <a:gd name="connsiteX41" fmla="*/ 1342670 w 1825155"/>
                  <a:gd name="connsiteY41" fmla="*/ 35186 h 169806"/>
                  <a:gd name="connsiteX42" fmla="*/ 1371329 w 1825155"/>
                  <a:gd name="connsiteY42" fmla="*/ 0 h 169806"/>
                  <a:gd name="connsiteX43" fmla="*/ 1399987 w 1825155"/>
                  <a:gd name="connsiteY43" fmla="*/ 35186 h 169806"/>
                  <a:gd name="connsiteX44" fmla="*/ 1428646 w 1825155"/>
                  <a:gd name="connsiteY44" fmla="*/ 0 h 169806"/>
                  <a:gd name="connsiteX45" fmla="*/ 1457304 w 1825155"/>
                  <a:gd name="connsiteY45" fmla="*/ 35186 h 169806"/>
                  <a:gd name="connsiteX46" fmla="*/ 1485963 w 1825155"/>
                  <a:gd name="connsiteY46" fmla="*/ 0 h 169806"/>
                  <a:gd name="connsiteX47" fmla="*/ 1514621 w 1825155"/>
                  <a:gd name="connsiteY47" fmla="*/ 35186 h 169806"/>
                  <a:gd name="connsiteX48" fmla="*/ 1543280 w 1825155"/>
                  <a:gd name="connsiteY48" fmla="*/ 0 h 169806"/>
                  <a:gd name="connsiteX49" fmla="*/ 1571938 w 1825155"/>
                  <a:gd name="connsiteY49" fmla="*/ 35186 h 169806"/>
                  <a:gd name="connsiteX50" fmla="*/ 1600597 w 1825155"/>
                  <a:gd name="connsiteY50" fmla="*/ 0 h 169806"/>
                  <a:gd name="connsiteX51" fmla="*/ 1629255 w 1825155"/>
                  <a:gd name="connsiteY51" fmla="*/ 35186 h 169806"/>
                  <a:gd name="connsiteX52" fmla="*/ 1657914 w 1825155"/>
                  <a:gd name="connsiteY52" fmla="*/ 0 h 169806"/>
                  <a:gd name="connsiteX53" fmla="*/ 1686572 w 1825155"/>
                  <a:gd name="connsiteY53" fmla="*/ 35186 h 169806"/>
                  <a:gd name="connsiteX54" fmla="*/ 1694459 w 1825155"/>
                  <a:gd name="connsiteY54" fmla="*/ 25504 h 169806"/>
                  <a:gd name="connsiteX55" fmla="*/ 1719321 w 1825155"/>
                  <a:gd name="connsiteY55" fmla="*/ 46538 h 169806"/>
                  <a:gd name="connsiteX56" fmla="*/ 1807029 w 1825155"/>
                  <a:gd name="connsiteY56" fmla="*/ 123952 h 169806"/>
                  <a:gd name="connsiteX57" fmla="*/ 1825155 w 1825155"/>
                  <a:gd name="connsiteY57" fmla="*/ 140404 h 169806"/>
                  <a:gd name="connsiteX58" fmla="*/ 1801206 w 1825155"/>
                  <a:gd name="connsiteY58" fmla="*/ 169806 h 169806"/>
                  <a:gd name="connsiteX59" fmla="*/ 1772548 w 1825155"/>
                  <a:gd name="connsiteY59" fmla="*/ 134620 h 169806"/>
                  <a:gd name="connsiteX60" fmla="*/ 1743889 w 1825155"/>
                  <a:gd name="connsiteY60" fmla="*/ 169806 h 169806"/>
                  <a:gd name="connsiteX61" fmla="*/ 1715231 w 1825155"/>
                  <a:gd name="connsiteY61" fmla="*/ 134620 h 169806"/>
                  <a:gd name="connsiteX62" fmla="*/ 1686572 w 1825155"/>
                  <a:gd name="connsiteY62" fmla="*/ 169806 h 169806"/>
                  <a:gd name="connsiteX63" fmla="*/ 1657914 w 1825155"/>
                  <a:gd name="connsiteY63" fmla="*/ 134620 h 169806"/>
                  <a:gd name="connsiteX64" fmla="*/ 1629255 w 1825155"/>
                  <a:gd name="connsiteY64" fmla="*/ 169806 h 169806"/>
                  <a:gd name="connsiteX65" fmla="*/ 1600597 w 1825155"/>
                  <a:gd name="connsiteY65" fmla="*/ 134620 h 169806"/>
                  <a:gd name="connsiteX66" fmla="*/ 1571938 w 1825155"/>
                  <a:gd name="connsiteY66" fmla="*/ 169806 h 169806"/>
                  <a:gd name="connsiteX67" fmla="*/ 1543280 w 1825155"/>
                  <a:gd name="connsiteY67" fmla="*/ 134620 h 169806"/>
                  <a:gd name="connsiteX68" fmla="*/ 1514621 w 1825155"/>
                  <a:gd name="connsiteY68" fmla="*/ 169806 h 169806"/>
                  <a:gd name="connsiteX69" fmla="*/ 1485963 w 1825155"/>
                  <a:gd name="connsiteY69" fmla="*/ 134620 h 169806"/>
                  <a:gd name="connsiteX70" fmla="*/ 1457304 w 1825155"/>
                  <a:gd name="connsiteY70" fmla="*/ 169806 h 169806"/>
                  <a:gd name="connsiteX71" fmla="*/ 1428646 w 1825155"/>
                  <a:gd name="connsiteY71" fmla="*/ 134620 h 169806"/>
                  <a:gd name="connsiteX72" fmla="*/ 1399987 w 1825155"/>
                  <a:gd name="connsiteY72" fmla="*/ 169806 h 169806"/>
                  <a:gd name="connsiteX73" fmla="*/ 1371329 w 1825155"/>
                  <a:gd name="connsiteY73" fmla="*/ 134620 h 169806"/>
                  <a:gd name="connsiteX74" fmla="*/ 1342670 w 1825155"/>
                  <a:gd name="connsiteY74" fmla="*/ 169806 h 169806"/>
                  <a:gd name="connsiteX75" fmla="*/ 1314012 w 1825155"/>
                  <a:gd name="connsiteY75" fmla="*/ 134620 h 169806"/>
                  <a:gd name="connsiteX76" fmla="*/ 1285353 w 1825155"/>
                  <a:gd name="connsiteY76" fmla="*/ 169806 h 169806"/>
                  <a:gd name="connsiteX77" fmla="*/ 1256695 w 1825155"/>
                  <a:gd name="connsiteY77" fmla="*/ 134620 h 169806"/>
                  <a:gd name="connsiteX78" fmla="*/ 1228036 w 1825155"/>
                  <a:gd name="connsiteY78" fmla="*/ 169806 h 169806"/>
                  <a:gd name="connsiteX79" fmla="*/ 1199378 w 1825155"/>
                  <a:gd name="connsiteY79" fmla="*/ 134620 h 169806"/>
                  <a:gd name="connsiteX80" fmla="*/ 1170719 w 1825155"/>
                  <a:gd name="connsiteY80" fmla="*/ 169806 h 169806"/>
                  <a:gd name="connsiteX81" fmla="*/ 1142061 w 1825155"/>
                  <a:gd name="connsiteY81" fmla="*/ 134620 h 169806"/>
                  <a:gd name="connsiteX82" fmla="*/ 1113402 w 1825155"/>
                  <a:gd name="connsiteY82" fmla="*/ 169806 h 169806"/>
                  <a:gd name="connsiteX83" fmla="*/ 1084744 w 1825155"/>
                  <a:gd name="connsiteY83" fmla="*/ 134620 h 169806"/>
                  <a:gd name="connsiteX84" fmla="*/ 1056085 w 1825155"/>
                  <a:gd name="connsiteY84" fmla="*/ 169806 h 169806"/>
                  <a:gd name="connsiteX85" fmla="*/ 1027427 w 1825155"/>
                  <a:gd name="connsiteY85" fmla="*/ 134620 h 169806"/>
                  <a:gd name="connsiteX86" fmla="*/ 998768 w 1825155"/>
                  <a:gd name="connsiteY86" fmla="*/ 169806 h 169806"/>
                  <a:gd name="connsiteX87" fmla="*/ 970110 w 1825155"/>
                  <a:gd name="connsiteY87" fmla="*/ 134620 h 169806"/>
                  <a:gd name="connsiteX88" fmla="*/ 941451 w 1825155"/>
                  <a:gd name="connsiteY88" fmla="*/ 169806 h 169806"/>
                  <a:gd name="connsiteX89" fmla="*/ 912793 w 1825155"/>
                  <a:gd name="connsiteY89" fmla="*/ 134620 h 169806"/>
                  <a:gd name="connsiteX90" fmla="*/ 884134 w 1825155"/>
                  <a:gd name="connsiteY90" fmla="*/ 169806 h 169806"/>
                  <a:gd name="connsiteX91" fmla="*/ 855476 w 1825155"/>
                  <a:gd name="connsiteY91" fmla="*/ 134620 h 169806"/>
                  <a:gd name="connsiteX92" fmla="*/ 826817 w 1825155"/>
                  <a:gd name="connsiteY92" fmla="*/ 169806 h 169806"/>
                  <a:gd name="connsiteX93" fmla="*/ 798159 w 1825155"/>
                  <a:gd name="connsiteY93" fmla="*/ 134620 h 169806"/>
                  <a:gd name="connsiteX94" fmla="*/ 769500 w 1825155"/>
                  <a:gd name="connsiteY94" fmla="*/ 169806 h 169806"/>
                  <a:gd name="connsiteX95" fmla="*/ 740842 w 1825155"/>
                  <a:gd name="connsiteY95" fmla="*/ 134620 h 169806"/>
                  <a:gd name="connsiteX96" fmla="*/ 712183 w 1825155"/>
                  <a:gd name="connsiteY96" fmla="*/ 169806 h 169806"/>
                  <a:gd name="connsiteX97" fmla="*/ 683525 w 1825155"/>
                  <a:gd name="connsiteY97" fmla="*/ 134620 h 169806"/>
                  <a:gd name="connsiteX98" fmla="*/ 654866 w 1825155"/>
                  <a:gd name="connsiteY98" fmla="*/ 169806 h 169806"/>
                  <a:gd name="connsiteX99" fmla="*/ 626208 w 1825155"/>
                  <a:gd name="connsiteY99" fmla="*/ 134620 h 169806"/>
                  <a:gd name="connsiteX100" fmla="*/ 597549 w 1825155"/>
                  <a:gd name="connsiteY100" fmla="*/ 169806 h 169806"/>
                  <a:gd name="connsiteX101" fmla="*/ 568891 w 1825155"/>
                  <a:gd name="connsiteY101" fmla="*/ 134620 h 169806"/>
                  <a:gd name="connsiteX102" fmla="*/ 540232 w 1825155"/>
                  <a:gd name="connsiteY102" fmla="*/ 169806 h 169806"/>
                  <a:gd name="connsiteX103" fmla="*/ 511574 w 1825155"/>
                  <a:gd name="connsiteY103" fmla="*/ 134620 h 169806"/>
                  <a:gd name="connsiteX104" fmla="*/ 482915 w 1825155"/>
                  <a:gd name="connsiteY104" fmla="*/ 169806 h 169806"/>
                  <a:gd name="connsiteX105" fmla="*/ 454257 w 1825155"/>
                  <a:gd name="connsiteY105" fmla="*/ 134620 h 169806"/>
                  <a:gd name="connsiteX106" fmla="*/ 425598 w 1825155"/>
                  <a:gd name="connsiteY106" fmla="*/ 169806 h 169806"/>
                  <a:gd name="connsiteX107" fmla="*/ 396940 w 1825155"/>
                  <a:gd name="connsiteY107" fmla="*/ 134620 h 169806"/>
                  <a:gd name="connsiteX108" fmla="*/ 368281 w 1825155"/>
                  <a:gd name="connsiteY108" fmla="*/ 169806 h 169806"/>
                  <a:gd name="connsiteX109" fmla="*/ 339623 w 1825155"/>
                  <a:gd name="connsiteY109" fmla="*/ 134620 h 169806"/>
                  <a:gd name="connsiteX110" fmla="*/ 310964 w 1825155"/>
                  <a:gd name="connsiteY110" fmla="*/ 169806 h 169806"/>
                  <a:gd name="connsiteX111" fmla="*/ 282306 w 1825155"/>
                  <a:gd name="connsiteY111" fmla="*/ 134620 h 169806"/>
                  <a:gd name="connsiteX112" fmla="*/ 253647 w 1825155"/>
                  <a:gd name="connsiteY112" fmla="*/ 169806 h 169806"/>
                  <a:gd name="connsiteX113" fmla="*/ 224989 w 1825155"/>
                  <a:gd name="connsiteY113" fmla="*/ 134620 h 169806"/>
                  <a:gd name="connsiteX114" fmla="*/ 196330 w 1825155"/>
                  <a:gd name="connsiteY114" fmla="*/ 169806 h 169806"/>
                  <a:gd name="connsiteX115" fmla="*/ 167672 w 1825155"/>
                  <a:gd name="connsiteY115" fmla="*/ 134620 h 169806"/>
                  <a:gd name="connsiteX116" fmla="*/ 139013 w 1825155"/>
                  <a:gd name="connsiteY116" fmla="*/ 169806 h 169806"/>
                  <a:gd name="connsiteX117" fmla="*/ 110355 w 1825155"/>
                  <a:gd name="connsiteY117" fmla="*/ 134620 h 169806"/>
                  <a:gd name="connsiteX118" fmla="*/ 81696 w 1825155"/>
                  <a:gd name="connsiteY118" fmla="*/ 169806 h 169806"/>
                  <a:gd name="connsiteX119" fmla="*/ 53038 w 1825155"/>
                  <a:gd name="connsiteY119" fmla="*/ 134620 h 169806"/>
                  <a:gd name="connsiteX120" fmla="*/ 24379 w 1825155"/>
                  <a:gd name="connsiteY120" fmla="*/ 169806 h 169806"/>
                  <a:gd name="connsiteX121" fmla="*/ 0 w 1825155"/>
                  <a:gd name="connsiteY121" fmla="*/ 139874 h 169806"/>
                  <a:gd name="connsiteX122" fmla="*/ 72968 w 1825155"/>
                  <a:gd name="connsiteY122" fmla="*/ 75675 h 169806"/>
                  <a:gd name="connsiteX123" fmla="*/ 131835 w 1825155"/>
                  <a:gd name="connsiteY123" fmla="*/ 26373 h 169806"/>
                  <a:gd name="connsiteX124" fmla="*/ 139013 w 1825155"/>
                  <a:gd name="connsiteY124" fmla="*/ 35186 h 169806"/>
                  <a:gd name="connsiteX125" fmla="*/ 167672 w 1825155"/>
                  <a:gd name="connsiteY125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825155" h="169806">
                    <a:moveTo>
                      <a:pt x="167672" y="0"/>
                    </a:moveTo>
                    <a:lnTo>
                      <a:pt x="196330" y="35186"/>
                    </a:lnTo>
                    <a:lnTo>
                      <a:pt x="224989" y="0"/>
                    </a:lnTo>
                    <a:lnTo>
                      <a:pt x="253647" y="35186"/>
                    </a:lnTo>
                    <a:lnTo>
                      <a:pt x="282306" y="0"/>
                    </a:lnTo>
                    <a:lnTo>
                      <a:pt x="310964" y="35186"/>
                    </a:lnTo>
                    <a:lnTo>
                      <a:pt x="339623" y="0"/>
                    </a:lnTo>
                    <a:lnTo>
                      <a:pt x="368281" y="35186"/>
                    </a:lnTo>
                    <a:lnTo>
                      <a:pt x="396940" y="0"/>
                    </a:lnTo>
                    <a:lnTo>
                      <a:pt x="425598" y="35186"/>
                    </a:lnTo>
                    <a:lnTo>
                      <a:pt x="454257" y="0"/>
                    </a:lnTo>
                    <a:lnTo>
                      <a:pt x="482915" y="35186"/>
                    </a:lnTo>
                    <a:lnTo>
                      <a:pt x="511574" y="0"/>
                    </a:lnTo>
                    <a:lnTo>
                      <a:pt x="540232" y="35186"/>
                    </a:lnTo>
                    <a:lnTo>
                      <a:pt x="568891" y="0"/>
                    </a:lnTo>
                    <a:lnTo>
                      <a:pt x="597549" y="35186"/>
                    </a:lnTo>
                    <a:lnTo>
                      <a:pt x="626208" y="0"/>
                    </a:lnTo>
                    <a:lnTo>
                      <a:pt x="654866" y="35186"/>
                    </a:lnTo>
                    <a:lnTo>
                      <a:pt x="683525" y="0"/>
                    </a:lnTo>
                    <a:lnTo>
                      <a:pt x="712183" y="35186"/>
                    </a:lnTo>
                    <a:lnTo>
                      <a:pt x="740842" y="0"/>
                    </a:lnTo>
                    <a:lnTo>
                      <a:pt x="769500" y="35186"/>
                    </a:lnTo>
                    <a:lnTo>
                      <a:pt x="798159" y="0"/>
                    </a:lnTo>
                    <a:lnTo>
                      <a:pt x="826817" y="35186"/>
                    </a:lnTo>
                    <a:lnTo>
                      <a:pt x="855476" y="0"/>
                    </a:lnTo>
                    <a:lnTo>
                      <a:pt x="884134" y="35186"/>
                    </a:lnTo>
                    <a:lnTo>
                      <a:pt x="912793" y="0"/>
                    </a:lnTo>
                    <a:lnTo>
                      <a:pt x="941451" y="35186"/>
                    </a:lnTo>
                    <a:lnTo>
                      <a:pt x="970110" y="0"/>
                    </a:lnTo>
                    <a:lnTo>
                      <a:pt x="998768" y="35186"/>
                    </a:lnTo>
                    <a:lnTo>
                      <a:pt x="1027427" y="0"/>
                    </a:lnTo>
                    <a:lnTo>
                      <a:pt x="1056085" y="35186"/>
                    </a:lnTo>
                    <a:lnTo>
                      <a:pt x="1084744" y="0"/>
                    </a:lnTo>
                    <a:lnTo>
                      <a:pt x="1113402" y="35186"/>
                    </a:lnTo>
                    <a:lnTo>
                      <a:pt x="1142061" y="0"/>
                    </a:lnTo>
                    <a:lnTo>
                      <a:pt x="1170719" y="35186"/>
                    </a:lnTo>
                    <a:lnTo>
                      <a:pt x="1199378" y="0"/>
                    </a:lnTo>
                    <a:lnTo>
                      <a:pt x="1228036" y="35186"/>
                    </a:lnTo>
                    <a:lnTo>
                      <a:pt x="1256695" y="0"/>
                    </a:lnTo>
                    <a:lnTo>
                      <a:pt x="1285353" y="35186"/>
                    </a:lnTo>
                    <a:lnTo>
                      <a:pt x="1314012" y="0"/>
                    </a:lnTo>
                    <a:lnTo>
                      <a:pt x="1342670" y="35186"/>
                    </a:lnTo>
                    <a:lnTo>
                      <a:pt x="1371329" y="0"/>
                    </a:lnTo>
                    <a:lnTo>
                      <a:pt x="1399987" y="35186"/>
                    </a:lnTo>
                    <a:lnTo>
                      <a:pt x="1428646" y="0"/>
                    </a:lnTo>
                    <a:lnTo>
                      <a:pt x="1457304" y="35186"/>
                    </a:lnTo>
                    <a:lnTo>
                      <a:pt x="1485963" y="0"/>
                    </a:lnTo>
                    <a:lnTo>
                      <a:pt x="1514621" y="35186"/>
                    </a:lnTo>
                    <a:lnTo>
                      <a:pt x="1543280" y="0"/>
                    </a:lnTo>
                    <a:lnTo>
                      <a:pt x="1571938" y="35186"/>
                    </a:lnTo>
                    <a:lnTo>
                      <a:pt x="1600597" y="0"/>
                    </a:lnTo>
                    <a:lnTo>
                      <a:pt x="1629255" y="35186"/>
                    </a:lnTo>
                    <a:lnTo>
                      <a:pt x="1657914" y="0"/>
                    </a:lnTo>
                    <a:lnTo>
                      <a:pt x="1686572" y="35186"/>
                    </a:lnTo>
                    <a:lnTo>
                      <a:pt x="1694459" y="25504"/>
                    </a:lnTo>
                    <a:lnTo>
                      <a:pt x="1719321" y="46538"/>
                    </a:lnTo>
                    <a:cubicBezTo>
                      <a:pt x="1749427" y="72751"/>
                      <a:pt x="1778773" y="98664"/>
                      <a:pt x="1807029" y="123952"/>
                    </a:cubicBezTo>
                    <a:lnTo>
                      <a:pt x="1825155" y="140404"/>
                    </a:lnTo>
                    <a:lnTo>
                      <a:pt x="1801206" y="169806"/>
                    </a:lnTo>
                    <a:lnTo>
                      <a:pt x="1772548" y="134620"/>
                    </a:lnTo>
                    <a:lnTo>
                      <a:pt x="1743889" y="169806"/>
                    </a:lnTo>
                    <a:lnTo>
                      <a:pt x="1715231" y="134620"/>
                    </a:lnTo>
                    <a:lnTo>
                      <a:pt x="1686572" y="169806"/>
                    </a:lnTo>
                    <a:lnTo>
                      <a:pt x="1657914" y="134620"/>
                    </a:lnTo>
                    <a:lnTo>
                      <a:pt x="1629255" y="169806"/>
                    </a:lnTo>
                    <a:lnTo>
                      <a:pt x="1600597" y="134620"/>
                    </a:lnTo>
                    <a:lnTo>
                      <a:pt x="1571938" y="169806"/>
                    </a:lnTo>
                    <a:lnTo>
                      <a:pt x="1543280" y="134620"/>
                    </a:lnTo>
                    <a:lnTo>
                      <a:pt x="1514621" y="169806"/>
                    </a:lnTo>
                    <a:lnTo>
                      <a:pt x="1485963" y="134620"/>
                    </a:lnTo>
                    <a:lnTo>
                      <a:pt x="1457304" y="169806"/>
                    </a:lnTo>
                    <a:lnTo>
                      <a:pt x="1428646" y="134620"/>
                    </a:lnTo>
                    <a:lnTo>
                      <a:pt x="1399987" y="169806"/>
                    </a:lnTo>
                    <a:lnTo>
                      <a:pt x="1371329" y="134620"/>
                    </a:lnTo>
                    <a:lnTo>
                      <a:pt x="1342670" y="169806"/>
                    </a:lnTo>
                    <a:lnTo>
                      <a:pt x="1314012" y="134620"/>
                    </a:lnTo>
                    <a:lnTo>
                      <a:pt x="1285353" y="169806"/>
                    </a:lnTo>
                    <a:lnTo>
                      <a:pt x="1256695" y="134620"/>
                    </a:lnTo>
                    <a:lnTo>
                      <a:pt x="1228036" y="169806"/>
                    </a:lnTo>
                    <a:lnTo>
                      <a:pt x="1199378" y="134620"/>
                    </a:lnTo>
                    <a:lnTo>
                      <a:pt x="1170719" y="169806"/>
                    </a:lnTo>
                    <a:lnTo>
                      <a:pt x="1142061" y="134620"/>
                    </a:lnTo>
                    <a:lnTo>
                      <a:pt x="1113402" y="169806"/>
                    </a:lnTo>
                    <a:lnTo>
                      <a:pt x="1084744" y="134620"/>
                    </a:lnTo>
                    <a:lnTo>
                      <a:pt x="1056085" y="169806"/>
                    </a:lnTo>
                    <a:lnTo>
                      <a:pt x="1027427" y="134620"/>
                    </a:lnTo>
                    <a:lnTo>
                      <a:pt x="998768" y="169806"/>
                    </a:lnTo>
                    <a:lnTo>
                      <a:pt x="970110" y="134620"/>
                    </a:lnTo>
                    <a:lnTo>
                      <a:pt x="941451" y="169806"/>
                    </a:lnTo>
                    <a:lnTo>
                      <a:pt x="912793" y="134620"/>
                    </a:lnTo>
                    <a:lnTo>
                      <a:pt x="884134" y="169806"/>
                    </a:lnTo>
                    <a:lnTo>
                      <a:pt x="855476" y="134620"/>
                    </a:lnTo>
                    <a:lnTo>
                      <a:pt x="826817" y="169806"/>
                    </a:lnTo>
                    <a:lnTo>
                      <a:pt x="798159" y="134620"/>
                    </a:lnTo>
                    <a:lnTo>
                      <a:pt x="769500" y="169806"/>
                    </a:lnTo>
                    <a:lnTo>
                      <a:pt x="740842" y="134620"/>
                    </a:lnTo>
                    <a:lnTo>
                      <a:pt x="712183" y="169806"/>
                    </a:lnTo>
                    <a:lnTo>
                      <a:pt x="683525" y="134620"/>
                    </a:lnTo>
                    <a:lnTo>
                      <a:pt x="654866" y="169806"/>
                    </a:lnTo>
                    <a:lnTo>
                      <a:pt x="626208" y="134620"/>
                    </a:lnTo>
                    <a:lnTo>
                      <a:pt x="597549" y="169806"/>
                    </a:lnTo>
                    <a:lnTo>
                      <a:pt x="568891" y="134620"/>
                    </a:lnTo>
                    <a:lnTo>
                      <a:pt x="540232" y="169806"/>
                    </a:lnTo>
                    <a:lnTo>
                      <a:pt x="511574" y="134620"/>
                    </a:lnTo>
                    <a:lnTo>
                      <a:pt x="482915" y="169806"/>
                    </a:lnTo>
                    <a:lnTo>
                      <a:pt x="454257" y="134620"/>
                    </a:lnTo>
                    <a:lnTo>
                      <a:pt x="425598" y="169806"/>
                    </a:lnTo>
                    <a:lnTo>
                      <a:pt x="396940" y="134620"/>
                    </a:lnTo>
                    <a:lnTo>
                      <a:pt x="368281" y="169806"/>
                    </a:lnTo>
                    <a:lnTo>
                      <a:pt x="339623" y="134620"/>
                    </a:lnTo>
                    <a:lnTo>
                      <a:pt x="310964" y="169806"/>
                    </a:lnTo>
                    <a:lnTo>
                      <a:pt x="282306" y="134620"/>
                    </a:lnTo>
                    <a:lnTo>
                      <a:pt x="253647" y="169806"/>
                    </a:lnTo>
                    <a:lnTo>
                      <a:pt x="224989" y="134620"/>
                    </a:lnTo>
                    <a:lnTo>
                      <a:pt x="196330" y="169806"/>
                    </a:lnTo>
                    <a:lnTo>
                      <a:pt x="167672" y="134620"/>
                    </a:lnTo>
                    <a:lnTo>
                      <a:pt x="139013" y="169806"/>
                    </a:lnTo>
                    <a:lnTo>
                      <a:pt x="110355" y="134620"/>
                    </a:lnTo>
                    <a:lnTo>
                      <a:pt x="81696" y="169806"/>
                    </a:lnTo>
                    <a:lnTo>
                      <a:pt x="53038" y="134620"/>
                    </a:lnTo>
                    <a:lnTo>
                      <a:pt x="24379" y="169806"/>
                    </a:lnTo>
                    <a:lnTo>
                      <a:pt x="0" y="139874"/>
                    </a:lnTo>
                    <a:lnTo>
                      <a:pt x="72968" y="75675"/>
                    </a:lnTo>
                    <a:lnTo>
                      <a:pt x="131835" y="26373"/>
                    </a:lnTo>
                    <a:lnTo>
                      <a:pt x="139013" y="35186"/>
                    </a:lnTo>
                    <a:lnTo>
                      <a:pt x="1676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台形 743">
                <a:extLst>
                  <a:ext uri="{FF2B5EF4-FFF2-40B4-BE49-F238E27FC236}">
                    <a16:creationId xmlns:a16="http://schemas.microsoft.com/office/drawing/2014/main" id="{72EAEEF3-539D-4029-A429-1510657504CB}"/>
                  </a:ext>
                </a:extLst>
              </p:cNvPr>
              <p:cNvSpPr/>
              <p:nvPr/>
            </p:nvSpPr>
            <p:spPr>
              <a:xfrm rot="10800000">
                <a:off x="3876327" y="4625227"/>
                <a:ext cx="45719" cy="90487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二等辺三角形 9">
                <a:extLst>
                  <a:ext uri="{FF2B5EF4-FFF2-40B4-BE49-F238E27FC236}">
                    <a16:creationId xmlns:a16="http://schemas.microsoft.com/office/drawing/2014/main" id="{2B900323-208C-4009-8931-AA30D6FCAFEA}"/>
                  </a:ext>
                </a:extLst>
              </p:cNvPr>
              <p:cNvSpPr/>
              <p:nvPr/>
            </p:nvSpPr>
            <p:spPr>
              <a:xfrm>
                <a:off x="3762949" y="4703763"/>
                <a:ext cx="272476" cy="106602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0CCEFE73-BDAA-4773-BD75-107AEBCC6253}"/>
                </a:ext>
              </a:extLst>
            </p:cNvPr>
            <p:cNvGrpSpPr/>
            <p:nvPr/>
          </p:nvGrpSpPr>
          <p:grpSpPr>
            <a:xfrm>
              <a:off x="4030599" y="5207000"/>
              <a:ext cx="1290635" cy="1097056"/>
              <a:chOff x="2709799" y="4625227"/>
              <a:chExt cx="2378776" cy="1678829"/>
            </a:xfrm>
          </p:grpSpPr>
          <p:sp>
            <p:nvSpPr>
              <p:cNvPr id="705" name="正方形/長方形 704">
                <a:extLst>
                  <a:ext uri="{FF2B5EF4-FFF2-40B4-BE49-F238E27FC236}">
                    <a16:creationId xmlns:a16="http://schemas.microsoft.com/office/drawing/2014/main" id="{3CA81E16-EA30-45D8-96C0-EAD07281DB21}"/>
                  </a:ext>
                </a:extLst>
              </p:cNvPr>
              <p:cNvSpPr/>
              <p:nvPr/>
            </p:nvSpPr>
            <p:spPr>
              <a:xfrm>
                <a:off x="2907820" y="5655897"/>
                <a:ext cx="1996809" cy="648159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6" name="正方形/長方形 705">
                <a:extLst>
                  <a:ext uri="{FF2B5EF4-FFF2-40B4-BE49-F238E27FC236}">
                    <a16:creationId xmlns:a16="http://schemas.microsoft.com/office/drawing/2014/main" id="{D9987322-3CF9-472C-921A-923DC66D30E6}"/>
                  </a:ext>
                </a:extLst>
              </p:cNvPr>
              <p:cNvSpPr/>
              <p:nvPr/>
            </p:nvSpPr>
            <p:spPr>
              <a:xfrm>
                <a:off x="2954699" y="5655897"/>
                <a:ext cx="1915752" cy="648159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7" name="正方形/長方形 706">
                <a:extLst>
                  <a:ext uri="{FF2B5EF4-FFF2-40B4-BE49-F238E27FC236}">
                    <a16:creationId xmlns:a16="http://schemas.microsoft.com/office/drawing/2014/main" id="{15241134-045C-4E9D-8AD6-98C49918F29A}"/>
                  </a:ext>
                </a:extLst>
              </p:cNvPr>
              <p:cNvSpPr/>
              <p:nvPr/>
            </p:nvSpPr>
            <p:spPr>
              <a:xfrm>
                <a:off x="2954699" y="5651465"/>
                <a:ext cx="1915752" cy="19196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2FDE140A-3EBE-4BBF-808C-CA65AF39263A}"/>
                  </a:ext>
                </a:extLst>
              </p:cNvPr>
              <p:cNvGrpSpPr/>
              <p:nvPr/>
            </p:nvGrpSpPr>
            <p:grpSpPr>
              <a:xfrm>
                <a:off x="3241744" y="5555920"/>
                <a:ext cx="1336468" cy="307571"/>
                <a:chOff x="3219316" y="5555920"/>
                <a:chExt cx="1983739" cy="307571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723" name="正方形/長方形 722">
                  <a:extLst>
                    <a:ext uri="{FF2B5EF4-FFF2-40B4-BE49-F238E27FC236}">
                      <a16:creationId xmlns:a16="http://schemas.microsoft.com/office/drawing/2014/main" id="{0DDC0C77-04E3-4279-A8AF-CFE5A3C56B63}"/>
                    </a:ext>
                  </a:extLst>
                </p:cNvPr>
                <p:cNvSpPr/>
                <p:nvPr/>
              </p:nvSpPr>
              <p:spPr>
                <a:xfrm>
                  <a:off x="3219316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正方形/長方形 723">
                  <a:extLst>
                    <a:ext uri="{FF2B5EF4-FFF2-40B4-BE49-F238E27FC236}">
                      <a16:creationId xmlns:a16="http://schemas.microsoft.com/office/drawing/2014/main" id="{11E4C5B7-5394-4E9D-9A40-8434D500398A}"/>
                    </a:ext>
                  </a:extLst>
                </p:cNvPr>
                <p:cNvSpPr/>
                <p:nvPr/>
              </p:nvSpPr>
              <p:spPr>
                <a:xfrm>
                  <a:off x="3703821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正方形/長方形 724">
                  <a:extLst>
                    <a:ext uri="{FF2B5EF4-FFF2-40B4-BE49-F238E27FC236}">
                      <a16:creationId xmlns:a16="http://schemas.microsoft.com/office/drawing/2014/main" id="{DBB6564B-EA02-45EA-977D-C38A1A402E3C}"/>
                    </a:ext>
                  </a:extLst>
                </p:cNvPr>
                <p:cNvSpPr/>
                <p:nvPr/>
              </p:nvSpPr>
              <p:spPr>
                <a:xfrm>
                  <a:off x="4188326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正方形/長方形 725">
                  <a:extLst>
                    <a:ext uri="{FF2B5EF4-FFF2-40B4-BE49-F238E27FC236}">
                      <a16:creationId xmlns:a16="http://schemas.microsoft.com/office/drawing/2014/main" id="{0E7590A4-A75B-49D9-BD51-C4F8BF56B07E}"/>
                    </a:ext>
                  </a:extLst>
                </p:cNvPr>
                <p:cNvSpPr/>
                <p:nvPr/>
              </p:nvSpPr>
              <p:spPr>
                <a:xfrm>
                  <a:off x="4672831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正方形/長方形 726">
                  <a:extLst>
                    <a:ext uri="{FF2B5EF4-FFF2-40B4-BE49-F238E27FC236}">
                      <a16:creationId xmlns:a16="http://schemas.microsoft.com/office/drawing/2014/main" id="{9017569D-5278-4440-9897-7146AA806506}"/>
                    </a:ext>
                  </a:extLst>
                </p:cNvPr>
                <p:cNvSpPr/>
                <p:nvPr/>
              </p:nvSpPr>
              <p:spPr>
                <a:xfrm>
                  <a:off x="5157336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9" name="二等辺三角形 9">
                <a:extLst>
                  <a:ext uri="{FF2B5EF4-FFF2-40B4-BE49-F238E27FC236}">
                    <a16:creationId xmlns:a16="http://schemas.microsoft.com/office/drawing/2014/main" id="{F4D9E034-47CD-4F67-B1A1-B7EB21DB0A0F}"/>
                  </a:ext>
                </a:extLst>
              </p:cNvPr>
              <p:cNvSpPr/>
              <p:nvPr/>
            </p:nvSpPr>
            <p:spPr>
              <a:xfrm>
                <a:off x="2709799" y="4760639"/>
                <a:ext cx="2378776" cy="923124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正方形/長方形 709">
                <a:extLst>
                  <a:ext uri="{FF2B5EF4-FFF2-40B4-BE49-F238E27FC236}">
                    <a16:creationId xmlns:a16="http://schemas.microsoft.com/office/drawing/2014/main" id="{EB3FBCB2-9C09-4541-8513-FA0BEF2FECB5}"/>
                  </a:ext>
                </a:extLst>
              </p:cNvPr>
              <p:cNvSpPr/>
              <p:nvPr/>
            </p:nvSpPr>
            <p:spPr>
              <a:xfrm>
                <a:off x="2954699" y="5817772"/>
                <a:ext cx="1915752" cy="4571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1" name="正方形/長方形 710">
                <a:extLst>
                  <a:ext uri="{FF2B5EF4-FFF2-40B4-BE49-F238E27FC236}">
                    <a16:creationId xmlns:a16="http://schemas.microsoft.com/office/drawing/2014/main" id="{811E20EB-DB52-4B34-91DA-2EB61CEEB982}"/>
                  </a:ext>
                </a:extLst>
              </p:cNvPr>
              <p:cNvSpPr/>
              <p:nvPr/>
            </p:nvSpPr>
            <p:spPr>
              <a:xfrm>
                <a:off x="3259962" y="5863491"/>
                <a:ext cx="1299343" cy="44056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正方形/長方形 711">
                <a:extLst>
                  <a:ext uri="{FF2B5EF4-FFF2-40B4-BE49-F238E27FC236}">
                    <a16:creationId xmlns:a16="http://schemas.microsoft.com/office/drawing/2014/main" id="{3F774F43-5308-4A9A-B19F-022F828C6504}"/>
                  </a:ext>
                </a:extLst>
              </p:cNvPr>
              <p:cNvSpPr/>
              <p:nvPr/>
            </p:nvSpPr>
            <p:spPr>
              <a:xfrm>
                <a:off x="3298062" y="5863491"/>
                <a:ext cx="1219963" cy="44056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正方形/長方形 712">
                <a:extLst>
                  <a:ext uri="{FF2B5EF4-FFF2-40B4-BE49-F238E27FC236}">
                    <a16:creationId xmlns:a16="http://schemas.microsoft.com/office/drawing/2014/main" id="{374B93F3-C3D1-4D4E-AF19-2916EE772D4B}"/>
                  </a:ext>
                </a:extLst>
              </p:cNvPr>
              <p:cNvSpPr/>
              <p:nvPr/>
            </p:nvSpPr>
            <p:spPr>
              <a:xfrm>
                <a:off x="3588794" y="5863491"/>
                <a:ext cx="637132" cy="44056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正方形/長方形 713">
                <a:extLst>
                  <a:ext uri="{FF2B5EF4-FFF2-40B4-BE49-F238E27FC236}">
                    <a16:creationId xmlns:a16="http://schemas.microsoft.com/office/drawing/2014/main" id="{696E89DD-8160-48FB-AC5C-579699A0C0F2}"/>
                  </a:ext>
                </a:extLst>
              </p:cNvPr>
              <p:cNvSpPr/>
              <p:nvPr/>
            </p:nvSpPr>
            <p:spPr>
              <a:xfrm>
                <a:off x="3624158" y="5863491"/>
                <a:ext cx="573192" cy="44056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DD397A24-F62B-418A-92BB-39942520DFD6}"/>
                  </a:ext>
                </a:extLst>
              </p:cNvPr>
              <p:cNvSpPr/>
              <p:nvPr/>
            </p:nvSpPr>
            <p:spPr>
              <a:xfrm>
                <a:off x="3444868" y="4863624"/>
                <a:ext cx="900386" cy="170080"/>
              </a:xfrm>
              <a:custGeom>
                <a:avLst/>
                <a:gdLst>
                  <a:gd name="connsiteX0" fmla="*/ 268572 w 884145"/>
                  <a:gd name="connsiteY0" fmla="*/ 0 h 169806"/>
                  <a:gd name="connsiteX1" fmla="*/ 297230 w 884145"/>
                  <a:gd name="connsiteY1" fmla="*/ 35186 h 169806"/>
                  <a:gd name="connsiteX2" fmla="*/ 325889 w 884145"/>
                  <a:gd name="connsiteY2" fmla="*/ 0 h 169806"/>
                  <a:gd name="connsiteX3" fmla="*/ 354547 w 884145"/>
                  <a:gd name="connsiteY3" fmla="*/ 35186 h 169806"/>
                  <a:gd name="connsiteX4" fmla="*/ 383206 w 884145"/>
                  <a:gd name="connsiteY4" fmla="*/ 0 h 169806"/>
                  <a:gd name="connsiteX5" fmla="*/ 411864 w 884145"/>
                  <a:gd name="connsiteY5" fmla="*/ 35186 h 169806"/>
                  <a:gd name="connsiteX6" fmla="*/ 440523 w 884145"/>
                  <a:gd name="connsiteY6" fmla="*/ 0 h 169806"/>
                  <a:gd name="connsiteX7" fmla="*/ 469181 w 884145"/>
                  <a:gd name="connsiteY7" fmla="*/ 35186 h 169806"/>
                  <a:gd name="connsiteX8" fmla="*/ 497840 w 884145"/>
                  <a:gd name="connsiteY8" fmla="*/ 0 h 169806"/>
                  <a:gd name="connsiteX9" fmla="*/ 526498 w 884145"/>
                  <a:gd name="connsiteY9" fmla="*/ 35186 h 169806"/>
                  <a:gd name="connsiteX10" fmla="*/ 555157 w 884145"/>
                  <a:gd name="connsiteY10" fmla="*/ 0 h 169806"/>
                  <a:gd name="connsiteX11" fmla="*/ 583815 w 884145"/>
                  <a:gd name="connsiteY11" fmla="*/ 35186 h 169806"/>
                  <a:gd name="connsiteX12" fmla="*/ 612474 w 884145"/>
                  <a:gd name="connsiteY12" fmla="*/ 0 h 169806"/>
                  <a:gd name="connsiteX13" fmla="*/ 641132 w 884145"/>
                  <a:gd name="connsiteY13" fmla="*/ 35186 h 169806"/>
                  <a:gd name="connsiteX14" fmla="*/ 669630 w 884145"/>
                  <a:gd name="connsiteY14" fmla="*/ 198 h 169806"/>
                  <a:gd name="connsiteX15" fmla="*/ 670294 w 884145"/>
                  <a:gd name="connsiteY15" fmla="*/ 617 h 169806"/>
                  <a:gd name="connsiteX16" fmla="*/ 698449 w 884145"/>
                  <a:gd name="connsiteY16" fmla="*/ 35186 h 169806"/>
                  <a:gd name="connsiteX17" fmla="*/ 707048 w 884145"/>
                  <a:gd name="connsiteY17" fmla="*/ 24629 h 169806"/>
                  <a:gd name="connsiteX18" fmla="*/ 779769 w 884145"/>
                  <a:gd name="connsiteY18" fmla="*/ 75044 h 169806"/>
                  <a:gd name="connsiteX19" fmla="*/ 870453 w 884145"/>
                  <a:gd name="connsiteY19" fmla="*/ 142092 h 169806"/>
                  <a:gd name="connsiteX20" fmla="*/ 884145 w 884145"/>
                  <a:gd name="connsiteY20" fmla="*/ 152931 h 169806"/>
                  <a:gd name="connsiteX21" fmla="*/ 870400 w 884145"/>
                  <a:gd name="connsiteY21" fmla="*/ 169806 h 169806"/>
                  <a:gd name="connsiteX22" fmla="*/ 841742 w 884145"/>
                  <a:gd name="connsiteY22" fmla="*/ 134620 h 169806"/>
                  <a:gd name="connsiteX23" fmla="*/ 813083 w 884145"/>
                  <a:gd name="connsiteY23" fmla="*/ 169806 h 169806"/>
                  <a:gd name="connsiteX24" fmla="*/ 784425 w 884145"/>
                  <a:gd name="connsiteY24" fmla="*/ 134620 h 169806"/>
                  <a:gd name="connsiteX25" fmla="*/ 755766 w 884145"/>
                  <a:gd name="connsiteY25" fmla="*/ 169806 h 169806"/>
                  <a:gd name="connsiteX26" fmla="*/ 727108 w 884145"/>
                  <a:gd name="connsiteY26" fmla="*/ 134620 h 169806"/>
                  <a:gd name="connsiteX27" fmla="*/ 698449 w 884145"/>
                  <a:gd name="connsiteY27" fmla="*/ 169806 h 169806"/>
                  <a:gd name="connsiteX28" fmla="*/ 669791 w 884145"/>
                  <a:gd name="connsiteY28" fmla="*/ 134620 h 169806"/>
                  <a:gd name="connsiteX29" fmla="*/ 641132 w 884145"/>
                  <a:gd name="connsiteY29" fmla="*/ 169806 h 169806"/>
                  <a:gd name="connsiteX30" fmla="*/ 612474 w 884145"/>
                  <a:gd name="connsiteY30" fmla="*/ 134620 h 169806"/>
                  <a:gd name="connsiteX31" fmla="*/ 583815 w 884145"/>
                  <a:gd name="connsiteY31" fmla="*/ 169806 h 169806"/>
                  <a:gd name="connsiteX32" fmla="*/ 555157 w 884145"/>
                  <a:gd name="connsiteY32" fmla="*/ 134620 h 169806"/>
                  <a:gd name="connsiteX33" fmla="*/ 526498 w 884145"/>
                  <a:gd name="connsiteY33" fmla="*/ 169806 h 169806"/>
                  <a:gd name="connsiteX34" fmla="*/ 497840 w 884145"/>
                  <a:gd name="connsiteY34" fmla="*/ 134620 h 169806"/>
                  <a:gd name="connsiteX35" fmla="*/ 469181 w 884145"/>
                  <a:gd name="connsiteY35" fmla="*/ 169806 h 169806"/>
                  <a:gd name="connsiteX36" fmla="*/ 440523 w 884145"/>
                  <a:gd name="connsiteY36" fmla="*/ 134620 h 169806"/>
                  <a:gd name="connsiteX37" fmla="*/ 411864 w 884145"/>
                  <a:gd name="connsiteY37" fmla="*/ 169806 h 169806"/>
                  <a:gd name="connsiteX38" fmla="*/ 383206 w 884145"/>
                  <a:gd name="connsiteY38" fmla="*/ 134620 h 169806"/>
                  <a:gd name="connsiteX39" fmla="*/ 354547 w 884145"/>
                  <a:gd name="connsiteY39" fmla="*/ 169806 h 169806"/>
                  <a:gd name="connsiteX40" fmla="*/ 325889 w 884145"/>
                  <a:gd name="connsiteY40" fmla="*/ 134620 h 169806"/>
                  <a:gd name="connsiteX41" fmla="*/ 297230 w 884145"/>
                  <a:gd name="connsiteY41" fmla="*/ 169806 h 169806"/>
                  <a:gd name="connsiteX42" fmla="*/ 268572 w 884145"/>
                  <a:gd name="connsiteY42" fmla="*/ 134620 h 169806"/>
                  <a:gd name="connsiteX43" fmla="*/ 239913 w 884145"/>
                  <a:gd name="connsiteY43" fmla="*/ 169806 h 169806"/>
                  <a:gd name="connsiteX44" fmla="*/ 211255 w 884145"/>
                  <a:gd name="connsiteY44" fmla="*/ 134620 h 169806"/>
                  <a:gd name="connsiteX45" fmla="*/ 182596 w 884145"/>
                  <a:gd name="connsiteY45" fmla="*/ 169806 h 169806"/>
                  <a:gd name="connsiteX46" fmla="*/ 153938 w 884145"/>
                  <a:gd name="connsiteY46" fmla="*/ 134620 h 169806"/>
                  <a:gd name="connsiteX47" fmla="*/ 125279 w 884145"/>
                  <a:gd name="connsiteY47" fmla="*/ 169806 h 169806"/>
                  <a:gd name="connsiteX48" fmla="*/ 96621 w 884145"/>
                  <a:gd name="connsiteY48" fmla="*/ 134620 h 169806"/>
                  <a:gd name="connsiteX49" fmla="*/ 67962 w 884145"/>
                  <a:gd name="connsiteY49" fmla="*/ 169806 h 169806"/>
                  <a:gd name="connsiteX50" fmla="*/ 39304 w 884145"/>
                  <a:gd name="connsiteY50" fmla="*/ 134620 h 169806"/>
                  <a:gd name="connsiteX51" fmla="*/ 10645 w 884145"/>
                  <a:gd name="connsiteY51" fmla="*/ 169806 h 169806"/>
                  <a:gd name="connsiteX52" fmla="*/ 0 w 884145"/>
                  <a:gd name="connsiteY52" fmla="*/ 156737 h 169806"/>
                  <a:gd name="connsiteX53" fmla="*/ 92165 w 884145"/>
                  <a:gd name="connsiteY53" fmla="*/ 89214 h 169806"/>
                  <a:gd name="connsiteX54" fmla="*/ 178228 w 884145"/>
                  <a:gd name="connsiteY54" fmla="*/ 29823 h 169806"/>
                  <a:gd name="connsiteX55" fmla="*/ 182596 w 884145"/>
                  <a:gd name="connsiteY55" fmla="*/ 35186 h 169806"/>
                  <a:gd name="connsiteX56" fmla="*/ 196815 w 884145"/>
                  <a:gd name="connsiteY56" fmla="*/ 17729 h 169806"/>
                  <a:gd name="connsiteX57" fmla="*/ 215857 w 884145"/>
                  <a:gd name="connsiteY57" fmla="*/ 5650 h 169806"/>
                  <a:gd name="connsiteX58" fmla="*/ 239913 w 884145"/>
                  <a:gd name="connsiteY58" fmla="*/ 35186 h 169806"/>
                  <a:gd name="connsiteX59" fmla="*/ 268572 w 884145"/>
                  <a:gd name="connsiteY5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884145" h="169806">
                    <a:moveTo>
                      <a:pt x="268572" y="0"/>
                    </a:moveTo>
                    <a:lnTo>
                      <a:pt x="297230" y="35186"/>
                    </a:lnTo>
                    <a:lnTo>
                      <a:pt x="325889" y="0"/>
                    </a:lnTo>
                    <a:lnTo>
                      <a:pt x="354547" y="35186"/>
                    </a:lnTo>
                    <a:lnTo>
                      <a:pt x="383206" y="0"/>
                    </a:lnTo>
                    <a:lnTo>
                      <a:pt x="411864" y="35186"/>
                    </a:lnTo>
                    <a:lnTo>
                      <a:pt x="440523" y="0"/>
                    </a:lnTo>
                    <a:lnTo>
                      <a:pt x="469181" y="35186"/>
                    </a:lnTo>
                    <a:lnTo>
                      <a:pt x="497840" y="0"/>
                    </a:lnTo>
                    <a:lnTo>
                      <a:pt x="526498" y="35186"/>
                    </a:lnTo>
                    <a:lnTo>
                      <a:pt x="555157" y="0"/>
                    </a:lnTo>
                    <a:lnTo>
                      <a:pt x="583815" y="35186"/>
                    </a:lnTo>
                    <a:lnTo>
                      <a:pt x="612474" y="0"/>
                    </a:lnTo>
                    <a:lnTo>
                      <a:pt x="641132" y="35186"/>
                    </a:lnTo>
                    <a:lnTo>
                      <a:pt x="669630" y="198"/>
                    </a:lnTo>
                    <a:lnTo>
                      <a:pt x="670294" y="617"/>
                    </a:lnTo>
                    <a:lnTo>
                      <a:pt x="698449" y="35186"/>
                    </a:lnTo>
                    <a:lnTo>
                      <a:pt x="707048" y="24629"/>
                    </a:lnTo>
                    <a:lnTo>
                      <a:pt x="779769" y="75044"/>
                    </a:lnTo>
                    <a:cubicBezTo>
                      <a:pt x="809216" y="96187"/>
                      <a:pt x="839554" y="118644"/>
                      <a:pt x="870453" y="142092"/>
                    </a:cubicBezTo>
                    <a:lnTo>
                      <a:pt x="884145" y="152931"/>
                    </a:lnTo>
                    <a:lnTo>
                      <a:pt x="870400" y="169806"/>
                    </a:lnTo>
                    <a:lnTo>
                      <a:pt x="841742" y="134620"/>
                    </a:lnTo>
                    <a:lnTo>
                      <a:pt x="813083" y="169806"/>
                    </a:lnTo>
                    <a:lnTo>
                      <a:pt x="784425" y="134620"/>
                    </a:lnTo>
                    <a:lnTo>
                      <a:pt x="755766" y="169806"/>
                    </a:lnTo>
                    <a:lnTo>
                      <a:pt x="727108" y="134620"/>
                    </a:lnTo>
                    <a:lnTo>
                      <a:pt x="698449" y="169806"/>
                    </a:lnTo>
                    <a:lnTo>
                      <a:pt x="669791" y="134620"/>
                    </a:lnTo>
                    <a:lnTo>
                      <a:pt x="641132" y="169806"/>
                    </a:lnTo>
                    <a:lnTo>
                      <a:pt x="612474" y="134620"/>
                    </a:lnTo>
                    <a:lnTo>
                      <a:pt x="583815" y="169806"/>
                    </a:lnTo>
                    <a:lnTo>
                      <a:pt x="555157" y="134620"/>
                    </a:lnTo>
                    <a:lnTo>
                      <a:pt x="526498" y="169806"/>
                    </a:lnTo>
                    <a:lnTo>
                      <a:pt x="497840" y="134620"/>
                    </a:lnTo>
                    <a:lnTo>
                      <a:pt x="469181" y="169806"/>
                    </a:lnTo>
                    <a:lnTo>
                      <a:pt x="440523" y="134620"/>
                    </a:lnTo>
                    <a:lnTo>
                      <a:pt x="411864" y="169806"/>
                    </a:lnTo>
                    <a:lnTo>
                      <a:pt x="383206" y="134620"/>
                    </a:lnTo>
                    <a:lnTo>
                      <a:pt x="354547" y="169806"/>
                    </a:lnTo>
                    <a:lnTo>
                      <a:pt x="325889" y="134620"/>
                    </a:lnTo>
                    <a:lnTo>
                      <a:pt x="297230" y="169806"/>
                    </a:lnTo>
                    <a:lnTo>
                      <a:pt x="268572" y="134620"/>
                    </a:lnTo>
                    <a:lnTo>
                      <a:pt x="239913" y="169806"/>
                    </a:lnTo>
                    <a:lnTo>
                      <a:pt x="211255" y="134620"/>
                    </a:lnTo>
                    <a:lnTo>
                      <a:pt x="182596" y="169806"/>
                    </a:lnTo>
                    <a:lnTo>
                      <a:pt x="153938" y="134620"/>
                    </a:lnTo>
                    <a:lnTo>
                      <a:pt x="125279" y="169806"/>
                    </a:lnTo>
                    <a:lnTo>
                      <a:pt x="96621" y="134620"/>
                    </a:lnTo>
                    <a:lnTo>
                      <a:pt x="67962" y="169806"/>
                    </a:lnTo>
                    <a:lnTo>
                      <a:pt x="39304" y="134620"/>
                    </a:lnTo>
                    <a:lnTo>
                      <a:pt x="10645" y="169806"/>
                    </a:lnTo>
                    <a:lnTo>
                      <a:pt x="0" y="156737"/>
                    </a:lnTo>
                    <a:lnTo>
                      <a:pt x="92165" y="89214"/>
                    </a:lnTo>
                    <a:lnTo>
                      <a:pt x="178228" y="29823"/>
                    </a:lnTo>
                    <a:lnTo>
                      <a:pt x="182596" y="35186"/>
                    </a:lnTo>
                    <a:lnTo>
                      <a:pt x="196815" y="17729"/>
                    </a:lnTo>
                    <a:lnTo>
                      <a:pt x="215857" y="5650"/>
                    </a:lnTo>
                    <a:lnTo>
                      <a:pt x="239913" y="35186"/>
                    </a:lnTo>
                    <a:lnTo>
                      <a:pt x="2685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10CB82B0-D20E-4522-927D-B3D585C0D3B1}"/>
                  </a:ext>
                </a:extLst>
              </p:cNvPr>
              <p:cNvSpPr/>
              <p:nvPr/>
            </p:nvSpPr>
            <p:spPr>
              <a:xfrm>
                <a:off x="3098202" y="5132864"/>
                <a:ext cx="1591326" cy="170080"/>
              </a:xfrm>
              <a:custGeom>
                <a:avLst/>
                <a:gdLst>
                  <a:gd name="connsiteX0" fmla="*/ 207788 w 1562624"/>
                  <a:gd name="connsiteY0" fmla="*/ 0 h 169806"/>
                  <a:gd name="connsiteX1" fmla="*/ 236446 w 1562624"/>
                  <a:gd name="connsiteY1" fmla="*/ 35186 h 169806"/>
                  <a:gd name="connsiteX2" fmla="*/ 265105 w 1562624"/>
                  <a:gd name="connsiteY2" fmla="*/ 0 h 169806"/>
                  <a:gd name="connsiteX3" fmla="*/ 293763 w 1562624"/>
                  <a:gd name="connsiteY3" fmla="*/ 35186 h 169806"/>
                  <a:gd name="connsiteX4" fmla="*/ 322422 w 1562624"/>
                  <a:gd name="connsiteY4" fmla="*/ 0 h 169806"/>
                  <a:gd name="connsiteX5" fmla="*/ 351080 w 1562624"/>
                  <a:gd name="connsiteY5" fmla="*/ 35186 h 169806"/>
                  <a:gd name="connsiteX6" fmla="*/ 379739 w 1562624"/>
                  <a:gd name="connsiteY6" fmla="*/ 0 h 169806"/>
                  <a:gd name="connsiteX7" fmla="*/ 408397 w 1562624"/>
                  <a:gd name="connsiteY7" fmla="*/ 35186 h 169806"/>
                  <a:gd name="connsiteX8" fmla="*/ 437056 w 1562624"/>
                  <a:gd name="connsiteY8" fmla="*/ 0 h 169806"/>
                  <a:gd name="connsiteX9" fmla="*/ 465714 w 1562624"/>
                  <a:gd name="connsiteY9" fmla="*/ 35186 h 169806"/>
                  <a:gd name="connsiteX10" fmla="*/ 494373 w 1562624"/>
                  <a:gd name="connsiteY10" fmla="*/ 0 h 169806"/>
                  <a:gd name="connsiteX11" fmla="*/ 523031 w 1562624"/>
                  <a:gd name="connsiteY11" fmla="*/ 35186 h 169806"/>
                  <a:gd name="connsiteX12" fmla="*/ 551690 w 1562624"/>
                  <a:gd name="connsiteY12" fmla="*/ 0 h 169806"/>
                  <a:gd name="connsiteX13" fmla="*/ 580348 w 1562624"/>
                  <a:gd name="connsiteY13" fmla="*/ 35186 h 169806"/>
                  <a:gd name="connsiteX14" fmla="*/ 609007 w 1562624"/>
                  <a:gd name="connsiteY14" fmla="*/ 0 h 169806"/>
                  <a:gd name="connsiteX15" fmla="*/ 637665 w 1562624"/>
                  <a:gd name="connsiteY15" fmla="*/ 35186 h 169806"/>
                  <a:gd name="connsiteX16" fmla="*/ 666324 w 1562624"/>
                  <a:gd name="connsiteY16" fmla="*/ 0 h 169806"/>
                  <a:gd name="connsiteX17" fmla="*/ 694982 w 1562624"/>
                  <a:gd name="connsiteY17" fmla="*/ 35186 h 169806"/>
                  <a:gd name="connsiteX18" fmla="*/ 723641 w 1562624"/>
                  <a:gd name="connsiteY18" fmla="*/ 0 h 169806"/>
                  <a:gd name="connsiteX19" fmla="*/ 752299 w 1562624"/>
                  <a:gd name="connsiteY19" fmla="*/ 35186 h 169806"/>
                  <a:gd name="connsiteX20" fmla="*/ 780958 w 1562624"/>
                  <a:gd name="connsiteY20" fmla="*/ 0 h 169806"/>
                  <a:gd name="connsiteX21" fmla="*/ 809616 w 1562624"/>
                  <a:gd name="connsiteY21" fmla="*/ 35186 h 169806"/>
                  <a:gd name="connsiteX22" fmla="*/ 838275 w 1562624"/>
                  <a:gd name="connsiteY22" fmla="*/ 0 h 169806"/>
                  <a:gd name="connsiteX23" fmla="*/ 866933 w 1562624"/>
                  <a:gd name="connsiteY23" fmla="*/ 35186 h 169806"/>
                  <a:gd name="connsiteX24" fmla="*/ 895592 w 1562624"/>
                  <a:gd name="connsiteY24" fmla="*/ 0 h 169806"/>
                  <a:gd name="connsiteX25" fmla="*/ 924250 w 1562624"/>
                  <a:gd name="connsiteY25" fmla="*/ 35186 h 169806"/>
                  <a:gd name="connsiteX26" fmla="*/ 952909 w 1562624"/>
                  <a:gd name="connsiteY26" fmla="*/ 0 h 169806"/>
                  <a:gd name="connsiteX27" fmla="*/ 981567 w 1562624"/>
                  <a:gd name="connsiteY27" fmla="*/ 35186 h 169806"/>
                  <a:gd name="connsiteX28" fmla="*/ 1010226 w 1562624"/>
                  <a:gd name="connsiteY28" fmla="*/ 0 h 169806"/>
                  <a:gd name="connsiteX29" fmla="*/ 1038884 w 1562624"/>
                  <a:gd name="connsiteY29" fmla="*/ 35186 h 169806"/>
                  <a:gd name="connsiteX30" fmla="*/ 1067543 w 1562624"/>
                  <a:gd name="connsiteY30" fmla="*/ 0 h 169806"/>
                  <a:gd name="connsiteX31" fmla="*/ 1096201 w 1562624"/>
                  <a:gd name="connsiteY31" fmla="*/ 35186 h 169806"/>
                  <a:gd name="connsiteX32" fmla="*/ 1124860 w 1562624"/>
                  <a:gd name="connsiteY32" fmla="*/ 0 h 169806"/>
                  <a:gd name="connsiteX33" fmla="*/ 1153518 w 1562624"/>
                  <a:gd name="connsiteY33" fmla="*/ 35186 h 169806"/>
                  <a:gd name="connsiteX34" fmla="*/ 1182177 w 1562624"/>
                  <a:gd name="connsiteY34" fmla="*/ 0 h 169806"/>
                  <a:gd name="connsiteX35" fmla="*/ 1210835 w 1562624"/>
                  <a:gd name="connsiteY35" fmla="*/ 35186 h 169806"/>
                  <a:gd name="connsiteX36" fmla="*/ 1239494 w 1562624"/>
                  <a:gd name="connsiteY36" fmla="*/ 0 h 169806"/>
                  <a:gd name="connsiteX37" fmla="*/ 1268152 w 1562624"/>
                  <a:gd name="connsiteY37" fmla="*/ 35186 h 169806"/>
                  <a:gd name="connsiteX38" fmla="*/ 1296811 w 1562624"/>
                  <a:gd name="connsiteY38" fmla="*/ 0 h 169806"/>
                  <a:gd name="connsiteX39" fmla="*/ 1325469 w 1562624"/>
                  <a:gd name="connsiteY39" fmla="*/ 35186 h 169806"/>
                  <a:gd name="connsiteX40" fmla="*/ 1354128 w 1562624"/>
                  <a:gd name="connsiteY40" fmla="*/ 0 h 169806"/>
                  <a:gd name="connsiteX41" fmla="*/ 1382786 w 1562624"/>
                  <a:gd name="connsiteY41" fmla="*/ 35186 h 169806"/>
                  <a:gd name="connsiteX42" fmla="*/ 1395787 w 1562624"/>
                  <a:gd name="connsiteY42" fmla="*/ 19225 h 169806"/>
                  <a:gd name="connsiteX43" fmla="*/ 1400378 w 1562624"/>
                  <a:gd name="connsiteY43" fmla="*/ 22859 h 169806"/>
                  <a:gd name="connsiteX44" fmla="*/ 1562624 w 1562624"/>
                  <a:gd name="connsiteY44" fmla="*/ 160124 h 169806"/>
                  <a:gd name="connsiteX45" fmla="*/ 1554737 w 1562624"/>
                  <a:gd name="connsiteY45" fmla="*/ 169806 h 169806"/>
                  <a:gd name="connsiteX46" fmla="*/ 1526079 w 1562624"/>
                  <a:gd name="connsiteY46" fmla="*/ 134620 h 169806"/>
                  <a:gd name="connsiteX47" fmla="*/ 1497420 w 1562624"/>
                  <a:gd name="connsiteY47" fmla="*/ 169806 h 169806"/>
                  <a:gd name="connsiteX48" fmla="*/ 1468762 w 1562624"/>
                  <a:gd name="connsiteY48" fmla="*/ 134620 h 169806"/>
                  <a:gd name="connsiteX49" fmla="*/ 1440103 w 1562624"/>
                  <a:gd name="connsiteY49" fmla="*/ 169806 h 169806"/>
                  <a:gd name="connsiteX50" fmla="*/ 1411445 w 1562624"/>
                  <a:gd name="connsiteY50" fmla="*/ 134620 h 169806"/>
                  <a:gd name="connsiteX51" fmla="*/ 1382786 w 1562624"/>
                  <a:gd name="connsiteY51" fmla="*/ 169806 h 169806"/>
                  <a:gd name="connsiteX52" fmla="*/ 1354128 w 1562624"/>
                  <a:gd name="connsiteY52" fmla="*/ 134620 h 169806"/>
                  <a:gd name="connsiteX53" fmla="*/ 1325469 w 1562624"/>
                  <a:gd name="connsiteY53" fmla="*/ 169806 h 169806"/>
                  <a:gd name="connsiteX54" fmla="*/ 1296811 w 1562624"/>
                  <a:gd name="connsiteY54" fmla="*/ 134620 h 169806"/>
                  <a:gd name="connsiteX55" fmla="*/ 1268152 w 1562624"/>
                  <a:gd name="connsiteY55" fmla="*/ 169806 h 169806"/>
                  <a:gd name="connsiteX56" fmla="*/ 1239494 w 1562624"/>
                  <a:gd name="connsiteY56" fmla="*/ 134620 h 169806"/>
                  <a:gd name="connsiteX57" fmla="*/ 1210835 w 1562624"/>
                  <a:gd name="connsiteY57" fmla="*/ 169806 h 169806"/>
                  <a:gd name="connsiteX58" fmla="*/ 1182177 w 1562624"/>
                  <a:gd name="connsiteY58" fmla="*/ 134620 h 169806"/>
                  <a:gd name="connsiteX59" fmla="*/ 1153518 w 1562624"/>
                  <a:gd name="connsiteY59" fmla="*/ 169806 h 169806"/>
                  <a:gd name="connsiteX60" fmla="*/ 1124860 w 1562624"/>
                  <a:gd name="connsiteY60" fmla="*/ 134620 h 169806"/>
                  <a:gd name="connsiteX61" fmla="*/ 1096201 w 1562624"/>
                  <a:gd name="connsiteY61" fmla="*/ 169806 h 169806"/>
                  <a:gd name="connsiteX62" fmla="*/ 1067543 w 1562624"/>
                  <a:gd name="connsiteY62" fmla="*/ 134620 h 169806"/>
                  <a:gd name="connsiteX63" fmla="*/ 1038884 w 1562624"/>
                  <a:gd name="connsiteY63" fmla="*/ 169806 h 169806"/>
                  <a:gd name="connsiteX64" fmla="*/ 1010226 w 1562624"/>
                  <a:gd name="connsiteY64" fmla="*/ 134620 h 169806"/>
                  <a:gd name="connsiteX65" fmla="*/ 981567 w 1562624"/>
                  <a:gd name="connsiteY65" fmla="*/ 169806 h 169806"/>
                  <a:gd name="connsiteX66" fmla="*/ 952909 w 1562624"/>
                  <a:gd name="connsiteY66" fmla="*/ 134620 h 169806"/>
                  <a:gd name="connsiteX67" fmla="*/ 924250 w 1562624"/>
                  <a:gd name="connsiteY67" fmla="*/ 169806 h 169806"/>
                  <a:gd name="connsiteX68" fmla="*/ 895592 w 1562624"/>
                  <a:gd name="connsiteY68" fmla="*/ 134620 h 169806"/>
                  <a:gd name="connsiteX69" fmla="*/ 866933 w 1562624"/>
                  <a:gd name="connsiteY69" fmla="*/ 169806 h 169806"/>
                  <a:gd name="connsiteX70" fmla="*/ 838275 w 1562624"/>
                  <a:gd name="connsiteY70" fmla="*/ 134620 h 169806"/>
                  <a:gd name="connsiteX71" fmla="*/ 809616 w 1562624"/>
                  <a:gd name="connsiteY71" fmla="*/ 169806 h 169806"/>
                  <a:gd name="connsiteX72" fmla="*/ 780958 w 1562624"/>
                  <a:gd name="connsiteY72" fmla="*/ 134620 h 169806"/>
                  <a:gd name="connsiteX73" fmla="*/ 752299 w 1562624"/>
                  <a:gd name="connsiteY73" fmla="*/ 169806 h 169806"/>
                  <a:gd name="connsiteX74" fmla="*/ 723641 w 1562624"/>
                  <a:gd name="connsiteY74" fmla="*/ 134620 h 169806"/>
                  <a:gd name="connsiteX75" fmla="*/ 694982 w 1562624"/>
                  <a:gd name="connsiteY75" fmla="*/ 169806 h 169806"/>
                  <a:gd name="connsiteX76" fmla="*/ 666324 w 1562624"/>
                  <a:gd name="connsiteY76" fmla="*/ 134620 h 169806"/>
                  <a:gd name="connsiteX77" fmla="*/ 637665 w 1562624"/>
                  <a:gd name="connsiteY77" fmla="*/ 169806 h 169806"/>
                  <a:gd name="connsiteX78" fmla="*/ 609007 w 1562624"/>
                  <a:gd name="connsiteY78" fmla="*/ 134620 h 169806"/>
                  <a:gd name="connsiteX79" fmla="*/ 580348 w 1562624"/>
                  <a:gd name="connsiteY79" fmla="*/ 169806 h 169806"/>
                  <a:gd name="connsiteX80" fmla="*/ 551690 w 1562624"/>
                  <a:gd name="connsiteY80" fmla="*/ 134620 h 169806"/>
                  <a:gd name="connsiteX81" fmla="*/ 523031 w 1562624"/>
                  <a:gd name="connsiteY81" fmla="*/ 169806 h 169806"/>
                  <a:gd name="connsiteX82" fmla="*/ 494373 w 1562624"/>
                  <a:gd name="connsiteY82" fmla="*/ 134620 h 169806"/>
                  <a:gd name="connsiteX83" fmla="*/ 465714 w 1562624"/>
                  <a:gd name="connsiteY83" fmla="*/ 169806 h 169806"/>
                  <a:gd name="connsiteX84" fmla="*/ 437056 w 1562624"/>
                  <a:gd name="connsiteY84" fmla="*/ 134620 h 169806"/>
                  <a:gd name="connsiteX85" fmla="*/ 408397 w 1562624"/>
                  <a:gd name="connsiteY85" fmla="*/ 169806 h 169806"/>
                  <a:gd name="connsiteX86" fmla="*/ 379739 w 1562624"/>
                  <a:gd name="connsiteY86" fmla="*/ 134620 h 169806"/>
                  <a:gd name="connsiteX87" fmla="*/ 351080 w 1562624"/>
                  <a:gd name="connsiteY87" fmla="*/ 169806 h 169806"/>
                  <a:gd name="connsiteX88" fmla="*/ 322422 w 1562624"/>
                  <a:gd name="connsiteY88" fmla="*/ 134620 h 169806"/>
                  <a:gd name="connsiteX89" fmla="*/ 293763 w 1562624"/>
                  <a:gd name="connsiteY89" fmla="*/ 169806 h 169806"/>
                  <a:gd name="connsiteX90" fmla="*/ 265105 w 1562624"/>
                  <a:gd name="connsiteY90" fmla="*/ 134620 h 169806"/>
                  <a:gd name="connsiteX91" fmla="*/ 236446 w 1562624"/>
                  <a:gd name="connsiteY91" fmla="*/ 169806 h 169806"/>
                  <a:gd name="connsiteX92" fmla="*/ 207788 w 1562624"/>
                  <a:gd name="connsiteY92" fmla="*/ 134620 h 169806"/>
                  <a:gd name="connsiteX93" fmla="*/ 179129 w 1562624"/>
                  <a:gd name="connsiteY93" fmla="*/ 169806 h 169806"/>
                  <a:gd name="connsiteX94" fmla="*/ 150471 w 1562624"/>
                  <a:gd name="connsiteY94" fmla="*/ 134620 h 169806"/>
                  <a:gd name="connsiteX95" fmla="*/ 121812 w 1562624"/>
                  <a:gd name="connsiteY95" fmla="*/ 169806 h 169806"/>
                  <a:gd name="connsiteX96" fmla="*/ 93154 w 1562624"/>
                  <a:gd name="connsiteY96" fmla="*/ 134620 h 169806"/>
                  <a:gd name="connsiteX97" fmla="*/ 64495 w 1562624"/>
                  <a:gd name="connsiteY97" fmla="*/ 169806 h 169806"/>
                  <a:gd name="connsiteX98" fmla="*/ 35837 w 1562624"/>
                  <a:gd name="connsiteY98" fmla="*/ 134620 h 169806"/>
                  <a:gd name="connsiteX99" fmla="*/ 7178 w 1562624"/>
                  <a:gd name="connsiteY99" fmla="*/ 169806 h 169806"/>
                  <a:gd name="connsiteX100" fmla="*/ 0 w 1562624"/>
                  <a:gd name="connsiteY100" fmla="*/ 160993 h 169806"/>
                  <a:gd name="connsiteX101" fmla="*/ 134790 w 1562624"/>
                  <a:gd name="connsiteY101" fmla="*/ 48102 h 169806"/>
                  <a:gd name="connsiteX102" fmla="*/ 168301 w 1562624"/>
                  <a:gd name="connsiteY102" fmla="*/ 21892 h 169806"/>
                  <a:gd name="connsiteX103" fmla="*/ 179129 w 1562624"/>
                  <a:gd name="connsiteY103" fmla="*/ 35186 h 169806"/>
                  <a:gd name="connsiteX104" fmla="*/ 207788 w 1562624"/>
                  <a:gd name="connsiteY104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1562624" h="169806">
                    <a:moveTo>
                      <a:pt x="207788" y="0"/>
                    </a:moveTo>
                    <a:lnTo>
                      <a:pt x="236446" y="35186"/>
                    </a:lnTo>
                    <a:lnTo>
                      <a:pt x="265105" y="0"/>
                    </a:lnTo>
                    <a:lnTo>
                      <a:pt x="293763" y="35186"/>
                    </a:lnTo>
                    <a:lnTo>
                      <a:pt x="322422" y="0"/>
                    </a:lnTo>
                    <a:lnTo>
                      <a:pt x="351080" y="35186"/>
                    </a:lnTo>
                    <a:lnTo>
                      <a:pt x="379739" y="0"/>
                    </a:lnTo>
                    <a:lnTo>
                      <a:pt x="408397" y="35186"/>
                    </a:lnTo>
                    <a:lnTo>
                      <a:pt x="437056" y="0"/>
                    </a:lnTo>
                    <a:lnTo>
                      <a:pt x="465714" y="35186"/>
                    </a:lnTo>
                    <a:lnTo>
                      <a:pt x="494373" y="0"/>
                    </a:lnTo>
                    <a:lnTo>
                      <a:pt x="523031" y="35186"/>
                    </a:lnTo>
                    <a:lnTo>
                      <a:pt x="551690" y="0"/>
                    </a:lnTo>
                    <a:lnTo>
                      <a:pt x="580348" y="35186"/>
                    </a:lnTo>
                    <a:lnTo>
                      <a:pt x="609007" y="0"/>
                    </a:lnTo>
                    <a:lnTo>
                      <a:pt x="637665" y="35186"/>
                    </a:lnTo>
                    <a:lnTo>
                      <a:pt x="666324" y="0"/>
                    </a:lnTo>
                    <a:lnTo>
                      <a:pt x="694982" y="35186"/>
                    </a:lnTo>
                    <a:lnTo>
                      <a:pt x="723641" y="0"/>
                    </a:lnTo>
                    <a:lnTo>
                      <a:pt x="752299" y="35186"/>
                    </a:lnTo>
                    <a:lnTo>
                      <a:pt x="780958" y="0"/>
                    </a:lnTo>
                    <a:lnTo>
                      <a:pt x="809616" y="35186"/>
                    </a:lnTo>
                    <a:lnTo>
                      <a:pt x="838275" y="0"/>
                    </a:lnTo>
                    <a:lnTo>
                      <a:pt x="866933" y="35186"/>
                    </a:lnTo>
                    <a:lnTo>
                      <a:pt x="895592" y="0"/>
                    </a:lnTo>
                    <a:lnTo>
                      <a:pt x="924250" y="35186"/>
                    </a:lnTo>
                    <a:lnTo>
                      <a:pt x="952909" y="0"/>
                    </a:lnTo>
                    <a:lnTo>
                      <a:pt x="981567" y="35186"/>
                    </a:lnTo>
                    <a:lnTo>
                      <a:pt x="1010226" y="0"/>
                    </a:lnTo>
                    <a:lnTo>
                      <a:pt x="1038884" y="35186"/>
                    </a:lnTo>
                    <a:lnTo>
                      <a:pt x="1067543" y="0"/>
                    </a:lnTo>
                    <a:lnTo>
                      <a:pt x="1096201" y="35186"/>
                    </a:lnTo>
                    <a:lnTo>
                      <a:pt x="1124860" y="0"/>
                    </a:lnTo>
                    <a:lnTo>
                      <a:pt x="1153518" y="35186"/>
                    </a:lnTo>
                    <a:lnTo>
                      <a:pt x="1182177" y="0"/>
                    </a:lnTo>
                    <a:lnTo>
                      <a:pt x="1210835" y="35186"/>
                    </a:lnTo>
                    <a:lnTo>
                      <a:pt x="1239494" y="0"/>
                    </a:lnTo>
                    <a:lnTo>
                      <a:pt x="1268152" y="35186"/>
                    </a:lnTo>
                    <a:lnTo>
                      <a:pt x="1296811" y="0"/>
                    </a:lnTo>
                    <a:lnTo>
                      <a:pt x="1325469" y="35186"/>
                    </a:lnTo>
                    <a:lnTo>
                      <a:pt x="1354128" y="0"/>
                    </a:lnTo>
                    <a:lnTo>
                      <a:pt x="1382786" y="35186"/>
                    </a:lnTo>
                    <a:lnTo>
                      <a:pt x="1395787" y="19225"/>
                    </a:lnTo>
                    <a:lnTo>
                      <a:pt x="1400378" y="22859"/>
                    </a:lnTo>
                    <a:lnTo>
                      <a:pt x="1562624" y="160124"/>
                    </a:lnTo>
                    <a:lnTo>
                      <a:pt x="1554737" y="169806"/>
                    </a:lnTo>
                    <a:lnTo>
                      <a:pt x="1526079" y="134620"/>
                    </a:lnTo>
                    <a:lnTo>
                      <a:pt x="1497420" y="169806"/>
                    </a:lnTo>
                    <a:lnTo>
                      <a:pt x="1468762" y="134620"/>
                    </a:lnTo>
                    <a:lnTo>
                      <a:pt x="1440103" y="169806"/>
                    </a:lnTo>
                    <a:lnTo>
                      <a:pt x="1411445" y="134620"/>
                    </a:lnTo>
                    <a:lnTo>
                      <a:pt x="1382786" y="169806"/>
                    </a:lnTo>
                    <a:lnTo>
                      <a:pt x="1354128" y="134620"/>
                    </a:lnTo>
                    <a:lnTo>
                      <a:pt x="1325469" y="169806"/>
                    </a:lnTo>
                    <a:lnTo>
                      <a:pt x="1296811" y="134620"/>
                    </a:lnTo>
                    <a:lnTo>
                      <a:pt x="1268152" y="169806"/>
                    </a:lnTo>
                    <a:lnTo>
                      <a:pt x="1239494" y="134620"/>
                    </a:lnTo>
                    <a:lnTo>
                      <a:pt x="1210835" y="169806"/>
                    </a:lnTo>
                    <a:lnTo>
                      <a:pt x="1182177" y="134620"/>
                    </a:lnTo>
                    <a:lnTo>
                      <a:pt x="1153518" y="169806"/>
                    </a:lnTo>
                    <a:lnTo>
                      <a:pt x="1124860" y="134620"/>
                    </a:lnTo>
                    <a:lnTo>
                      <a:pt x="1096201" y="169806"/>
                    </a:lnTo>
                    <a:lnTo>
                      <a:pt x="1067543" y="134620"/>
                    </a:lnTo>
                    <a:lnTo>
                      <a:pt x="1038884" y="169806"/>
                    </a:lnTo>
                    <a:lnTo>
                      <a:pt x="1010226" y="134620"/>
                    </a:lnTo>
                    <a:lnTo>
                      <a:pt x="981567" y="169806"/>
                    </a:lnTo>
                    <a:lnTo>
                      <a:pt x="952909" y="134620"/>
                    </a:lnTo>
                    <a:lnTo>
                      <a:pt x="924250" y="169806"/>
                    </a:lnTo>
                    <a:lnTo>
                      <a:pt x="895592" y="134620"/>
                    </a:lnTo>
                    <a:lnTo>
                      <a:pt x="866933" y="169806"/>
                    </a:lnTo>
                    <a:lnTo>
                      <a:pt x="838275" y="134620"/>
                    </a:lnTo>
                    <a:lnTo>
                      <a:pt x="809616" y="169806"/>
                    </a:lnTo>
                    <a:lnTo>
                      <a:pt x="780958" y="134620"/>
                    </a:lnTo>
                    <a:lnTo>
                      <a:pt x="752299" y="169806"/>
                    </a:lnTo>
                    <a:lnTo>
                      <a:pt x="723641" y="134620"/>
                    </a:lnTo>
                    <a:lnTo>
                      <a:pt x="694982" y="169806"/>
                    </a:lnTo>
                    <a:lnTo>
                      <a:pt x="666324" y="134620"/>
                    </a:lnTo>
                    <a:lnTo>
                      <a:pt x="637665" y="169806"/>
                    </a:lnTo>
                    <a:lnTo>
                      <a:pt x="609007" y="134620"/>
                    </a:lnTo>
                    <a:lnTo>
                      <a:pt x="580348" y="169806"/>
                    </a:lnTo>
                    <a:lnTo>
                      <a:pt x="551690" y="134620"/>
                    </a:lnTo>
                    <a:lnTo>
                      <a:pt x="523031" y="169806"/>
                    </a:lnTo>
                    <a:lnTo>
                      <a:pt x="494373" y="134620"/>
                    </a:lnTo>
                    <a:lnTo>
                      <a:pt x="465714" y="169806"/>
                    </a:lnTo>
                    <a:lnTo>
                      <a:pt x="437056" y="134620"/>
                    </a:lnTo>
                    <a:lnTo>
                      <a:pt x="408397" y="169806"/>
                    </a:lnTo>
                    <a:lnTo>
                      <a:pt x="379739" y="134620"/>
                    </a:lnTo>
                    <a:lnTo>
                      <a:pt x="351080" y="169806"/>
                    </a:lnTo>
                    <a:lnTo>
                      <a:pt x="322422" y="134620"/>
                    </a:lnTo>
                    <a:lnTo>
                      <a:pt x="293763" y="169806"/>
                    </a:lnTo>
                    <a:lnTo>
                      <a:pt x="265105" y="134620"/>
                    </a:lnTo>
                    <a:lnTo>
                      <a:pt x="236446" y="169806"/>
                    </a:lnTo>
                    <a:lnTo>
                      <a:pt x="207788" y="134620"/>
                    </a:lnTo>
                    <a:lnTo>
                      <a:pt x="179129" y="169806"/>
                    </a:lnTo>
                    <a:lnTo>
                      <a:pt x="150471" y="134620"/>
                    </a:lnTo>
                    <a:lnTo>
                      <a:pt x="121812" y="169806"/>
                    </a:lnTo>
                    <a:lnTo>
                      <a:pt x="93154" y="134620"/>
                    </a:lnTo>
                    <a:lnTo>
                      <a:pt x="64495" y="169806"/>
                    </a:lnTo>
                    <a:lnTo>
                      <a:pt x="35837" y="134620"/>
                    </a:lnTo>
                    <a:lnTo>
                      <a:pt x="7178" y="169806"/>
                    </a:lnTo>
                    <a:lnTo>
                      <a:pt x="0" y="160993"/>
                    </a:lnTo>
                    <a:lnTo>
                      <a:pt x="134790" y="48102"/>
                    </a:lnTo>
                    <a:lnTo>
                      <a:pt x="168301" y="21892"/>
                    </a:lnTo>
                    <a:lnTo>
                      <a:pt x="179129" y="35186"/>
                    </a:lnTo>
                    <a:lnTo>
                      <a:pt x="20778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0A5007E0-8148-456F-A4CC-500549593FBC}"/>
                  </a:ext>
                </a:extLst>
              </p:cNvPr>
              <p:cNvSpPr/>
              <p:nvPr/>
            </p:nvSpPr>
            <p:spPr>
              <a:xfrm>
                <a:off x="2800628" y="5402104"/>
                <a:ext cx="2185162" cy="170080"/>
              </a:xfrm>
              <a:custGeom>
                <a:avLst/>
                <a:gdLst>
                  <a:gd name="connsiteX0" fmla="*/ 213422 w 2145749"/>
                  <a:gd name="connsiteY0" fmla="*/ 0 h 169806"/>
                  <a:gd name="connsiteX1" fmla="*/ 242080 w 2145749"/>
                  <a:gd name="connsiteY1" fmla="*/ 35186 h 169806"/>
                  <a:gd name="connsiteX2" fmla="*/ 270739 w 2145749"/>
                  <a:gd name="connsiteY2" fmla="*/ 0 h 169806"/>
                  <a:gd name="connsiteX3" fmla="*/ 299397 w 2145749"/>
                  <a:gd name="connsiteY3" fmla="*/ 35186 h 169806"/>
                  <a:gd name="connsiteX4" fmla="*/ 328056 w 2145749"/>
                  <a:gd name="connsiteY4" fmla="*/ 0 h 169806"/>
                  <a:gd name="connsiteX5" fmla="*/ 356714 w 2145749"/>
                  <a:gd name="connsiteY5" fmla="*/ 35186 h 169806"/>
                  <a:gd name="connsiteX6" fmla="*/ 385373 w 2145749"/>
                  <a:gd name="connsiteY6" fmla="*/ 0 h 169806"/>
                  <a:gd name="connsiteX7" fmla="*/ 414031 w 2145749"/>
                  <a:gd name="connsiteY7" fmla="*/ 35186 h 169806"/>
                  <a:gd name="connsiteX8" fmla="*/ 442690 w 2145749"/>
                  <a:gd name="connsiteY8" fmla="*/ 0 h 169806"/>
                  <a:gd name="connsiteX9" fmla="*/ 471348 w 2145749"/>
                  <a:gd name="connsiteY9" fmla="*/ 35186 h 169806"/>
                  <a:gd name="connsiteX10" fmla="*/ 500007 w 2145749"/>
                  <a:gd name="connsiteY10" fmla="*/ 0 h 169806"/>
                  <a:gd name="connsiteX11" fmla="*/ 528665 w 2145749"/>
                  <a:gd name="connsiteY11" fmla="*/ 35186 h 169806"/>
                  <a:gd name="connsiteX12" fmla="*/ 557324 w 2145749"/>
                  <a:gd name="connsiteY12" fmla="*/ 0 h 169806"/>
                  <a:gd name="connsiteX13" fmla="*/ 585982 w 2145749"/>
                  <a:gd name="connsiteY13" fmla="*/ 35186 h 169806"/>
                  <a:gd name="connsiteX14" fmla="*/ 614641 w 2145749"/>
                  <a:gd name="connsiteY14" fmla="*/ 0 h 169806"/>
                  <a:gd name="connsiteX15" fmla="*/ 643299 w 2145749"/>
                  <a:gd name="connsiteY15" fmla="*/ 35186 h 169806"/>
                  <a:gd name="connsiteX16" fmla="*/ 671958 w 2145749"/>
                  <a:gd name="connsiteY16" fmla="*/ 0 h 169806"/>
                  <a:gd name="connsiteX17" fmla="*/ 700616 w 2145749"/>
                  <a:gd name="connsiteY17" fmla="*/ 35186 h 169806"/>
                  <a:gd name="connsiteX18" fmla="*/ 729275 w 2145749"/>
                  <a:gd name="connsiteY18" fmla="*/ 0 h 169806"/>
                  <a:gd name="connsiteX19" fmla="*/ 757933 w 2145749"/>
                  <a:gd name="connsiteY19" fmla="*/ 35186 h 169806"/>
                  <a:gd name="connsiteX20" fmla="*/ 786592 w 2145749"/>
                  <a:gd name="connsiteY20" fmla="*/ 0 h 169806"/>
                  <a:gd name="connsiteX21" fmla="*/ 815250 w 2145749"/>
                  <a:gd name="connsiteY21" fmla="*/ 35186 h 169806"/>
                  <a:gd name="connsiteX22" fmla="*/ 843909 w 2145749"/>
                  <a:gd name="connsiteY22" fmla="*/ 0 h 169806"/>
                  <a:gd name="connsiteX23" fmla="*/ 872567 w 2145749"/>
                  <a:gd name="connsiteY23" fmla="*/ 35186 h 169806"/>
                  <a:gd name="connsiteX24" fmla="*/ 901226 w 2145749"/>
                  <a:gd name="connsiteY24" fmla="*/ 0 h 169806"/>
                  <a:gd name="connsiteX25" fmla="*/ 929884 w 2145749"/>
                  <a:gd name="connsiteY25" fmla="*/ 35186 h 169806"/>
                  <a:gd name="connsiteX26" fmla="*/ 958543 w 2145749"/>
                  <a:gd name="connsiteY26" fmla="*/ 0 h 169806"/>
                  <a:gd name="connsiteX27" fmla="*/ 987201 w 2145749"/>
                  <a:gd name="connsiteY27" fmla="*/ 35186 h 169806"/>
                  <a:gd name="connsiteX28" fmla="*/ 1015860 w 2145749"/>
                  <a:gd name="connsiteY28" fmla="*/ 0 h 169806"/>
                  <a:gd name="connsiteX29" fmla="*/ 1044518 w 2145749"/>
                  <a:gd name="connsiteY29" fmla="*/ 35186 h 169806"/>
                  <a:gd name="connsiteX30" fmla="*/ 1073177 w 2145749"/>
                  <a:gd name="connsiteY30" fmla="*/ 0 h 169806"/>
                  <a:gd name="connsiteX31" fmla="*/ 1101835 w 2145749"/>
                  <a:gd name="connsiteY31" fmla="*/ 35186 h 169806"/>
                  <a:gd name="connsiteX32" fmla="*/ 1130494 w 2145749"/>
                  <a:gd name="connsiteY32" fmla="*/ 0 h 169806"/>
                  <a:gd name="connsiteX33" fmla="*/ 1159152 w 2145749"/>
                  <a:gd name="connsiteY33" fmla="*/ 35186 h 169806"/>
                  <a:gd name="connsiteX34" fmla="*/ 1187811 w 2145749"/>
                  <a:gd name="connsiteY34" fmla="*/ 0 h 169806"/>
                  <a:gd name="connsiteX35" fmla="*/ 1216469 w 2145749"/>
                  <a:gd name="connsiteY35" fmla="*/ 35186 h 169806"/>
                  <a:gd name="connsiteX36" fmla="*/ 1245128 w 2145749"/>
                  <a:gd name="connsiteY36" fmla="*/ 0 h 169806"/>
                  <a:gd name="connsiteX37" fmla="*/ 1273786 w 2145749"/>
                  <a:gd name="connsiteY37" fmla="*/ 35186 h 169806"/>
                  <a:gd name="connsiteX38" fmla="*/ 1302445 w 2145749"/>
                  <a:gd name="connsiteY38" fmla="*/ 0 h 169806"/>
                  <a:gd name="connsiteX39" fmla="*/ 1331103 w 2145749"/>
                  <a:gd name="connsiteY39" fmla="*/ 35186 h 169806"/>
                  <a:gd name="connsiteX40" fmla="*/ 1359762 w 2145749"/>
                  <a:gd name="connsiteY40" fmla="*/ 0 h 169806"/>
                  <a:gd name="connsiteX41" fmla="*/ 1388420 w 2145749"/>
                  <a:gd name="connsiteY41" fmla="*/ 35186 h 169806"/>
                  <a:gd name="connsiteX42" fmla="*/ 1417079 w 2145749"/>
                  <a:gd name="connsiteY42" fmla="*/ 0 h 169806"/>
                  <a:gd name="connsiteX43" fmla="*/ 1445737 w 2145749"/>
                  <a:gd name="connsiteY43" fmla="*/ 35186 h 169806"/>
                  <a:gd name="connsiteX44" fmla="*/ 1474396 w 2145749"/>
                  <a:gd name="connsiteY44" fmla="*/ 0 h 169806"/>
                  <a:gd name="connsiteX45" fmla="*/ 1503054 w 2145749"/>
                  <a:gd name="connsiteY45" fmla="*/ 35186 h 169806"/>
                  <a:gd name="connsiteX46" fmla="*/ 1531713 w 2145749"/>
                  <a:gd name="connsiteY46" fmla="*/ 0 h 169806"/>
                  <a:gd name="connsiteX47" fmla="*/ 1560371 w 2145749"/>
                  <a:gd name="connsiteY47" fmla="*/ 35186 h 169806"/>
                  <a:gd name="connsiteX48" fmla="*/ 1589030 w 2145749"/>
                  <a:gd name="connsiteY48" fmla="*/ 0 h 169806"/>
                  <a:gd name="connsiteX49" fmla="*/ 1617688 w 2145749"/>
                  <a:gd name="connsiteY49" fmla="*/ 35186 h 169806"/>
                  <a:gd name="connsiteX50" fmla="*/ 1646347 w 2145749"/>
                  <a:gd name="connsiteY50" fmla="*/ 0 h 169806"/>
                  <a:gd name="connsiteX51" fmla="*/ 1675005 w 2145749"/>
                  <a:gd name="connsiteY51" fmla="*/ 35186 h 169806"/>
                  <a:gd name="connsiteX52" fmla="*/ 1703664 w 2145749"/>
                  <a:gd name="connsiteY52" fmla="*/ 0 h 169806"/>
                  <a:gd name="connsiteX53" fmla="*/ 1732322 w 2145749"/>
                  <a:gd name="connsiteY53" fmla="*/ 35186 h 169806"/>
                  <a:gd name="connsiteX54" fmla="*/ 1760981 w 2145749"/>
                  <a:gd name="connsiteY54" fmla="*/ 0 h 169806"/>
                  <a:gd name="connsiteX55" fmla="*/ 1789639 w 2145749"/>
                  <a:gd name="connsiteY55" fmla="*/ 35186 h 169806"/>
                  <a:gd name="connsiteX56" fmla="*/ 1818298 w 2145749"/>
                  <a:gd name="connsiteY56" fmla="*/ 0 h 169806"/>
                  <a:gd name="connsiteX57" fmla="*/ 1846956 w 2145749"/>
                  <a:gd name="connsiteY57" fmla="*/ 35186 h 169806"/>
                  <a:gd name="connsiteX58" fmla="*/ 1875615 w 2145749"/>
                  <a:gd name="connsiteY58" fmla="*/ 0 h 169806"/>
                  <a:gd name="connsiteX59" fmla="*/ 1904273 w 2145749"/>
                  <a:gd name="connsiteY59" fmla="*/ 35186 h 169806"/>
                  <a:gd name="connsiteX60" fmla="*/ 1932932 w 2145749"/>
                  <a:gd name="connsiteY60" fmla="*/ 0 h 169806"/>
                  <a:gd name="connsiteX61" fmla="*/ 1961590 w 2145749"/>
                  <a:gd name="connsiteY61" fmla="*/ 35186 h 169806"/>
                  <a:gd name="connsiteX62" fmla="*/ 1985539 w 2145749"/>
                  <a:gd name="connsiteY62" fmla="*/ 5784 h 169806"/>
                  <a:gd name="connsiteX63" fmla="*/ 2048582 w 2145749"/>
                  <a:gd name="connsiteY63" fmla="*/ 63005 h 169806"/>
                  <a:gd name="connsiteX64" fmla="*/ 2121231 w 2145749"/>
                  <a:gd name="connsiteY64" fmla="*/ 130999 h 169806"/>
                  <a:gd name="connsiteX65" fmla="*/ 2145749 w 2145749"/>
                  <a:gd name="connsiteY65" fmla="*/ 154818 h 169806"/>
                  <a:gd name="connsiteX66" fmla="*/ 2133541 w 2145749"/>
                  <a:gd name="connsiteY66" fmla="*/ 169806 h 169806"/>
                  <a:gd name="connsiteX67" fmla="*/ 2104883 w 2145749"/>
                  <a:gd name="connsiteY67" fmla="*/ 134620 h 169806"/>
                  <a:gd name="connsiteX68" fmla="*/ 2076224 w 2145749"/>
                  <a:gd name="connsiteY68" fmla="*/ 169806 h 169806"/>
                  <a:gd name="connsiteX69" fmla="*/ 2047566 w 2145749"/>
                  <a:gd name="connsiteY69" fmla="*/ 134620 h 169806"/>
                  <a:gd name="connsiteX70" fmla="*/ 2018907 w 2145749"/>
                  <a:gd name="connsiteY70" fmla="*/ 169806 h 169806"/>
                  <a:gd name="connsiteX71" fmla="*/ 1990249 w 2145749"/>
                  <a:gd name="connsiteY71" fmla="*/ 134620 h 169806"/>
                  <a:gd name="connsiteX72" fmla="*/ 1961590 w 2145749"/>
                  <a:gd name="connsiteY72" fmla="*/ 169806 h 169806"/>
                  <a:gd name="connsiteX73" fmla="*/ 1932932 w 2145749"/>
                  <a:gd name="connsiteY73" fmla="*/ 134620 h 169806"/>
                  <a:gd name="connsiteX74" fmla="*/ 1904273 w 2145749"/>
                  <a:gd name="connsiteY74" fmla="*/ 169806 h 169806"/>
                  <a:gd name="connsiteX75" fmla="*/ 1875615 w 2145749"/>
                  <a:gd name="connsiteY75" fmla="*/ 134620 h 169806"/>
                  <a:gd name="connsiteX76" fmla="*/ 1846956 w 2145749"/>
                  <a:gd name="connsiteY76" fmla="*/ 169806 h 169806"/>
                  <a:gd name="connsiteX77" fmla="*/ 1818298 w 2145749"/>
                  <a:gd name="connsiteY77" fmla="*/ 134620 h 169806"/>
                  <a:gd name="connsiteX78" fmla="*/ 1789639 w 2145749"/>
                  <a:gd name="connsiteY78" fmla="*/ 169806 h 169806"/>
                  <a:gd name="connsiteX79" fmla="*/ 1760981 w 2145749"/>
                  <a:gd name="connsiteY79" fmla="*/ 134620 h 169806"/>
                  <a:gd name="connsiteX80" fmla="*/ 1732322 w 2145749"/>
                  <a:gd name="connsiteY80" fmla="*/ 169806 h 169806"/>
                  <a:gd name="connsiteX81" fmla="*/ 1703664 w 2145749"/>
                  <a:gd name="connsiteY81" fmla="*/ 134620 h 169806"/>
                  <a:gd name="connsiteX82" fmla="*/ 1675005 w 2145749"/>
                  <a:gd name="connsiteY82" fmla="*/ 169806 h 169806"/>
                  <a:gd name="connsiteX83" fmla="*/ 1646347 w 2145749"/>
                  <a:gd name="connsiteY83" fmla="*/ 134620 h 169806"/>
                  <a:gd name="connsiteX84" fmla="*/ 1617688 w 2145749"/>
                  <a:gd name="connsiteY84" fmla="*/ 169806 h 169806"/>
                  <a:gd name="connsiteX85" fmla="*/ 1589030 w 2145749"/>
                  <a:gd name="connsiteY85" fmla="*/ 134620 h 169806"/>
                  <a:gd name="connsiteX86" fmla="*/ 1560371 w 2145749"/>
                  <a:gd name="connsiteY86" fmla="*/ 169806 h 169806"/>
                  <a:gd name="connsiteX87" fmla="*/ 1531713 w 2145749"/>
                  <a:gd name="connsiteY87" fmla="*/ 134620 h 169806"/>
                  <a:gd name="connsiteX88" fmla="*/ 1503054 w 2145749"/>
                  <a:gd name="connsiteY88" fmla="*/ 169806 h 169806"/>
                  <a:gd name="connsiteX89" fmla="*/ 1474396 w 2145749"/>
                  <a:gd name="connsiteY89" fmla="*/ 134620 h 169806"/>
                  <a:gd name="connsiteX90" fmla="*/ 1445737 w 2145749"/>
                  <a:gd name="connsiteY90" fmla="*/ 169806 h 169806"/>
                  <a:gd name="connsiteX91" fmla="*/ 1417079 w 2145749"/>
                  <a:gd name="connsiteY91" fmla="*/ 134620 h 169806"/>
                  <a:gd name="connsiteX92" fmla="*/ 1388420 w 2145749"/>
                  <a:gd name="connsiteY92" fmla="*/ 169806 h 169806"/>
                  <a:gd name="connsiteX93" fmla="*/ 1359762 w 2145749"/>
                  <a:gd name="connsiteY93" fmla="*/ 134620 h 169806"/>
                  <a:gd name="connsiteX94" fmla="*/ 1331103 w 2145749"/>
                  <a:gd name="connsiteY94" fmla="*/ 169806 h 169806"/>
                  <a:gd name="connsiteX95" fmla="*/ 1302445 w 2145749"/>
                  <a:gd name="connsiteY95" fmla="*/ 134620 h 169806"/>
                  <a:gd name="connsiteX96" fmla="*/ 1273786 w 2145749"/>
                  <a:gd name="connsiteY96" fmla="*/ 169806 h 169806"/>
                  <a:gd name="connsiteX97" fmla="*/ 1245128 w 2145749"/>
                  <a:gd name="connsiteY97" fmla="*/ 134620 h 169806"/>
                  <a:gd name="connsiteX98" fmla="*/ 1216469 w 2145749"/>
                  <a:gd name="connsiteY98" fmla="*/ 169806 h 169806"/>
                  <a:gd name="connsiteX99" fmla="*/ 1187811 w 2145749"/>
                  <a:gd name="connsiteY99" fmla="*/ 134620 h 169806"/>
                  <a:gd name="connsiteX100" fmla="*/ 1159152 w 2145749"/>
                  <a:gd name="connsiteY100" fmla="*/ 169806 h 169806"/>
                  <a:gd name="connsiteX101" fmla="*/ 1130494 w 2145749"/>
                  <a:gd name="connsiteY101" fmla="*/ 134620 h 169806"/>
                  <a:gd name="connsiteX102" fmla="*/ 1101835 w 2145749"/>
                  <a:gd name="connsiteY102" fmla="*/ 169806 h 169806"/>
                  <a:gd name="connsiteX103" fmla="*/ 1073177 w 2145749"/>
                  <a:gd name="connsiteY103" fmla="*/ 134620 h 169806"/>
                  <a:gd name="connsiteX104" fmla="*/ 1044518 w 2145749"/>
                  <a:gd name="connsiteY104" fmla="*/ 169806 h 169806"/>
                  <a:gd name="connsiteX105" fmla="*/ 1015860 w 2145749"/>
                  <a:gd name="connsiteY105" fmla="*/ 134620 h 169806"/>
                  <a:gd name="connsiteX106" fmla="*/ 987201 w 2145749"/>
                  <a:gd name="connsiteY106" fmla="*/ 169806 h 169806"/>
                  <a:gd name="connsiteX107" fmla="*/ 958543 w 2145749"/>
                  <a:gd name="connsiteY107" fmla="*/ 134620 h 169806"/>
                  <a:gd name="connsiteX108" fmla="*/ 929884 w 2145749"/>
                  <a:gd name="connsiteY108" fmla="*/ 169806 h 169806"/>
                  <a:gd name="connsiteX109" fmla="*/ 901226 w 2145749"/>
                  <a:gd name="connsiteY109" fmla="*/ 134620 h 169806"/>
                  <a:gd name="connsiteX110" fmla="*/ 872567 w 2145749"/>
                  <a:gd name="connsiteY110" fmla="*/ 169806 h 169806"/>
                  <a:gd name="connsiteX111" fmla="*/ 843909 w 2145749"/>
                  <a:gd name="connsiteY111" fmla="*/ 134620 h 169806"/>
                  <a:gd name="connsiteX112" fmla="*/ 815250 w 2145749"/>
                  <a:gd name="connsiteY112" fmla="*/ 169806 h 169806"/>
                  <a:gd name="connsiteX113" fmla="*/ 786592 w 2145749"/>
                  <a:gd name="connsiteY113" fmla="*/ 134620 h 169806"/>
                  <a:gd name="connsiteX114" fmla="*/ 757933 w 2145749"/>
                  <a:gd name="connsiteY114" fmla="*/ 169806 h 169806"/>
                  <a:gd name="connsiteX115" fmla="*/ 729275 w 2145749"/>
                  <a:gd name="connsiteY115" fmla="*/ 134620 h 169806"/>
                  <a:gd name="connsiteX116" fmla="*/ 700616 w 2145749"/>
                  <a:gd name="connsiteY116" fmla="*/ 169806 h 169806"/>
                  <a:gd name="connsiteX117" fmla="*/ 671958 w 2145749"/>
                  <a:gd name="connsiteY117" fmla="*/ 134620 h 169806"/>
                  <a:gd name="connsiteX118" fmla="*/ 643299 w 2145749"/>
                  <a:gd name="connsiteY118" fmla="*/ 169806 h 169806"/>
                  <a:gd name="connsiteX119" fmla="*/ 614641 w 2145749"/>
                  <a:gd name="connsiteY119" fmla="*/ 134620 h 169806"/>
                  <a:gd name="connsiteX120" fmla="*/ 585982 w 2145749"/>
                  <a:gd name="connsiteY120" fmla="*/ 169806 h 169806"/>
                  <a:gd name="connsiteX121" fmla="*/ 557324 w 2145749"/>
                  <a:gd name="connsiteY121" fmla="*/ 134620 h 169806"/>
                  <a:gd name="connsiteX122" fmla="*/ 528665 w 2145749"/>
                  <a:gd name="connsiteY122" fmla="*/ 169806 h 169806"/>
                  <a:gd name="connsiteX123" fmla="*/ 500007 w 2145749"/>
                  <a:gd name="connsiteY123" fmla="*/ 134620 h 169806"/>
                  <a:gd name="connsiteX124" fmla="*/ 471348 w 2145749"/>
                  <a:gd name="connsiteY124" fmla="*/ 169806 h 169806"/>
                  <a:gd name="connsiteX125" fmla="*/ 442690 w 2145749"/>
                  <a:gd name="connsiteY125" fmla="*/ 134620 h 169806"/>
                  <a:gd name="connsiteX126" fmla="*/ 414031 w 2145749"/>
                  <a:gd name="connsiteY126" fmla="*/ 169806 h 169806"/>
                  <a:gd name="connsiteX127" fmla="*/ 385373 w 2145749"/>
                  <a:gd name="connsiteY127" fmla="*/ 134620 h 169806"/>
                  <a:gd name="connsiteX128" fmla="*/ 356714 w 2145749"/>
                  <a:gd name="connsiteY128" fmla="*/ 169806 h 169806"/>
                  <a:gd name="connsiteX129" fmla="*/ 328056 w 2145749"/>
                  <a:gd name="connsiteY129" fmla="*/ 134620 h 169806"/>
                  <a:gd name="connsiteX130" fmla="*/ 299397 w 2145749"/>
                  <a:gd name="connsiteY130" fmla="*/ 169806 h 169806"/>
                  <a:gd name="connsiteX131" fmla="*/ 270739 w 2145749"/>
                  <a:gd name="connsiteY131" fmla="*/ 134620 h 169806"/>
                  <a:gd name="connsiteX132" fmla="*/ 242080 w 2145749"/>
                  <a:gd name="connsiteY132" fmla="*/ 169806 h 169806"/>
                  <a:gd name="connsiteX133" fmla="*/ 213422 w 2145749"/>
                  <a:gd name="connsiteY133" fmla="*/ 134620 h 169806"/>
                  <a:gd name="connsiteX134" fmla="*/ 184763 w 2145749"/>
                  <a:gd name="connsiteY134" fmla="*/ 169806 h 169806"/>
                  <a:gd name="connsiteX135" fmla="*/ 156105 w 2145749"/>
                  <a:gd name="connsiteY135" fmla="*/ 134620 h 169806"/>
                  <a:gd name="connsiteX136" fmla="*/ 127446 w 2145749"/>
                  <a:gd name="connsiteY136" fmla="*/ 169806 h 169806"/>
                  <a:gd name="connsiteX137" fmla="*/ 98788 w 2145749"/>
                  <a:gd name="connsiteY137" fmla="*/ 134620 h 169806"/>
                  <a:gd name="connsiteX138" fmla="*/ 70129 w 2145749"/>
                  <a:gd name="connsiteY138" fmla="*/ 169806 h 169806"/>
                  <a:gd name="connsiteX139" fmla="*/ 41471 w 2145749"/>
                  <a:gd name="connsiteY139" fmla="*/ 134620 h 169806"/>
                  <a:gd name="connsiteX140" fmla="*/ 12812 w 2145749"/>
                  <a:gd name="connsiteY140" fmla="*/ 169806 h 169806"/>
                  <a:gd name="connsiteX141" fmla="*/ 0 w 2145749"/>
                  <a:gd name="connsiteY141" fmla="*/ 154075 h 169806"/>
                  <a:gd name="connsiteX142" fmla="*/ 66261 w 2145749"/>
                  <a:gd name="connsiteY142" fmla="*/ 90692 h 169806"/>
                  <a:gd name="connsiteX143" fmla="*/ 127278 w 2145749"/>
                  <a:gd name="connsiteY143" fmla="*/ 34979 h 169806"/>
                  <a:gd name="connsiteX144" fmla="*/ 127446 w 2145749"/>
                  <a:gd name="connsiteY144" fmla="*/ 35186 h 169806"/>
                  <a:gd name="connsiteX145" fmla="*/ 128592 w 2145749"/>
                  <a:gd name="connsiteY145" fmla="*/ 33780 h 169806"/>
                  <a:gd name="connsiteX146" fmla="*/ 145272 w 2145749"/>
                  <a:gd name="connsiteY146" fmla="*/ 18549 h 169806"/>
                  <a:gd name="connsiteX147" fmla="*/ 160384 w 2145749"/>
                  <a:gd name="connsiteY147" fmla="*/ 5254 h 169806"/>
                  <a:gd name="connsiteX148" fmla="*/ 184763 w 2145749"/>
                  <a:gd name="connsiteY148" fmla="*/ 35186 h 169806"/>
                  <a:gd name="connsiteX149" fmla="*/ 213422 w 2145749"/>
                  <a:gd name="connsiteY14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2145749" h="169806">
                    <a:moveTo>
                      <a:pt x="213422" y="0"/>
                    </a:moveTo>
                    <a:lnTo>
                      <a:pt x="242080" y="35186"/>
                    </a:lnTo>
                    <a:lnTo>
                      <a:pt x="270739" y="0"/>
                    </a:lnTo>
                    <a:lnTo>
                      <a:pt x="299397" y="35186"/>
                    </a:lnTo>
                    <a:lnTo>
                      <a:pt x="328056" y="0"/>
                    </a:lnTo>
                    <a:lnTo>
                      <a:pt x="356714" y="35186"/>
                    </a:lnTo>
                    <a:lnTo>
                      <a:pt x="385373" y="0"/>
                    </a:lnTo>
                    <a:lnTo>
                      <a:pt x="414031" y="35186"/>
                    </a:lnTo>
                    <a:lnTo>
                      <a:pt x="442690" y="0"/>
                    </a:lnTo>
                    <a:lnTo>
                      <a:pt x="471348" y="35186"/>
                    </a:lnTo>
                    <a:lnTo>
                      <a:pt x="500007" y="0"/>
                    </a:lnTo>
                    <a:lnTo>
                      <a:pt x="528665" y="35186"/>
                    </a:lnTo>
                    <a:lnTo>
                      <a:pt x="557324" y="0"/>
                    </a:lnTo>
                    <a:lnTo>
                      <a:pt x="585982" y="35186"/>
                    </a:lnTo>
                    <a:lnTo>
                      <a:pt x="614641" y="0"/>
                    </a:lnTo>
                    <a:lnTo>
                      <a:pt x="643299" y="35186"/>
                    </a:lnTo>
                    <a:lnTo>
                      <a:pt x="671958" y="0"/>
                    </a:lnTo>
                    <a:lnTo>
                      <a:pt x="700616" y="35186"/>
                    </a:lnTo>
                    <a:lnTo>
                      <a:pt x="729275" y="0"/>
                    </a:lnTo>
                    <a:lnTo>
                      <a:pt x="757933" y="35186"/>
                    </a:lnTo>
                    <a:lnTo>
                      <a:pt x="786592" y="0"/>
                    </a:lnTo>
                    <a:lnTo>
                      <a:pt x="815250" y="35186"/>
                    </a:lnTo>
                    <a:lnTo>
                      <a:pt x="843909" y="0"/>
                    </a:lnTo>
                    <a:lnTo>
                      <a:pt x="872567" y="35186"/>
                    </a:lnTo>
                    <a:lnTo>
                      <a:pt x="901226" y="0"/>
                    </a:lnTo>
                    <a:lnTo>
                      <a:pt x="929884" y="35186"/>
                    </a:lnTo>
                    <a:lnTo>
                      <a:pt x="958543" y="0"/>
                    </a:lnTo>
                    <a:lnTo>
                      <a:pt x="987201" y="35186"/>
                    </a:lnTo>
                    <a:lnTo>
                      <a:pt x="1015860" y="0"/>
                    </a:lnTo>
                    <a:lnTo>
                      <a:pt x="1044518" y="35186"/>
                    </a:lnTo>
                    <a:lnTo>
                      <a:pt x="1073177" y="0"/>
                    </a:lnTo>
                    <a:lnTo>
                      <a:pt x="1101835" y="35186"/>
                    </a:lnTo>
                    <a:lnTo>
                      <a:pt x="1130494" y="0"/>
                    </a:lnTo>
                    <a:lnTo>
                      <a:pt x="1159152" y="35186"/>
                    </a:lnTo>
                    <a:lnTo>
                      <a:pt x="1187811" y="0"/>
                    </a:lnTo>
                    <a:lnTo>
                      <a:pt x="1216469" y="35186"/>
                    </a:lnTo>
                    <a:lnTo>
                      <a:pt x="1245128" y="0"/>
                    </a:lnTo>
                    <a:lnTo>
                      <a:pt x="1273786" y="35186"/>
                    </a:lnTo>
                    <a:lnTo>
                      <a:pt x="1302445" y="0"/>
                    </a:lnTo>
                    <a:lnTo>
                      <a:pt x="1331103" y="35186"/>
                    </a:lnTo>
                    <a:lnTo>
                      <a:pt x="1359762" y="0"/>
                    </a:lnTo>
                    <a:lnTo>
                      <a:pt x="1388420" y="35186"/>
                    </a:lnTo>
                    <a:lnTo>
                      <a:pt x="1417079" y="0"/>
                    </a:lnTo>
                    <a:lnTo>
                      <a:pt x="1445737" y="35186"/>
                    </a:lnTo>
                    <a:lnTo>
                      <a:pt x="1474396" y="0"/>
                    </a:lnTo>
                    <a:lnTo>
                      <a:pt x="1503054" y="35186"/>
                    </a:lnTo>
                    <a:lnTo>
                      <a:pt x="1531713" y="0"/>
                    </a:lnTo>
                    <a:lnTo>
                      <a:pt x="1560371" y="35186"/>
                    </a:lnTo>
                    <a:lnTo>
                      <a:pt x="1589030" y="0"/>
                    </a:lnTo>
                    <a:lnTo>
                      <a:pt x="1617688" y="35186"/>
                    </a:lnTo>
                    <a:lnTo>
                      <a:pt x="1646347" y="0"/>
                    </a:lnTo>
                    <a:lnTo>
                      <a:pt x="1675005" y="35186"/>
                    </a:lnTo>
                    <a:lnTo>
                      <a:pt x="1703664" y="0"/>
                    </a:lnTo>
                    <a:lnTo>
                      <a:pt x="1732322" y="35186"/>
                    </a:lnTo>
                    <a:lnTo>
                      <a:pt x="1760981" y="0"/>
                    </a:lnTo>
                    <a:lnTo>
                      <a:pt x="1789639" y="35186"/>
                    </a:lnTo>
                    <a:lnTo>
                      <a:pt x="1818298" y="0"/>
                    </a:lnTo>
                    <a:lnTo>
                      <a:pt x="1846956" y="35186"/>
                    </a:lnTo>
                    <a:lnTo>
                      <a:pt x="1875615" y="0"/>
                    </a:lnTo>
                    <a:lnTo>
                      <a:pt x="1904273" y="35186"/>
                    </a:lnTo>
                    <a:lnTo>
                      <a:pt x="1932932" y="0"/>
                    </a:lnTo>
                    <a:lnTo>
                      <a:pt x="1961590" y="35186"/>
                    </a:lnTo>
                    <a:lnTo>
                      <a:pt x="1985539" y="5784"/>
                    </a:lnTo>
                    <a:lnTo>
                      <a:pt x="2048582" y="63005"/>
                    </a:lnTo>
                    <a:cubicBezTo>
                      <a:pt x="2074329" y="86724"/>
                      <a:pt x="2098655" y="109496"/>
                      <a:pt x="2121231" y="130999"/>
                    </a:cubicBezTo>
                    <a:lnTo>
                      <a:pt x="2145749" y="154818"/>
                    </a:lnTo>
                    <a:lnTo>
                      <a:pt x="2133541" y="169806"/>
                    </a:lnTo>
                    <a:lnTo>
                      <a:pt x="2104883" y="134620"/>
                    </a:lnTo>
                    <a:lnTo>
                      <a:pt x="2076224" y="169806"/>
                    </a:lnTo>
                    <a:lnTo>
                      <a:pt x="2047566" y="134620"/>
                    </a:lnTo>
                    <a:lnTo>
                      <a:pt x="2018907" y="169806"/>
                    </a:lnTo>
                    <a:lnTo>
                      <a:pt x="1990249" y="134620"/>
                    </a:lnTo>
                    <a:lnTo>
                      <a:pt x="1961590" y="169806"/>
                    </a:lnTo>
                    <a:lnTo>
                      <a:pt x="1932932" y="134620"/>
                    </a:lnTo>
                    <a:lnTo>
                      <a:pt x="1904273" y="169806"/>
                    </a:lnTo>
                    <a:lnTo>
                      <a:pt x="1875615" y="134620"/>
                    </a:lnTo>
                    <a:lnTo>
                      <a:pt x="1846956" y="169806"/>
                    </a:lnTo>
                    <a:lnTo>
                      <a:pt x="1818298" y="134620"/>
                    </a:lnTo>
                    <a:lnTo>
                      <a:pt x="1789639" y="169806"/>
                    </a:lnTo>
                    <a:lnTo>
                      <a:pt x="1760981" y="134620"/>
                    </a:lnTo>
                    <a:lnTo>
                      <a:pt x="1732322" y="169806"/>
                    </a:lnTo>
                    <a:lnTo>
                      <a:pt x="1703664" y="134620"/>
                    </a:lnTo>
                    <a:lnTo>
                      <a:pt x="1675005" y="169806"/>
                    </a:lnTo>
                    <a:lnTo>
                      <a:pt x="1646347" y="134620"/>
                    </a:lnTo>
                    <a:lnTo>
                      <a:pt x="1617688" y="169806"/>
                    </a:lnTo>
                    <a:lnTo>
                      <a:pt x="1589030" y="134620"/>
                    </a:lnTo>
                    <a:lnTo>
                      <a:pt x="1560371" y="169806"/>
                    </a:lnTo>
                    <a:lnTo>
                      <a:pt x="1531713" y="134620"/>
                    </a:lnTo>
                    <a:lnTo>
                      <a:pt x="1503054" y="169806"/>
                    </a:lnTo>
                    <a:lnTo>
                      <a:pt x="1474396" y="134620"/>
                    </a:lnTo>
                    <a:lnTo>
                      <a:pt x="1445737" y="169806"/>
                    </a:lnTo>
                    <a:lnTo>
                      <a:pt x="1417079" y="134620"/>
                    </a:lnTo>
                    <a:lnTo>
                      <a:pt x="1388420" y="169806"/>
                    </a:lnTo>
                    <a:lnTo>
                      <a:pt x="1359762" y="134620"/>
                    </a:lnTo>
                    <a:lnTo>
                      <a:pt x="1331103" y="169806"/>
                    </a:lnTo>
                    <a:lnTo>
                      <a:pt x="1302445" y="134620"/>
                    </a:lnTo>
                    <a:lnTo>
                      <a:pt x="1273786" y="169806"/>
                    </a:lnTo>
                    <a:lnTo>
                      <a:pt x="1245128" y="134620"/>
                    </a:lnTo>
                    <a:lnTo>
                      <a:pt x="1216469" y="169806"/>
                    </a:lnTo>
                    <a:lnTo>
                      <a:pt x="1187811" y="134620"/>
                    </a:lnTo>
                    <a:lnTo>
                      <a:pt x="1159152" y="169806"/>
                    </a:lnTo>
                    <a:lnTo>
                      <a:pt x="1130494" y="134620"/>
                    </a:lnTo>
                    <a:lnTo>
                      <a:pt x="1101835" y="169806"/>
                    </a:lnTo>
                    <a:lnTo>
                      <a:pt x="1073177" y="134620"/>
                    </a:lnTo>
                    <a:lnTo>
                      <a:pt x="1044518" y="169806"/>
                    </a:lnTo>
                    <a:lnTo>
                      <a:pt x="1015860" y="134620"/>
                    </a:lnTo>
                    <a:lnTo>
                      <a:pt x="987201" y="169806"/>
                    </a:lnTo>
                    <a:lnTo>
                      <a:pt x="958543" y="134620"/>
                    </a:lnTo>
                    <a:lnTo>
                      <a:pt x="929884" y="169806"/>
                    </a:lnTo>
                    <a:lnTo>
                      <a:pt x="901226" y="134620"/>
                    </a:lnTo>
                    <a:lnTo>
                      <a:pt x="872567" y="169806"/>
                    </a:lnTo>
                    <a:lnTo>
                      <a:pt x="843909" y="134620"/>
                    </a:lnTo>
                    <a:lnTo>
                      <a:pt x="815250" y="169806"/>
                    </a:lnTo>
                    <a:lnTo>
                      <a:pt x="786592" y="134620"/>
                    </a:lnTo>
                    <a:lnTo>
                      <a:pt x="757933" y="169806"/>
                    </a:lnTo>
                    <a:lnTo>
                      <a:pt x="729275" y="134620"/>
                    </a:lnTo>
                    <a:lnTo>
                      <a:pt x="700616" y="169806"/>
                    </a:lnTo>
                    <a:lnTo>
                      <a:pt x="671958" y="134620"/>
                    </a:lnTo>
                    <a:lnTo>
                      <a:pt x="643299" y="169806"/>
                    </a:lnTo>
                    <a:lnTo>
                      <a:pt x="614641" y="134620"/>
                    </a:lnTo>
                    <a:lnTo>
                      <a:pt x="585982" y="169806"/>
                    </a:lnTo>
                    <a:lnTo>
                      <a:pt x="557324" y="134620"/>
                    </a:lnTo>
                    <a:lnTo>
                      <a:pt x="528665" y="169806"/>
                    </a:lnTo>
                    <a:lnTo>
                      <a:pt x="500007" y="134620"/>
                    </a:lnTo>
                    <a:lnTo>
                      <a:pt x="471348" y="169806"/>
                    </a:lnTo>
                    <a:lnTo>
                      <a:pt x="442690" y="134620"/>
                    </a:lnTo>
                    <a:lnTo>
                      <a:pt x="414031" y="169806"/>
                    </a:lnTo>
                    <a:lnTo>
                      <a:pt x="385373" y="134620"/>
                    </a:lnTo>
                    <a:lnTo>
                      <a:pt x="356714" y="169806"/>
                    </a:lnTo>
                    <a:lnTo>
                      <a:pt x="328056" y="134620"/>
                    </a:lnTo>
                    <a:lnTo>
                      <a:pt x="299397" y="169806"/>
                    </a:lnTo>
                    <a:lnTo>
                      <a:pt x="270739" y="134620"/>
                    </a:lnTo>
                    <a:lnTo>
                      <a:pt x="242080" y="169806"/>
                    </a:lnTo>
                    <a:lnTo>
                      <a:pt x="213422" y="134620"/>
                    </a:lnTo>
                    <a:lnTo>
                      <a:pt x="184763" y="169806"/>
                    </a:lnTo>
                    <a:lnTo>
                      <a:pt x="156105" y="134620"/>
                    </a:lnTo>
                    <a:lnTo>
                      <a:pt x="127446" y="169806"/>
                    </a:lnTo>
                    <a:lnTo>
                      <a:pt x="98788" y="134620"/>
                    </a:lnTo>
                    <a:lnTo>
                      <a:pt x="70129" y="169806"/>
                    </a:lnTo>
                    <a:lnTo>
                      <a:pt x="41471" y="134620"/>
                    </a:lnTo>
                    <a:lnTo>
                      <a:pt x="12812" y="169806"/>
                    </a:lnTo>
                    <a:lnTo>
                      <a:pt x="0" y="154075"/>
                    </a:lnTo>
                    <a:lnTo>
                      <a:pt x="66261" y="90692"/>
                    </a:lnTo>
                    <a:lnTo>
                      <a:pt x="127278" y="34979"/>
                    </a:lnTo>
                    <a:lnTo>
                      <a:pt x="127446" y="35186"/>
                    </a:lnTo>
                    <a:lnTo>
                      <a:pt x="128592" y="33780"/>
                    </a:lnTo>
                    <a:lnTo>
                      <a:pt x="145272" y="18549"/>
                    </a:lnTo>
                    <a:lnTo>
                      <a:pt x="160384" y="5254"/>
                    </a:lnTo>
                    <a:lnTo>
                      <a:pt x="184763" y="35186"/>
                    </a:lnTo>
                    <a:lnTo>
                      <a:pt x="21342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FB918D0E-603E-438D-842E-EF9E63FE187F}"/>
                  </a:ext>
                </a:extLst>
              </p:cNvPr>
              <p:cNvSpPr/>
              <p:nvPr/>
            </p:nvSpPr>
            <p:spPr>
              <a:xfrm>
                <a:off x="3664678" y="4760530"/>
                <a:ext cx="462108" cy="138530"/>
              </a:xfrm>
              <a:custGeom>
                <a:avLst/>
                <a:gdLst>
                  <a:gd name="connsiteX0" fmla="*/ 230342 w 453773"/>
                  <a:gd name="connsiteY0" fmla="*/ 1 h 138307"/>
                  <a:gd name="connsiteX1" fmla="*/ 400570 w 453773"/>
                  <a:gd name="connsiteY1" fmla="*/ 69670 h 138307"/>
                  <a:gd name="connsiteX2" fmla="*/ 453773 w 453773"/>
                  <a:gd name="connsiteY2" fmla="*/ 103319 h 138307"/>
                  <a:gd name="connsiteX3" fmla="*/ 425275 w 453773"/>
                  <a:gd name="connsiteY3" fmla="*/ 138307 h 138307"/>
                  <a:gd name="connsiteX4" fmla="*/ 396617 w 453773"/>
                  <a:gd name="connsiteY4" fmla="*/ 103121 h 138307"/>
                  <a:gd name="connsiteX5" fmla="*/ 367958 w 453773"/>
                  <a:gd name="connsiteY5" fmla="*/ 138307 h 138307"/>
                  <a:gd name="connsiteX6" fmla="*/ 339300 w 453773"/>
                  <a:gd name="connsiteY6" fmla="*/ 103121 h 138307"/>
                  <a:gd name="connsiteX7" fmla="*/ 310641 w 453773"/>
                  <a:gd name="connsiteY7" fmla="*/ 138307 h 138307"/>
                  <a:gd name="connsiteX8" fmla="*/ 281983 w 453773"/>
                  <a:gd name="connsiteY8" fmla="*/ 103121 h 138307"/>
                  <a:gd name="connsiteX9" fmla="*/ 253324 w 453773"/>
                  <a:gd name="connsiteY9" fmla="*/ 138307 h 138307"/>
                  <a:gd name="connsiteX10" fmla="*/ 224666 w 453773"/>
                  <a:gd name="connsiteY10" fmla="*/ 103121 h 138307"/>
                  <a:gd name="connsiteX11" fmla="*/ 196007 w 453773"/>
                  <a:gd name="connsiteY11" fmla="*/ 138307 h 138307"/>
                  <a:gd name="connsiteX12" fmla="*/ 167349 w 453773"/>
                  <a:gd name="connsiteY12" fmla="*/ 103121 h 138307"/>
                  <a:gd name="connsiteX13" fmla="*/ 138690 w 453773"/>
                  <a:gd name="connsiteY13" fmla="*/ 138307 h 138307"/>
                  <a:gd name="connsiteX14" fmla="*/ 110032 w 453773"/>
                  <a:gd name="connsiteY14" fmla="*/ 103121 h 138307"/>
                  <a:gd name="connsiteX15" fmla="*/ 81373 w 453773"/>
                  <a:gd name="connsiteY15" fmla="*/ 138307 h 138307"/>
                  <a:gd name="connsiteX16" fmla="*/ 52715 w 453773"/>
                  <a:gd name="connsiteY16" fmla="*/ 103121 h 138307"/>
                  <a:gd name="connsiteX17" fmla="*/ 24056 w 453773"/>
                  <a:gd name="connsiteY17" fmla="*/ 138307 h 138307"/>
                  <a:gd name="connsiteX18" fmla="*/ 0 w 453773"/>
                  <a:gd name="connsiteY18" fmla="*/ 108771 h 138307"/>
                  <a:gd name="connsiteX19" fmla="*/ 51408 w 453773"/>
                  <a:gd name="connsiteY19" fmla="*/ 76161 h 138307"/>
                  <a:gd name="connsiteX20" fmla="*/ 230342 w 453773"/>
                  <a:gd name="connsiteY20" fmla="*/ 1 h 138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3773" h="138307">
                    <a:moveTo>
                      <a:pt x="230342" y="1"/>
                    </a:moveTo>
                    <a:cubicBezTo>
                      <a:pt x="267174" y="-236"/>
                      <a:pt x="326889" y="25894"/>
                      <a:pt x="400570" y="69670"/>
                    </a:cubicBezTo>
                    <a:lnTo>
                      <a:pt x="453773" y="103319"/>
                    </a:lnTo>
                    <a:lnTo>
                      <a:pt x="425275" y="138307"/>
                    </a:lnTo>
                    <a:lnTo>
                      <a:pt x="396617" y="103121"/>
                    </a:lnTo>
                    <a:lnTo>
                      <a:pt x="367958" y="138307"/>
                    </a:lnTo>
                    <a:lnTo>
                      <a:pt x="339300" y="103121"/>
                    </a:lnTo>
                    <a:lnTo>
                      <a:pt x="310641" y="138307"/>
                    </a:lnTo>
                    <a:lnTo>
                      <a:pt x="281983" y="103121"/>
                    </a:lnTo>
                    <a:lnTo>
                      <a:pt x="253324" y="138307"/>
                    </a:lnTo>
                    <a:lnTo>
                      <a:pt x="224666" y="103121"/>
                    </a:lnTo>
                    <a:lnTo>
                      <a:pt x="196007" y="138307"/>
                    </a:lnTo>
                    <a:lnTo>
                      <a:pt x="167349" y="103121"/>
                    </a:lnTo>
                    <a:lnTo>
                      <a:pt x="138690" y="138307"/>
                    </a:lnTo>
                    <a:lnTo>
                      <a:pt x="110032" y="103121"/>
                    </a:lnTo>
                    <a:lnTo>
                      <a:pt x="81373" y="138307"/>
                    </a:lnTo>
                    <a:lnTo>
                      <a:pt x="52715" y="103121"/>
                    </a:lnTo>
                    <a:lnTo>
                      <a:pt x="24056" y="138307"/>
                    </a:lnTo>
                    <a:lnTo>
                      <a:pt x="0" y="108771"/>
                    </a:lnTo>
                    <a:lnTo>
                      <a:pt x="51408" y="76161"/>
                    </a:lnTo>
                    <a:cubicBezTo>
                      <a:pt x="130224" y="28942"/>
                      <a:pt x="193510" y="238"/>
                      <a:pt x="230342" y="1"/>
                    </a:cubicBez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663A2AFC-B64B-4DE8-8F49-B7FE012FB69C}"/>
                  </a:ext>
                </a:extLst>
              </p:cNvPr>
              <p:cNvSpPr/>
              <p:nvPr/>
            </p:nvSpPr>
            <p:spPr>
              <a:xfrm>
                <a:off x="3269581" y="4998244"/>
                <a:ext cx="1250032" cy="170080"/>
              </a:xfrm>
              <a:custGeom>
                <a:avLst/>
                <a:gdLst>
                  <a:gd name="connsiteX0" fmla="*/ 211438 w 1227486"/>
                  <a:gd name="connsiteY0" fmla="*/ 0 h 169806"/>
                  <a:gd name="connsiteX1" fmla="*/ 240096 w 1227486"/>
                  <a:gd name="connsiteY1" fmla="*/ 35186 h 169806"/>
                  <a:gd name="connsiteX2" fmla="*/ 268755 w 1227486"/>
                  <a:gd name="connsiteY2" fmla="*/ 0 h 169806"/>
                  <a:gd name="connsiteX3" fmla="*/ 297413 w 1227486"/>
                  <a:gd name="connsiteY3" fmla="*/ 35186 h 169806"/>
                  <a:gd name="connsiteX4" fmla="*/ 326072 w 1227486"/>
                  <a:gd name="connsiteY4" fmla="*/ 0 h 169806"/>
                  <a:gd name="connsiteX5" fmla="*/ 354730 w 1227486"/>
                  <a:gd name="connsiteY5" fmla="*/ 35186 h 169806"/>
                  <a:gd name="connsiteX6" fmla="*/ 383389 w 1227486"/>
                  <a:gd name="connsiteY6" fmla="*/ 0 h 169806"/>
                  <a:gd name="connsiteX7" fmla="*/ 412047 w 1227486"/>
                  <a:gd name="connsiteY7" fmla="*/ 35186 h 169806"/>
                  <a:gd name="connsiteX8" fmla="*/ 440706 w 1227486"/>
                  <a:gd name="connsiteY8" fmla="*/ 0 h 169806"/>
                  <a:gd name="connsiteX9" fmla="*/ 469364 w 1227486"/>
                  <a:gd name="connsiteY9" fmla="*/ 35186 h 169806"/>
                  <a:gd name="connsiteX10" fmla="*/ 498023 w 1227486"/>
                  <a:gd name="connsiteY10" fmla="*/ 0 h 169806"/>
                  <a:gd name="connsiteX11" fmla="*/ 526681 w 1227486"/>
                  <a:gd name="connsiteY11" fmla="*/ 35186 h 169806"/>
                  <a:gd name="connsiteX12" fmla="*/ 555340 w 1227486"/>
                  <a:gd name="connsiteY12" fmla="*/ 0 h 169806"/>
                  <a:gd name="connsiteX13" fmla="*/ 583998 w 1227486"/>
                  <a:gd name="connsiteY13" fmla="*/ 35186 h 169806"/>
                  <a:gd name="connsiteX14" fmla="*/ 612657 w 1227486"/>
                  <a:gd name="connsiteY14" fmla="*/ 0 h 169806"/>
                  <a:gd name="connsiteX15" fmla="*/ 641315 w 1227486"/>
                  <a:gd name="connsiteY15" fmla="*/ 35186 h 169806"/>
                  <a:gd name="connsiteX16" fmla="*/ 669974 w 1227486"/>
                  <a:gd name="connsiteY16" fmla="*/ 0 h 169806"/>
                  <a:gd name="connsiteX17" fmla="*/ 698632 w 1227486"/>
                  <a:gd name="connsiteY17" fmla="*/ 35186 h 169806"/>
                  <a:gd name="connsiteX18" fmla="*/ 727291 w 1227486"/>
                  <a:gd name="connsiteY18" fmla="*/ 0 h 169806"/>
                  <a:gd name="connsiteX19" fmla="*/ 755949 w 1227486"/>
                  <a:gd name="connsiteY19" fmla="*/ 35186 h 169806"/>
                  <a:gd name="connsiteX20" fmla="*/ 784608 w 1227486"/>
                  <a:gd name="connsiteY20" fmla="*/ 0 h 169806"/>
                  <a:gd name="connsiteX21" fmla="*/ 813266 w 1227486"/>
                  <a:gd name="connsiteY21" fmla="*/ 35186 h 169806"/>
                  <a:gd name="connsiteX22" fmla="*/ 841925 w 1227486"/>
                  <a:gd name="connsiteY22" fmla="*/ 0 h 169806"/>
                  <a:gd name="connsiteX23" fmla="*/ 870583 w 1227486"/>
                  <a:gd name="connsiteY23" fmla="*/ 35186 h 169806"/>
                  <a:gd name="connsiteX24" fmla="*/ 899242 w 1227486"/>
                  <a:gd name="connsiteY24" fmla="*/ 0 h 169806"/>
                  <a:gd name="connsiteX25" fmla="*/ 927900 w 1227486"/>
                  <a:gd name="connsiteY25" fmla="*/ 35186 h 169806"/>
                  <a:gd name="connsiteX26" fmla="*/ 956559 w 1227486"/>
                  <a:gd name="connsiteY26" fmla="*/ 0 h 169806"/>
                  <a:gd name="connsiteX27" fmla="*/ 985217 w 1227486"/>
                  <a:gd name="connsiteY27" fmla="*/ 35186 h 169806"/>
                  <a:gd name="connsiteX28" fmla="*/ 1013876 w 1227486"/>
                  <a:gd name="connsiteY28" fmla="*/ 0 h 169806"/>
                  <a:gd name="connsiteX29" fmla="*/ 1042534 w 1227486"/>
                  <a:gd name="connsiteY29" fmla="*/ 35186 h 169806"/>
                  <a:gd name="connsiteX30" fmla="*/ 1056279 w 1227486"/>
                  <a:gd name="connsiteY30" fmla="*/ 18311 h 169806"/>
                  <a:gd name="connsiteX31" fmla="*/ 1227486 w 1227486"/>
                  <a:gd name="connsiteY31" fmla="*/ 153845 h 169806"/>
                  <a:gd name="connsiteX32" fmla="*/ 1214485 w 1227486"/>
                  <a:gd name="connsiteY32" fmla="*/ 169806 h 169806"/>
                  <a:gd name="connsiteX33" fmla="*/ 1185827 w 1227486"/>
                  <a:gd name="connsiteY33" fmla="*/ 134620 h 169806"/>
                  <a:gd name="connsiteX34" fmla="*/ 1157168 w 1227486"/>
                  <a:gd name="connsiteY34" fmla="*/ 169806 h 169806"/>
                  <a:gd name="connsiteX35" fmla="*/ 1128510 w 1227486"/>
                  <a:gd name="connsiteY35" fmla="*/ 134620 h 169806"/>
                  <a:gd name="connsiteX36" fmla="*/ 1099851 w 1227486"/>
                  <a:gd name="connsiteY36" fmla="*/ 169806 h 169806"/>
                  <a:gd name="connsiteX37" fmla="*/ 1071193 w 1227486"/>
                  <a:gd name="connsiteY37" fmla="*/ 134620 h 169806"/>
                  <a:gd name="connsiteX38" fmla="*/ 1042534 w 1227486"/>
                  <a:gd name="connsiteY38" fmla="*/ 169806 h 169806"/>
                  <a:gd name="connsiteX39" fmla="*/ 1013876 w 1227486"/>
                  <a:gd name="connsiteY39" fmla="*/ 134620 h 169806"/>
                  <a:gd name="connsiteX40" fmla="*/ 985217 w 1227486"/>
                  <a:gd name="connsiteY40" fmla="*/ 169806 h 169806"/>
                  <a:gd name="connsiteX41" fmla="*/ 956559 w 1227486"/>
                  <a:gd name="connsiteY41" fmla="*/ 134620 h 169806"/>
                  <a:gd name="connsiteX42" fmla="*/ 927900 w 1227486"/>
                  <a:gd name="connsiteY42" fmla="*/ 169806 h 169806"/>
                  <a:gd name="connsiteX43" fmla="*/ 899242 w 1227486"/>
                  <a:gd name="connsiteY43" fmla="*/ 134620 h 169806"/>
                  <a:gd name="connsiteX44" fmla="*/ 870583 w 1227486"/>
                  <a:gd name="connsiteY44" fmla="*/ 169806 h 169806"/>
                  <a:gd name="connsiteX45" fmla="*/ 841925 w 1227486"/>
                  <a:gd name="connsiteY45" fmla="*/ 134620 h 169806"/>
                  <a:gd name="connsiteX46" fmla="*/ 813266 w 1227486"/>
                  <a:gd name="connsiteY46" fmla="*/ 169806 h 169806"/>
                  <a:gd name="connsiteX47" fmla="*/ 784608 w 1227486"/>
                  <a:gd name="connsiteY47" fmla="*/ 134620 h 169806"/>
                  <a:gd name="connsiteX48" fmla="*/ 755949 w 1227486"/>
                  <a:gd name="connsiteY48" fmla="*/ 169806 h 169806"/>
                  <a:gd name="connsiteX49" fmla="*/ 727291 w 1227486"/>
                  <a:gd name="connsiteY49" fmla="*/ 134620 h 169806"/>
                  <a:gd name="connsiteX50" fmla="*/ 698632 w 1227486"/>
                  <a:gd name="connsiteY50" fmla="*/ 169806 h 169806"/>
                  <a:gd name="connsiteX51" fmla="*/ 669974 w 1227486"/>
                  <a:gd name="connsiteY51" fmla="*/ 134620 h 169806"/>
                  <a:gd name="connsiteX52" fmla="*/ 641315 w 1227486"/>
                  <a:gd name="connsiteY52" fmla="*/ 169806 h 169806"/>
                  <a:gd name="connsiteX53" fmla="*/ 612657 w 1227486"/>
                  <a:gd name="connsiteY53" fmla="*/ 134620 h 169806"/>
                  <a:gd name="connsiteX54" fmla="*/ 583998 w 1227486"/>
                  <a:gd name="connsiteY54" fmla="*/ 169806 h 169806"/>
                  <a:gd name="connsiteX55" fmla="*/ 555340 w 1227486"/>
                  <a:gd name="connsiteY55" fmla="*/ 134620 h 169806"/>
                  <a:gd name="connsiteX56" fmla="*/ 526681 w 1227486"/>
                  <a:gd name="connsiteY56" fmla="*/ 169806 h 169806"/>
                  <a:gd name="connsiteX57" fmla="*/ 498023 w 1227486"/>
                  <a:gd name="connsiteY57" fmla="*/ 134620 h 169806"/>
                  <a:gd name="connsiteX58" fmla="*/ 469364 w 1227486"/>
                  <a:gd name="connsiteY58" fmla="*/ 169806 h 169806"/>
                  <a:gd name="connsiteX59" fmla="*/ 440706 w 1227486"/>
                  <a:gd name="connsiteY59" fmla="*/ 134620 h 169806"/>
                  <a:gd name="connsiteX60" fmla="*/ 412047 w 1227486"/>
                  <a:gd name="connsiteY60" fmla="*/ 169806 h 169806"/>
                  <a:gd name="connsiteX61" fmla="*/ 383389 w 1227486"/>
                  <a:gd name="connsiteY61" fmla="*/ 134620 h 169806"/>
                  <a:gd name="connsiteX62" fmla="*/ 354730 w 1227486"/>
                  <a:gd name="connsiteY62" fmla="*/ 169806 h 169806"/>
                  <a:gd name="connsiteX63" fmla="*/ 326072 w 1227486"/>
                  <a:gd name="connsiteY63" fmla="*/ 134620 h 169806"/>
                  <a:gd name="connsiteX64" fmla="*/ 297413 w 1227486"/>
                  <a:gd name="connsiteY64" fmla="*/ 169806 h 169806"/>
                  <a:gd name="connsiteX65" fmla="*/ 268755 w 1227486"/>
                  <a:gd name="connsiteY65" fmla="*/ 134620 h 169806"/>
                  <a:gd name="connsiteX66" fmla="*/ 240096 w 1227486"/>
                  <a:gd name="connsiteY66" fmla="*/ 169806 h 169806"/>
                  <a:gd name="connsiteX67" fmla="*/ 211438 w 1227486"/>
                  <a:gd name="connsiteY67" fmla="*/ 134620 h 169806"/>
                  <a:gd name="connsiteX68" fmla="*/ 182779 w 1227486"/>
                  <a:gd name="connsiteY68" fmla="*/ 169806 h 169806"/>
                  <a:gd name="connsiteX69" fmla="*/ 154121 w 1227486"/>
                  <a:gd name="connsiteY69" fmla="*/ 134620 h 169806"/>
                  <a:gd name="connsiteX70" fmla="*/ 125462 w 1227486"/>
                  <a:gd name="connsiteY70" fmla="*/ 169806 h 169806"/>
                  <a:gd name="connsiteX71" fmla="*/ 96804 w 1227486"/>
                  <a:gd name="connsiteY71" fmla="*/ 134620 h 169806"/>
                  <a:gd name="connsiteX72" fmla="*/ 68145 w 1227486"/>
                  <a:gd name="connsiteY72" fmla="*/ 169806 h 169806"/>
                  <a:gd name="connsiteX73" fmla="*/ 39487 w 1227486"/>
                  <a:gd name="connsiteY73" fmla="*/ 134620 h 169806"/>
                  <a:gd name="connsiteX74" fmla="*/ 10828 w 1227486"/>
                  <a:gd name="connsiteY74" fmla="*/ 169806 h 169806"/>
                  <a:gd name="connsiteX75" fmla="*/ 0 w 1227486"/>
                  <a:gd name="connsiteY75" fmla="*/ 156512 h 169806"/>
                  <a:gd name="connsiteX76" fmla="*/ 167289 w 1227486"/>
                  <a:gd name="connsiteY76" fmla="*/ 25666 h 169806"/>
                  <a:gd name="connsiteX77" fmla="*/ 172134 w 1227486"/>
                  <a:gd name="connsiteY77" fmla="*/ 22117 h 169806"/>
                  <a:gd name="connsiteX78" fmla="*/ 182779 w 1227486"/>
                  <a:gd name="connsiteY78" fmla="*/ 35186 h 169806"/>
                  <a:gd name="connsiteX79" fmla="*/ 211438 w 1227486"/>
                  <a:gd name="connsiteY7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27486" h="169806">
                    <a:moveTo>
                      <a:pt x="211438" y="0"/>
                    </a:moveTo>
                    <a:lnTo>
                      <a:pt x="240096" y="35186"/>
                    </a:lnTo>
                    <a:lnTo>
                      <a:pt x="268755" y="0"/>
                    </a:lnTo>
                    <a:lnTo>
                      <a:pt x="297413" y="35186"/>
                    </a:lnTo>
                    <a:lnTo>
                      <a:pt x="326072" y="0"/>
                    </a:lnTo>
                    <a:lnTo>
                      <a:pt x="354730" y="35186"/>
                    </a:lnTo>
                    <a:lnTo>
                      <a:pt x="383389" y="0"/>
                    </a:lnTo>
                    <a:lnTo>
                      <a:pt x="412047" y="35186"/>
                    </a:lnTo>
                    <a:lnTo>
                      <a:pt x="440706" y="0"/>
                    </a:lnTo>
                    <a:lnTo>
                      <a:pt x="469364" y="35186"/>
                    </a:lnTo>
                    <a:lnTo>
                      <a:pt x="498023" y="0"/>
                    </a:lnTo>
                    <a:lnTo>
                      <a:pt x="526681" y="35186"/>
                    </a:lnTo>
                    <a:lnTo>
                      <a:pt x="555340" y="0"/>
                    </a:lnTo>
                    <a:lnTo>
                      <a:pt x="583998" y="35186"/>
                    </a:lnTo>
                    <a:lnTo>
                      <a:pt x="612657" y="0"/>
                    </a:lnTo>
                    <a:lnTo>
                      <a:pt x="641315" y="35186"/>
                    </a:lnTo>
                    <a:lnTo>
                      <a:pt x="669974" y="0"/>
                    </a:lnTo>
                    <a:lnTo>
                      <a:pt x="698632" y="35186"/>
                    </a:lnTo>
                    <a:lnTo>
                      <a:pt x="727291" y="0"/>
                    </a:lnTo>
                    <a:lnTo>
                      <a:pt x="755949" y="35186"/>
                    </a:lnTo>
                    <a:lnTo>
                      <a:pt x="784608" y="0"/>
                    </a:lnTo>
                    <a:lnTo>
                      <a:pt x="813266" y="35186"/>
                    </a:lnTo>
                    <a:lnTo>
                      <a:pt x="841925" y="0"/>
                    </a:lnTo>
                    <a:lnTo>
                      <a:pt x="870583" y="35186"/>
                    </a:lnTo>
                    <a:lnTo>
                      <a:pt x="899242" y="0"/>
                    </a:lnTo>
                    <a:lnTo>
                      <a:pt x="927900" y="35186"/>
                    </a:lnTo>
                    <a:lnTo>
                      <a:pt x="956559" y="0"/>
                    </a:lnTo>
                    <a:lnTo>
                      <a:pt x="985217" y="35186"/>
                    </a:lnTo>
                    <a:lnTo>
                      <a:pt x="1013876" y="0"/>
                    </a:lnTo>
                    <a:lnTo>
                      <a:pt x="1042534" y="35186"/>
                    </a:lnTo>
                    <a:lnTo>
                      <a:pt x="1056279" y="18311"/>
                    </a:lnTo>
                    <a:lnTo>
                      <a:pt x="1227486" y="153845"/>
                    </a:lnTo>
                    <a:lnTo>
                      <a:pt x="1214485" y="169806"/>
                    </a:lnTo>
                    <a:lnTo>
                      <a:pt x="1185827" y="134620"/>
                    </a:lnTo>
                    <a:lnTo>
                      <a:pt x="1157168" y="169806"/>
                    </a:lnTo>
                    <a:lnTo>
                      <a:pt x="1128510" y="134620"/>
                    </a:lnTo>
                    <a:lnTo>
                      <a:pt x="1099851" y="169806"/>
                    </a:lnTo>
                    <a:lnTo>
                      <a:pt x="1071193" y="134620"/>
                    </a:lnTo>
                    <a:lnTo>
                      <a:pt x="1042534" y="169806"/>
                    </a:lnTo>
                    <a:lnTo>
                      <a:pt x="1013876" y="134620"/>
                    </a:lnTo>
                    <a:lnTo>
                      <a:pt x="985217" y="169806"/>
                    </a:lnTo>
                    <a:lnTo>
                      <a:pt x="956559" y="134620"/>
                    </a:lnTo>
                    <a:lnTo>
                      <a:pt x="927900" y="169806"/>
                    </a:lnTo>
                    <a:lnTo>
                      <a:pt x="899242" y="134620"/>
                    </a:lnTo>
                    <a:lnTo>
                      <a:pt x="870583" y="169806"/>
                    </a:lnTo>
                    <a:lnTo>
                      <a:pt x="841925" y="134620"/>
                    </a:lnTo>
                    <a:lnTo>
                      <a:pt x="813266" y="169806"/>
                    </a:lnTo>
                    <a:lnTo>
                      <a:pt x="784608" y="134620"/>
                    </a:lnTo>
                    <a:lnTo>
                      <a:pt x="755949" y="169806"/>
                    </a:lnTo>
                    <a:lnTo>
                      <a:pt x="727291" y="134620"/>
                    </a:lnTo>
                    <a:lnTo>
                      <a:pt x="698632" y="169806"/>
                    </a:lnTo>
                    <a:lnTo>
                      <a:pt x="669974" y="134620"/>
                    </a:lnTo>
                    <a:lnTo>
                      <a:pt x="641315" y="169806"/>
                    </a:lnTo>
                    <a:lnTo>
                      <a:pt x="612657" y="134620"/>
                    </a:lnTo>
                    <a:lnTo>
                      <a:pt x="583998" y="169806"/>
                    </a:lnTo>
                    <a:lnTo>
                      <a:pt x="555340" y="134620"/>
                    </a:lnTo>
                    <a:lnTo>
                      <a:pt x="526681" y="169806"/>
                    </a:lnTo>
                    <a:lnTo>
                      <a:pt x="498023" y="134620"/>
                    </a:lnTo>
                    <a:lnTo>
                      <a:pt x="469364" y="169806"/>
                    </a:lnTo>
                    <a:lnTo>
                      <a:pt x="440706" y="134620"/>
                    </a:lnTo>
                    <a:lnTo>
                      <a:pt x="412047" y="169806"/>
                    </a:lnTo>
                    <a:lnTo>
                      <a:pt x="383389" y="134620"/>
                    </a:lnTo>
                    <a:lnTo>
                      <a:pt x="354730" y="169806"/>
                    </a:lnTo>
                    <a:lnTo>
                      <a:pt x="326072" y="134620"/>
                    </a:lnTo>
                    <a:lnTo>
                      <a:pt x="297413" y="169806"/>
                    </a:lnTo>
                    <a:lnTo>
                      <a:pt x="268755" y="134620"/>
                    </a:lnTo>
                    <a:lnTo>
                      <a:pt x="240096" y="169806"/>
                    </a:lnTo>
                    <a:lnTo>
                      <a:pt x="211438" y="134620"/>
                    </a:lnTo>
                    <a:lnTo>
                      <a:pt x="182779" y="169806"/>
                    </a:lnTo>
                    <a:lnTo>
                      <a:pt x="154121" y="134620"/>
                    </a:lnTo>
                    <a:lnTo>
                      <a:pt x="125462" y="169806"/>
                    </a:lnTo>
                    <a:lnTo>
                      <a:pt x="96804" y="134620"/>
                    </a:lnTo>
                    <a:lnTo>
                      <a:pt x="68145" y="169806"/>
                    </a:lnTo>
                    <a:lnTo>
                      <a:pt x="39487" y="134620"/>
                    </a:lnTo>
                    <a:lnTo>
                      <a:pt x="10828" y="169806"/>
                    </a:lnTo>
                    <a:lnTo>
                      <a:pt x="0" y="156512"/>
                    </a:lnTo>
                    <a:lnTo>
                      <a:pt x="167289" y="25666"/>
                    </a:lnTo>
                    <a:lnTo>
                      <a:pt x="172134" y="22117"/>
                    </a:lnTo>
                    <a:lnTo>
                      <a:pt x="182779" y="35186"/>
                    </a:lnTo>
                    <a:lnTo>
                      <a:pt x="21143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39F825BF-BC18-4EEE-A06C-69951444086C}"/>
                  </a:ext>
                </a:extLst>
              </p:cNvPr>
              <p:cNvSpPr/>
              <p:nvPr/>
            </p:nvSpPr>
            <p:spPr>
              <a:xfrm>
                <a:off x="2963956" y="5267484"/>
                <a:ext cx="1858680" cy="170080"/>
              </a:xfrm>
              <a:custGeom>
                <a:avLst/>
                <a:gdLst>
                  <a:gd name="connsiteX0" fmla="*/ 167672 w 1825155"/>
                  <a:gd name="connsiteY0" fmla="*/ 0 h 169806"/>
                  <a:gd name="connsiteX1" fmla="*/ 196330 w 1825155"/>
                  <a:gd name="connsiteY1" fmla="*/ 35186 h 169806"/>
                  <a:gd name="connsiteX2" fmla="*/ 224989 w 1825155"/>
                  <a:gd name="connsiteY2" fmla="*/ 0 h 169806"/>
                  <a:gd name="connsiteX3" fmla="*/ 253647 w 1825155"/>
                  <a:gd name="connsiteY3" fmla="*/ 35186 h 169806"/>
                  <a:gd name="connsiteX4" fmla="*/ 282306 w 1825155"/>
                  <a:gd name="connsiteY4" fmla="*/ 0 h 169806"/>
                  <a:gd name="connsiteX5" fmla="*/ 310964 w 1825155"/>
                  <a:gd name="connsiteY5" fmla="*/ 35186 h 169806"/>
                  <a:gd name="connsiteX6" fmla="*/ 339623 w 1825155"/>
                  <a:gd name="connsiteY6" fmla="*/ 0 h 169806"/>
                  <a:gd name="connsiteX7" fmla="*/ 368281 w 1825155"/>
                  <a:gd name="connsiteY7" fmla="*/ 35186 h 169806"/>
                  <a:gd name="connsiteX8" fmla="*/ 396940 w 1825155"/>
                  <a:gd name="connsiteY8" fmla="*/ 0 h 169806"/>
                  <a:gd name="connsiteX9" fmla="*/ 425598 w 1825155"/>
                  <a:gd name="connsiteY9" fmla="*/ 35186 h 169806"/>
                  <a:gd name="connsiteX10" fmla="*/ 454257 w 1825155"/>
                  <a:gd name="connsiteY10" fmla="*/ 0 h 169806"/>
                  <a:gd name="connsiteX11" fmla="*/ 482915 w 1825155"/>
                  <a:gd name="connsiteY11" fmla="*/ 35186 h 169806"/>
                  <a:gd name="connsiteX12" fmla="*/ 511574 w 1825155"/>
                  <a:gd name="connsiteY12" fmla="*/ 0 h 169806"/>
                  <a:gd name="connsiteX13" fmla="*/ 540232 w 1825155"/>
                  <a:gd name="connsiteY13" fmla="*/ 35186 h 169806"/>
                  <a:gd name="connsiteX14" fmla="*/ 568891 w 1825155"/>
                  <a:gd name="connsiteY14" fmla="*/ 0 h 169806"/>
                  <a:gd name="connsiteX15" fmla="*/ 597549 w 1825155"/>
                  <a:gd name="connsiteY15" fmla="*/ 35186 h 169806"/>
                  <a:gd name="connsiteX16" fmla="*/ 626208 w 1825155"/>
                  <a:gd name="connsiteY16" fmla="*/ 0 h 169806"/>
                  <a:gd name="connsiteX17" fmla="*/ 654866 w 1825155"/>
                  <a:gd name="connsiteY17" fmla="*/ 35186 h 169806"/>
                  <a:gd name="connsiteX18" fmla="*/ 683525 w 1825155"/>
                  <a:gd name="connsiteY18" fmla="*/ 0 h 169806"/>
                  <a:gd name="connsiteX19" fmla="*/ 712183 w 1825155"/>
                  <a:gd name="connsiteY19" fmla="*/ 35186 h 169806"/>
                  <a:gd name="connsiteX20" fmla="*/ 740842 w 1825155"/>
                  <a:gd name="connsiteY20" fmla="*/ 0 h 169806"/>
                  <a:gd name="connsiteX21" fmla="*/ 769500 w 1825155"/>
                  <a:gd name="connsiteY21" fmla="*/ 35186 h 169806"/>
                  <a:gd name="connsiteX22" fmla="*/ 798159 w 1825155"/>
                  <a:gd name="connsiteY22" fmla="*/ 0 h 169806"/>
                  <a:gd name="connsiteX23" fmla="*/ 826817 w 1825155"/>
                  <a:gd name="connsiteY23" fmla="*/ 35186 h 169806"/>
                  <a:gd name="connsiteX24" fmla="*/ 855476 w 1825155"/>
                  <a:gd name="connsiteY24" fmla="*/ 0 h 169806"/>
                  <a:gd name="connsiteX25" fmla="*/ 884134 w 1825155"/>
                  <a:gd name="connsiteY25" fmla="*/ 35186 h 169806"/>
                  <a:gd name="connsiteX26" fmla="*/ 912793 w 1825155"/>
                  <a:gd name="connsiteY26" fmla="*/ 0 h 169806"/>
                  <a:gd name="connsiteX27" fmla="*/ 941451 w 1825155"/>
                  <a:gd name="connsiteY27" fmla="*/ 35186 h 169806"/>
                  <a:gd name="connsiteX28" fmla="*/ 970110 w 1825155"/>
                  <a:gd name="connsiteY28" fmla="*/ 0 h 169806"/>
                  <a:gd name="connsiteX29" fmla="*/ 998768 w 1825155"/>
                  <a:gd name="connsiteY29" fmla="*/ 35186 h 169806"/>
                  <a:gd name="connsiteX30" fmla="*/ 1027427 w 1825155"/>
                  <a:gd name="connsiteY30" fmla="*/ 0 h 169806"/>
                  <a:gd name="connsiteX31" fmla="*/ 1056085 w 1825155"/>
                  <a:gd name="connsiteY31" fmla="*/ 35186 h 169806"/>
                  <a:gd name="connsiteX32" fmla="*/ 1084744 w 1825155"/>
                  <a:gd name="connsiteY32" fmla="*/ 0 h 169806"/>
                  <a:gd name="connsiteX33" fmla="*/ 1113402 w 1825155"/>
                  <a:gd name="connsiteY33" fmla="*/ 35186 h 169806"/>
                  <a:gd name="connsiteX34" fmla="*/ 1142061 w 1825155"/>
                  <a:gd name="connsiteY34" fmla="*/ 0 h 169806"/>
                  <a:gd name="connsiteX35" fmla="*/ 1170719 w 1825155"/>
                  <a:gd name="connsiteY35" fmla="*/ 35186 h 169806"/>
                  <a:gd name="connsiteX36" fmla="*/ 1199378 w 1825155"/>
                  <a:gd name="connsiteY36" fmla="*/ 0 h 169806"/>
                  <a:gd name="connsiteX37" fmla="*/ 1228036 w 1825155"/>
                  <a:gd name="connsiteY37" fmla="*/ 35186 h 169806"/>
                  <a:gd name="connsiteX38" fmla="*/ 1256695 w 1825155"/>
                  <a:gd name="connsiteY38" fmla="*/ 0 h 169806"/>
                  <a:gd name="connsiteX39" fmla="*/ 1285353 w 1825155"/>
                  <a:gd name="connsiteY39" fmla="*/ 35186 h 169806"/>
                  <a:gd name="connsiteX40" fmla="*/ 1314012 w 1825155"/>
                  <a:gd name="connsiteY40" fmla="*/ 0 h 169806"/>
                  <a:gd name="connsiteX41" fmla="*/ 1342670 w 1825155"/>
                  <a:gd name="connsiteY41" fmla="*/ 35186 h 169806"/>
                  <a:gd name="connsiteX42" fmla="*/ 1371329 w 1825155"/>
                  <a:gd name="connsiteY42" fmla="*/ 0 h 169806"/>
                  <a:gd name="connsiteX43" fmla="*/ 1399987 w 1825155"/>
                  <a:gd name="connsiteY43" fmla="*/ 35186 h 169806"/>
                  <a:gd name="connsiteX44" fmla="*/ 1428646 w 1825155"/>
                  <a:gd name="connsiteY44" fmla="*/ 0 h 169806"/>
                  <a:gd name="connsiteX45" fmla="*/ 1457304 w 1825155"/>
                  <a:gd name="connsiteY45" fmla="*/ 35186 h 169806"/>
                  <a:gd name="connsiteX46" fmla="*/ 1485963 w 1825155"/>
                  <a:gd name="connsiteY46" fmla="*/ 0 h 169806"/>
                  <a:gd name="connsiteX47" fmla="*/ 1514621 w 1825155"/>
                  <a:gd name="connsiteY47" fmla="*/ 35186 h 169806"/>
                  <a:gd name="connsiteX48" fmla="*/ 1543280 w 1825155"/>
                  <a:gd name="connsiteY48" fmla="*/ 0 h 169806"/>
                  <a:gd name="connsiteX49" fmla="*/ 1571938 w 1825155"/>
                  <a:gd name="connsiteY49" fmla="*/ 35186 h 169806"/>
                  <a:gd name="connsiteX50" fmla="*/ 1600597 w 1825155"/>
                  <a:gd name="connsiteY50" fmla="*/ 0 h 169806"/>
                  <a:gd name="connsiteX51" fmla="*/ 1629255 w 1825155"/>
                  <a:gd name="connsiteY51" fmla="*/ 35186 h 169806"/>
                  <a:gd name="connsiteX52" fmla="*/ 1657914 w 1825155"/>
                  <a:gd name="connsiteY52" fmla="*/ 0 h 169806"/>
                  <a:gd name="connsiteX53" fmla="*/ 1686572 w 1825155"/>
                  <a:gd name="connsiteY53" fmla="*/ 35186 h 169806"/>
                  <a:gd name="connsiteX54" fmla="*/ 1694459 w 1825155"/>
                  <a:gd name="connsiteY54" fmla="*/ 25504 h 169806"/>
                  <a:gd name="connsiteX55" fmla="*/ 1719321 w 1825155"/>
                  <a:gd name="connsiteY55" fmla="*/ 46538 h 169806"/>
                  <a:gd name="connsiteX56" fmla="*/ 1807029 w 1825155"/>
                  <a:gd name="connsiteY56" fmla="*/ 123952 h 169806"/>
                  <a:gd name="connsiteX57" fmla="*/ 1825155 w 1825155"/>
                  <a:gd name="connsiteY57" fmla="*/ 140404 h 169806"/>
                  <a:gd name="connsiteX58" fmla="*/ 1801206 w 1825155"/>
                  <a:gd name="connsiteY58" fmla="*/ 169806 h 169806"/>
                  <a:gd name="connsiteX59" fmla="*/ 1772548 w 1825155"/>
                  <a:gd name="connsiteY59" fmla="*/ 134620 h 169806"/>
                  <a:gd name="connsiteX60" fmla="*/ 1743889 w 1825155"/>
                  <a:gd name="connsiteY60" fmla="*/ 169806 h 169806"/>
                  <a:gd name="connsiteX61" fmla="*/ 1715231 w 1825155"/>
                  <a:gd name="connsiteY61" fmla="*/ 134620 h 169806"/>
                  <a:gd name="connsiteX62" fmla="*/ 1686572 w 1825155"/>
                  <a:gd name="connsiteY62" fmla="*/ 169806 h 169806"/>
                  <a:gd name="connsiteX63" fmla="*/ 1657914 w 1825155"/>
                  <a:gd name="connsiteY63" fmla="*/ 134620 h 169806"/>
                  <a:gd name="connsiteX64" fmla="*/ 1629255 w 1825155"/>
                  <a:gd name="connsiteY64" fmla="*/ 169806 h 169806"/>
                  <a:gd name="connsiteX65" fmla="*/ 1600597 w 1825155"/>
                  <a:gd name="connsiteY65" fmla="*/ 134620 h 169806"/>
                  <a:gd name="connsiteX66" fmla="*/ 1571938 w 1825155"/>
                  <a:gd name="connsiteY66" fmla="*/ 169806 h 169806"/>
                  <a:gd name="connsiteX67" fmla="*/ 1543280 w 1825155"/>
                  <a:gd name="connsiteY67" fmla="*/ 134620 h 169806"/>
                  <a:gd name="connsiteX68" fmla="*/ 1514621 w 1825155"/>
                  <a:gd name="connsiteY68" fmla="*/ 169806 h 169806"/>
                  <a:gd name="connsiteX69" fmla="*/ 1485963 w 1825155"/>
                  <a:gd name="connsiteY69" fmla="*/ 134620 h 169806"/>
                  <a:gd name="connsiteX70" fmla="*/ 1457304 w 1825155"/>
                  <a:gd name="connsiteY70" fmla="*/ 169806 h 169806"/>
                  <a:gd name="connsiteX71" fmla="*/ 1428646 w 1825155"/>
                  <a:gd name="connsiteY71" fmla="*/ 134620 h 169806"/>
                  <a:gd name="connsiteX72" fmla="*/ 1399987 w 1825155"/>
                  <a:gd name="connsiteY72" fmla="*/ 169806 h 169806"/>
                  <a:gd name="connsiteX73" fmla="*/ 1371329 w 1825155"/>
                  <a:gd name="connsiteY73" fmla="*/ 134620 h 169806"/>
                  <a:gd name="connsiteX74" fmla="*/ 1342670 w 1825155"/>
                  <a:gd name="connsiteY74" fmla="*/ 169806 h 169806"/>
                  <a:gd name="connsiteX75" fmla="*/ 1314012 w 1825155"/>
                  <a:gd name="connsiteY75" fmla="*/ 134620 h 169806"/>
                  <a:gd name="connsiteX76" fmla="*/ 1285353 w 1825155"/>
                  <a:gd name="connsiteY76" fmla="*/ 169806 h 169806"/>
                  <a:gd name="connsiteX77" fmla="*/ 1256695 w 1825155"/>
                  <a:gd name="connsiteY77" fmla="*/ 134620 h 169806"/>
                  <a:gd name="connsiteX78" fmla="*/ 1228036 w 1825155"/>
                  <a:gd name="connsiteY78" fmla="*/ 169806 h 169806"/>
                  <a:gd name="connsiteX79" fmla="*/ 1199378 w 1825155"/>
                  <a:gd name="connsiteY79" fmla="*/ 134620 h 169806"/>
                  <a:gd name="connsiteX80" fmla="*/ 1170719 w 1825155"/>
                  <a:gd name="connsiteY80" fmla="*/ 169806 h 169806"/>
                  <a:gd name="connsiteX81" fmla="*/ 1142061 w 1825155"/>
                  <a:gd name="connsiteY81" fmla="*/ 134620 h 169806"/>
                  <a:gd name="connsiteX82" fmla="*/ 1113402 w 1825155"/>
                  <a:gd name="connsiteY82" fmla="*/ 169806 h 169806"/>
                  <a:gd name="connsiteX83" fmla="*/ 1084744 w 1825155"/>
                  <a:gd name="connsiteY83" fmla="*/ 134620 h 169806"/>
                  <a:gd name="connsiteX84" fmla="*/ 1056085 w 1825155"/>
                  <a:gd name="connsiteY84" fmla="*/ 169806 h 169806"/>
                  <a:gd name="connsiteX85" fmla="*/ 1027427 w 1825155"/>
                  <a:gd name="connsiteY85" fmla="*/ 134620 h 169806"/>
                  <a:gd name="connsiteX86" fmla="*/ 998768 w 1825155"/>
                  <a:gd name="connsiteY86" fmla="*/ 169806 h 169806"/>
                  <a:gd name="connsiteX87" fmla="*/ 970110 w 1825155"/>
                  <a:gd name="connsiteY87" fmla="*/ 134620 h 169806"/>
                  <a:gd name="connsiteX88" fmla="*/ 941451 w 1825155"/>
                  <a:gd name="connsiteY88" fmla="*/ 169806 h 169806"/>
                  <a:gd name="connsiteX89" fmla="*/ 912793 w 1825155"/>
                  <a:gd name="connsiteY89" fmla="*/ 134620 h 169806"/>
                  <a:gd name="connsiteX90" fmla="*/ 884134 w 1825155"/>
                  <a:gd name="connsiteY90" fmla="*/ 169806 h 169806"/>
                  <a:gd name="connsiteX91" fmla="*/ 855476 w 1825155"/>
                  <a:gd name="connsiteY91" fmla="*/ 134620 h 169806"/>
                  <a:gd name="connsiteX92" fmla="*/ 826817 w 1825155"/>
                  <a:gd name="connsiteY92" fmla="*/ 169806 h 169806"/>
                  <a:gd name="connsiteX93" fmla="*/ 798159 w 1825155"/>
                  <a:gd name="connsiteY93" fmla="*/ 134620 h 169806"/>
                  <a:gd name="connsiteX94" fmla="*/ 769500 w 1825155"/>
                  <a:gd name="connsiteY94" fmla="*/ 169806 h 169806"/>
                  <a:gd name="connsiteX95" fmla="*/ 740842 w 1825155"/>
                  <a:gd name="connsiteY95" fmla="*/ 134620 h 169806"/>
                  <a:gd name="connsiteX96" fmla="*/ 712183 w 1825155"/>
                  <a:gd name="connsiteY96" fmla="*/ 169806 h 169806"/>
                  <a:gd name="connsiteX97" fmla="*/ 683525 w 1825155"/>
                  <a:gd name="connsiteY97" fmla="*/ 134620 h 169806"/>
                  <a:gd name="connsiteX98" fmla="*/ 654866 w 1825155"/>
                  <a:gd name="connsiteY98" fmla="*/ 169806 h 169806"/>
                  <a:gd name="connsiteX99" fmla="*/ 626208 w 1825155"/>
                  <a:gd name="connsiteY99" fmla="*/ 134620 h 169806"/>
                  <a:gd name="connsiteX100" fmla="*/ 597549 w 1825155"/>
                  <a:gd name="connsiteY100" fmla="*/ 169806 h 169806"/>
                  <a:gd name="connsiteX101" fmla="*/ 568891 w 1825155"/>
                  <a:gd name="connsiteY101" fmla="*/ 134620 h 169806"/>
                  <a:gd name="connsiteX102" fmla="*/ 540232 w 1825155"/>
                  <a:gd name="connsiteY102" fmla="*/ 169806 h 169806"/>
                  <a:gd name="connsiteX103" fmla="*/ 511574 w 1825155"/>
                  <a:gd name="connsiteY103" fmla="*/ 134620 h 169806"/>
                  <a:gd name="connsiteX104" fmla="*/ 482915 w 1825155"/>
                  <a:gd name="connsiteY104" fmla="*/ 169806 h 169806"/>
                  <a:gd name="connsiteX105" fmla="*/ 454257 w 1825155"/>
                  <a:gd name="connsiteY105" fmla="*/ 134620 h 169806"/>
                  <a:gd name="connsiteX106" fmla="*/ 425598 w 1825155"/>
                  <a:gd name="connsiteY106" fmla="*/ 169806 h 169806"/>
                  <a:gd name="connsiteX107" fmla="*/ 396940 w 1825155"/>
                  <a:gd name="connsiteY107" fmla="*/ 134620 h 169806"/>
                  <a:gd name="connsiteX108" fmla="*/ 368281 w 1825155"/>
                  <a:gd name="connsiteY108" fmla="*/ 169806 h 169806"/>
                  <a:gd name="connsiteX109" fmla="*/ 339623 w 1825155"/>
                  <a:gd name="connsiteY109" fmla="*/ 134620 h 169806"/>
                  <a:gd name="connsiteX110" fmla="*/ 310964 w 1825155"/>
                  <a:gd name="connsiteY110" fmla="*/ 169806 h 169806"/>
                  <a:gd name="connsiteX111" fmla="*/ 282306 w 1825155"/>
                  <a:gd name="connsiteY111" fmla="*/ 134620 h 169806"/>
                  <a:gd name="connsiteX112" fmla="*/ 253647 w 1825155"/>
                  <a:gd name="connsiteY112" fmla="*/ 169806 h 169806"/>
                  <a:gd name="connsiteX113" fmla="*/ 224989 w 1825155"/>
                  <a:gd name="connsiteY113" fmla="*/ 134620 h 169806"/>
                  <a:gd name="connsiteX114" fmla="*/ 196330 w 1825155"/>
                  <a:gd name="connsiteY114" fmla="*/ 169806 h 169806"/>
                  <a:gd name="connsiteX115" fmla="*/ 167672 w 1825155"/>
                  <a:gd name="connsiteY115" fmla="*/ 134620 h 169806"/>
                  <a:gd name="connsiteX116" fmla="*/ 139013 w 1825155"/>
                  <a:gd name="connsiteY116" fmla="*/ 169806 h 169806"/>
                  <a:gd name="connsiteX117" fmla="*/ 110355 w 1825155"/>
                  <a:gd name="connsiteY117" fmla="*/ 134620 h 169806"/>
                  <a:gd name="connsiteX118" fmla="*/ 81696 w 1825155"/>
                  <a:gd name="connsiteY118" fmla="*/ 169806 h 169806"/>
                  <a:gd name="connsiteX119" fmla="*/ 53038 w 1825155"/>
                  <a:gd name="connsiteY119" fmla="*/ 134620 h 169806"/>
                  <a:gd name="connsiteX120" fmla="*/ 24379 w 1825155"/>
                  <a:gd name="connsiteY120" fmla="*/ 169806 h 169806"/>
                  <a:gd name="connsiteX121" fmla="*/ 0 w 1825155"/>
                  <a:gd name="connsiteY121" fmla="*/ 139874 h 169806"/>
                  <a:gd name="connsiteX122" fmla="*/ 72968 w 1825155"/>
                  <a:gd name="connsiteY122" fmla="*/ 75675 h 169806"/>
                  <a:gd name="connsiteX123" fmla="*/ 131835 w 1825155"/>
                  <a:gd name="connsiteY123" fmla="*/ 26373 h 169806"/>
                  <a:gd name="connsiteX124" fmla="*/ 139013 w 1825155"/>
                  <a:gd name="connsiteY124" fmla="*/ 35186 h 169806"/>
                  <a:gd name="connsiteX125" fmla="*/ 167672 w 1825155"/>
                  <a:gd name="connsiteY125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825155" h="169806">
                    <a:moveTo>
                      <a:pt x="167672" y="0"/>
                    </a:moveTo>
                    <a:lnTo>
                      <a:pt x="196330" y="35186"/>
                    </a:lnTo>
                    <a:lnTo>
                      <a:pt x="224989" y="0"/>
                    </a:lnTo>
                    <a:lnTo>
                      <a:pt x="253647" y="35186"/>
                    </a:lnTo>
                    <a:lnTo>
                      <a:pt x="282306" y="0"/>
                    </a:lnTo>
                    <a:lnTo>
                      <a:pt x="310964" y="35186"/>
                    </a:lnTo>
                    <a:lnTo>
                      <a:pt x="339623" y="0"/>
                    </a:lnTo>
                    <a:lnTo>
                      <a:pt x="368281" y="35186"/>
                    </a:lnTo>
                    <a:lnTo>
                      <a:pt x="396940" y="0"/>
                    </a:lnTo>
                    <a:lnTo>
                      <a:pt x="425598" y="35186"/>
                    </a:lnTo>
                    <a:lnTo>
                      <a:pt x="454257" y="0"/>
                    </a:lnTo>
                    <a:lnTo>
                      <a:pt x="482915" y="35186"/>
                    </a:lnTo>
                    <a:lnTo>
                      <a:pt x="511574" y="0"/>
                    </a:lnTo>
                    <a:lnTo>
                      <a:pt x="540232" y="35186"/>
                    </a:lnTo>
                    <a:lnTo>
                      <a:pt x="568891" y="0"/>
                    </a:lnTo>
                    <a:lnTo>
                      <a:pt x="597549" y="35186"/>
                    </a:lnTo>
                    <a:lnTo>
                      <a:pt x="626208" y="0"/>
                    </a:lnTo>
                    <a:lnTo>
                      <a:pt x="654866" y="35186"/>
                    </a:lnTo>
                    <a:lnTo>
                      <a:pt x="683525" y="0"/>
                    </a:lnTo>
                    <a:lnTo>
                      <a:pt x="712183" y="35186"/>
                    </a:lnTo>
                    <a:lnTo>
                      <a:pt x="740842" y="0"/>
                    </a:lnTo>
                    <a:lnTo>
                      <a:pt x="769500" y="35186"/>
                    </a:lnTo>
                    <a:lnTo>
                      <a:pt x="798159" y="0"/>
                    </a:lnTo>
                    <a:lnTo>
                      <a:pt x="826817" y="35186"/>
                    </a:lnTo>
                    <a:lnTo>
                      <a:pt x="855476" y="0"/>
                    </a:lnTo>
                    <a:lnTo>
                      <a:pt x="884134" y="35186"/>
                    </a:lnTo>
                    <a:lnTo>
                      <a:pt x="912793" y="0"/>
                    </a:lnTo>
                    <a:lnTo>
                      <a:pt x="941451" y="35186"/>
                    </a:lnTo>
                    <a:lnTo>
                      <a:pt x="970110" y="0"/>
                    </a:lnTo>
                    <a:lnTo>
                      <a:pt x="998768" y="35186"/>
                    </a:lnTo>
                    <a:lnTo>
                      <a:pt x="1027427" y="0"/>
                    </a:lnTo>
                    <a:lnTo>
                      <a:pt x="1056085" y="35186"/>
                    </a:lnTo>
                    <a:lnTo>
                      <a:pt x="1084744" y="0"/>
                    </a:lnTo>
                    <a:lnTo>
                      <a:pt x="1113402" y="35186"/>
                    </a:lnTo>
                    <a:lnTo>
                      <a:pt x="1142061" y="0"/>
                    </a:lnTo>
                    <a:lnTo>
                      <a:pt x="1170719" y="35186"/>
                    </a:lnTo>
                    <a:lnTo>
                      <a:pt x="1199378" y="0"/>
                    </a:lnTo>
                    <a:lnTo>
                      <a:pt x="1228036" y="35186"/>
                    </a:lnTo>
                    <a:lnTo>
                      <a:pt x="1256695" y="0"/>
                    </a:lnTo>
                    <a:lnTo>
                      <a:pt x="1285353" y="35186"/>
                    </a:lnTo>
                    <a:lnTo>
                      <a:pt x="1314012" y="0"/>
                    </a:lnTo>
                    <a:lnTo>
                      <a:pt x="1342670" y="35186"/>
                    </a:lnTo>
                    <a:lnTo>
                      <a:pt x="1371329" y="0"/>
                    </a:lnTo>
                    <a:lnTo>
                      <a:pt x="1399987" y="35186"/>
                    </a:lnTo>
                    <a:lnTo>
                      <a:pt x="1428646" y="0"/>
                    </a:lnTo>
                    <a:lnTo>
                      <a:pt x="1457304" y="35186"/>
                    </a:lnTo>
                    <a:lnTo>
                      <a:pt x="1485963" y="0"/>
                    </a:lnTo>
                    <a:lnTo>
                      <a:pt x="1514621" y="35186"/>
                    </a:lnTo>
                    <a:lnTo>
                      <a:pt x="1543280" y="0"/>
                    </a:lnTo>
                    <a:lnTo>
                      <a:pt x="1571938" y="35186"/>
                    </a:lnTo>
                    <a:lnTo>
                      <a:pt x="1600597" y="0"/>
                    </a:lnTo>
                    <a:lnTo>
                      <a:pt x="1629255" y="35186"/>
                    </a:lnTo>
                    <a:lnTo>
                      <a:pt x="1657914" y="0"/>
                    </a:lnTo>
                    <a:lnTo>
                      <a:pt x="1686572" y="35186"/>
                    </a:lnTo>
                    <a:lnTo>
                      <a:pt x="1694459" y="25504"/>
                    </a:lnTo>
                    <a:lnTo>
                      <a:pt x="1719321" y="46538"/>
                    </a:lnTo>
                    <a:cubicBezTo>
                      <a:pt x="1749427" y="72751"/>
                      <a:pt x="1778773" y="98664"/>
                      <a:pt x="1807029" y="123952"/>
                    </a:cubicBezTo>
                    <a:lnTo>
                      <a:pt x="1825155" y="140404"/>
                    </a:lnTo>
                    <a:lnTo>
                      <a:pt x="1801206" y="169806"/>
                    </a:lnTo>
                    <a:lnTo>
                      <a:pt x="1772548" y="134620"/>
                    </a:lnTo>
                    <a:lnTo>
                      <a:pt x="1743889" y="169806"/>
                    </a:lnTo>
                    <a:lnTo>
                      <a:pt x="1715231" y="134620"/>
                    </a:lnTo>
                    <a:lnTo>
                      <a:pt x="1686572" y="169806"/>
                    </a:lnTo>
                    <a:lnTo>
                      <a:pt x="1657914" y="134620"/>
                    </a:lnTo>
                    <a:lnTo>
                      <a:pt x="1629255" y="169806"/>
                    </a:lnTo>
                    <a:lnTo>
                      <a:pt x="1600597" y="134620"/>
                    </a:lnTo>
                    <a:lnTo>
                      <a:pt x="1571938" y="169806"/>
                    </a:lnTo>
                    <a:lnTo>
                      <a:pt x="1543280" y="134620"/>
                    </a:lnTo>
                    <a:lnTo>
                      <a:pt x="1514621" y="169806"/>
                    </a:lnTo>
                    <a:lnTo>
                      <a:pt x="1485963" y="134620"/>
                    </a:lnTo>
                    <a:lnTo>
                      <a:pt x="1457304" y="169806"/>
                    </a:lnTo>
                    <a:lnTo>
                      <a:pt x="1428646" y="134620"/>
                    </a:lnTo>
                    <a:lnTo>
                      <a:pt x="1399987" y="169806"/>
                    </a:lnTo>
                    <a:lnTo>
                      <a:pt x="1371329" y="134620"/>
                    </a:lnTo>
                    <a:lnTo>
                      <a:pt x="1342670" y="169806"/>
                    </a:lnTo>
                    <a:lnTo>
                      <a:pt x="1314012" y="134620"/>
                    </a:lnTo>
                    <a:lnTo>
                      <a:pt x="1285353" y="169806"/>
                    </a:lnTo>
                    <a:lnTo>
                      <a:pt x="1256695" y="134620"/>
                    </a:lnTo>
                    <a:lnTo>
                      <a:pt x="1228036" y="169806"/>
                    </a:lnTo>
                    <a:lnTo>
                      <a:pt x="1199378" y="134620"/>
                    </a:lnTo>
                    <a:lnTo>
                      <a:pt x="1170719" y="169806"/>
                    </a:lnTo>
                    <a:lnTo>
                      <a:pt x="1142061" y="134620"/>
                    </a:lnTo>
                    <a:lnTo>
                      <a:pt x="1113402" y="169806"/>
                    </a:lnTo>
                    <a:lnTo>
                      <a:pt x="1084744" y="134620"/>
                    </a:lnTo>
                    <a:lnTo>
                      <a:pt x="1056085" y="169806"/>
                    </a:lnTo>
                    <a:lnTo>
                      <a:pt x="1027427" y="134620"/>
                    </a:lnTo>
                    <a:lnTo>
                      <a:pt x="998768" y="169806"/>
                    </a:lnTo>
                    <a:lnTo>
                      <a:pt x="970110" y="134620"/>
                    </a:lnTo>
                    <a:lnTo>
                      <a:pt x="941451" y="169806"/>
                    </a:lnTo>
                    <a:lnTo>
                      <a:pt x="912793" y="134620"/>
                    </a:lnTo>
                    <a:lnTo>
                      <a:pt x="884134" y="169806"/>
                    </a:lnTo>
                    <a:lnTo>
                      <a:pt x="855476" y="134620"/>
                    </a:lnTo>
                    <a:lnTo>
                      <a:pt x="826817" y="169806"/>
                    </a:lnTo>
                    <a:lnTo>
                      <a:pt x="798159" y="134620"/>
                    </a:lnTo>
                    <a:lnTo>
                      <a:pt x="769500" y="169806"/>
                    </a:lnTo>
                    <a:lnTo>
                      <a:pt x="740842" y="134620"/>
                    </a:lnTo>
                    <a:lnTo>
                      <a:pt x="712183" y="169806"/>
                    </a:lnTo>
                    <a:lnTo>
                      <a:pt x="683525" y="134620"/>
                    </a:lnTo>
                    <a:lnTo>
                      <a:pt x="654866" y="169806"/>
                    </a:lnTo>
                    <a:lnTo>
                      <a:pt x="626208" y="134620"/>
                    </a:lnTo>
                    <a:lnTo>
                      <a:pt x="597549" y="169806"/>
                    </a:lnTo>
                    <a:lnTo>
                      <a:pt x="568891" y="134620"/>
                    </a:lnTo>
                    <a:lnTo>
                      <a:pt x="540232" y="169806"/>
                    </a:lnTo>
                    <a:lnTo>
                      <a:pt x="511574" y="134620"/>
                    </a:lnTo>
                    <a:lnTo>
                      <a:pt x="482915" y="169806"/>
                    </a:lnTo>
                    <a:lnTo>
                      <a:pt x="454257" y="134620"/>
                    </a:lnTo>
                    <a:lnTo>
                      <a:pt x="425598" y="169806"/>
                    </a:lnTo>
                    <a:lnTo>
                      <a:pt x="396940" y="134620"/>
                    </a:lnTo>
                    <a:lnTo>
                      <a:pt x="368281" y="169806"/>
                    </a:lnTo>
                    <a:lnTo>
                      <a:pt x="339623" y="134620"/>
                    </a:lnTo>
                    <a:lnTo>
                      <a:pt x="310964" y="169806"/>
                    </a:lnTo>
                    <a:lnTo>
                      <a:pt x="282306" y="134620"/>
                    </a:lnTo>
                    <a:lnTo>
                      <a:pt x="253647" y="169806"/>
                    </a:lnTo>
                    <a:lnTo>
                      <a:pt x="224989" y="134620"/>
                    </a:lnTo>
                    <a:lnTo>
                      <a:pt x="196330" y="169806"/>
                    </a:lnTo>
                    <a:lnTo>
                      <a:pt x="167672" y="134620"/>
                    </a:lnTo>
                    <a:lnTo>
                      <a:pt x="139013" y="169806"/>
                    </a:lnTo>
                    <a:lnTo>
                      <a:pt x="110355" y="134620"/>
                    </a:lnTo>
                    <a:lnTo>
                      <a:pt x="81696" y="169806"/>
                    </a:lnTo>
                    <a:lnTo>
                      <a:pt x="53038" y="134620"/>
                    </a:lnTo>
                    <a:lnTo>
                      <a:pt x="24379" y="169806"/>
                    </a:lnTo>
                    <a:lnTo>
                      <a:pt x="0" y="139874"/>
                    </a:lnTo>
                    <a:lnTo>
                      <a:pt x="72968" y="75675"/>
                    </a:lnTo>
                    <a:lnTo>
                      <a:pt x="131835" y="26373"/>
                    </a:lnTo>
                    <a:lnTo>
                      <a:pt x="139013" y="35186"/>
                    </a:lnTo>
                    <a:lnTo>
                      <a:pt x="1676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1" name="台形 720">
                <a:extLst>
                  <a:ext uri="{FF2B5EF4-FFF2-40B4-BE49-F238E27FC236}">
                    <a16:creationId xmlns:a16="http://schemas.microsoft.com/office/drawing/2014/main" id="{BFD38BBB-C7CD-4844-9EDD-B1D70C5CFF14}"/>
                  </a:ext>
                </a:extLst>
              </p:cNvPr>
              <p:cNvSpPr/>
              <p:nvPr/>
            </p:nvSpPr>
            <p:spPr>
              <a:xfrm rot="10800000">
                <a:off x="3876327" y="4625227"/>
                <a:ext cx="45719" cy="90487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2" name="二等辺三角形 9">
                <a:extLst>
                  <a:ext uri="{FF2B5EF4-FFF2-40B4-BE49-F238E27FC236}">
                    <a16:creationId xmlns:a16="http://schemas.microsoft.com/office/drawing/2014/main" id="{86BDD8AC-BA2D-44B4-9565-75855E52994F}"/>
                  </a:ext>
                </a:extLst>
              </p:cNvPr>
              <p:cNvSpPr/>
              <p:nvPr/>
            </p:nvSpPr>
            <p:spPr>
              <a:xfrm>
                <a:off x="3762949" y="4703763"/>
                <a:ext cx="272476" cy="106602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1532368F-0B8C-4AD4-8FC1-4210B639C545}"/>
                </a:ext>
              </a:extLst>
            </p:cNvPr>
            <p:cNvGrpSpPr/>
            <p:nvPr/>
          </p:nvGrpSpPr>
          <p:grpSpPr>
            <a:xfrm>
              <a:off x="5364099" y="5207000"/>
              <a:ext cx="1290635" cy="1097056"/>
              <a:chOff x="2709799" y="4625227"/>
              <a:chExt cx="2378776" cy="1678829"/>
            </a:xfrm>
          </p:grpSpPr>
          <p:sp>
            <p:nvSpPr>
              <p:cNvPr id="682" name="正方形/長方形 681">
                <a:extLst>
                  <a:ext uri="{FF2B5EF4-FFF2-40B4-BE49-F238E27FC236}">
                    <a16:creationId xmlns:a16="http://schemas.microsoft.com/office/drawing/2014/main" id="{4A1CFBCB-28A4-4298-ACC9-ACF08CD69828}"/>
                  </a:ext>
                </a:extLst>
              </p:cNvPr>
              <p:cNvSpPr/>
              <p:nvPr/>
            </p:nvSpPr>
            <p:spPr>
              <a:xfrm>
                <a:off x="2907820" y="5655897"/>
                <a:ext cx="1996809" cy="648159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正方形/長方形 682">
                <a:extLst>
                  <a:ext uri="{FF2B5EF4-FFF2-40B4-BE49-F238E27FC236}">
                    <a16:creationId xmlns:a16="http://schemas.microsoft.com/office/drawing/2014/main" id="{73C09E74-9CE3-4635-BDE5-83A81B6804E3}"/>
                  </a:ext>
                </a:extLst>
              </p:cNvPr>
              <p:cNvSpPr/>
              <p:nvPr/>
            </p:nvSpPr>
            <p:spPr>
              <a:xfrm>
                <a:off x="2954699" y="5655897"/>
                <a:ext cx="1915752" cy="648159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4" name="正方形/長方形 683">
                <a:extLst>
                  <a:ext uri="{FF2B5EF4-FFF2-40B4-BE49-F238E27FC236}">
                    <a16:creationId xmlns:a16="http://schemas.microsoft.com/office/drawing/2014/main" id="{9F3CAF89-DD29-40DE-9A3E-90746C593CF0}"/>
                  </a:ext>
                </a:extLst>
              </p:cNvPr>
              <p:cNvSpPr/>
              <p:nvPr/>
            </p:nvSpPr>
            <p:spPr>
              <a:xfrm>
                <a:off x="2954699" y="5651465"/>
                <a:ext cx="1915752" cy="19196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9D40EE81-F440-4DE5-99DD-C6BCDA4BD215}"/>
                  </a:ext>
                </a:extLst>
              </p:cNvPr>
              <p:cNvGrpSpPr/>
              <p:nvPr/>
            </p:nvGrpSpPr>
            <p:grpSpPr>
              <a:xfrm>
                <a:off x="3241744" y="5555920"/>
                <a:ext cx="1336468" cy="307571"/>
                <a:chOff x="3219316" y="5555920"/>
                <a:chExt cx="1983739" cy="307571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700" name="正方形/長方形 699">
                  <a:extLst>
                    <a:ext uri="{FF2B5EF4-FFF2-40B4-BE49-F238E27FC236}">
                      <a16:creationId xmlns:a16="http://schemas.microsoft.com/office/drawing/2014/main" id="{D51A8EAF-86A5-4207-BA9E-C082E0986667}"/>
                    </a:ext>
                  </a:extLst>
                </p:cNvPr>
                <p:cNvSpPr/>
                <p:nvPr/>
              </p:nvSpPr>
              <p:spPr>
                <a:xfrm>
                  <a:off x="3219316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正方形/長方形 700">
                  <a:extLst>
                    <a:ext uri="{FF2B5EF4-FFF2-40B4-BE49-F238E27FC236}">
                      <a16:creationId xmlns:a16="http://schemas.microsoft.com/office/drawing/2014/main" id="{F5918277-2EC5-45E4-8A88-3ACB5B161B34}"/>
                    </a:ext>
                  </a:extLst>
                </p:cNvPr>
                <p:cNvSpPr/>
                <p:nvPr/>
              </p:nvSpPr>
              <p:spPr>
                <a:xfrm>
                  <a:off x="3703821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正方形/長方形 701">
                  <a:extLst>
                    <a:ext uri="{FF2B5EF4-FFF2-40B4-BE49-F238E27FC236}">
                      <a16:creationId xmlns:a16="http://schemas.microsoft.com/office/drawing/2014/main" id="{A4C09245-5ADC-4E40-94D1-094308983FFF}"/>
                    </a:ext>
                  </a:extLst>
                </p:cNvPr>
                <p:cNvSpPr/>
                <p:nvPr/>
              </p:nvSpPr>
              <p:spPr>
                <a:xfrm>
                  <a:off x="4188326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正方形/長方形 702">
                  <a:extLst>
                    <a:ext uri="{FF2B5EF4-FFF2-40B4-BE49-F238E27FC236}">
                      <a16:creationId xmlns:a16="http://schemas.microsoft.com/office/drawing/2014/main" id="{F3BCBC12-2080-4277-8D4B-C1D29DA69DE4}"/>
                    </a:ext>
                  </a:extLst>
                </p:cNvPr>
                <p:cNvSpPr/>
                <p:nvPr/>
              </p:nvSpPr>
              <p:spPr>
                <a:xfrm>
                  <a:off x="4672831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正方形/長方形 703">
                  <a:extLst>
                    <a:ext uri="{FF2B5EF4-FFF2-40B4-BE49-F238E27FC236}">
                      <a16:creationId xmlns:a16="http://schemas.microsoft.com/office/drawing/2014/main" id="{A0948F88-6EE1-4C2F-8DD0-4DD92BD496A6}"/>
                    </a:ext>
                  </a:extLst>
                </p:cNvPr>
                <p:cNvSpPr/>
                <p:nvPr/>
              </p:nvSpPr>
              <p:spPr>
                <a:xfrm>
                  <a:off x="5157336" y="5555920"/>
                  <a:ext cx="45719" cy="30757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6" name="二等辺三角形 9">
                <a:extLst>
                  <a:ext uri="{FF2B5EF4-FFF2-40B4-BE49-F238E27FC236}">
                    <a16:creationId xmlns:a16="http://schemas.microsoft.com/office/drawing/2014/main" id="{4F4F7B43-BDCD-4F5A-B73E-906AC2F763F4}"/>
                  </a:ext>
                </a:extLst>
              </p:cNvPr>
              <p:cNvSpPr/>
              <p:nvPr/>
            </p:nvSpPr>
            <p:spPr>
              <a:xfrm>
                <a:off x="2709799" y="4760639"/>
                <a:ext cx="2378776" cy="923124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正方形/長方形 686">
                <a:extLst>
                  <a:ext uri="{FF2B5EF4-FFF2-40B4-BE49-F238E27FC236}">
                    <a16:creationId xmlns:a16="http://schemas.microsoft.com/office/drawing/2014/main" id="{906AF1B8-E9A7-4FC8-9B62-EC7ABC127B70}"/>
                  </a:ext>
                </a:extLst>
              </p:cNvPr>
              <p:cNvSpPr/>
              <p:nvPr/>
            </p:nvSpPr>
            <p:spPr>
              <a:xfrm>
                <a:off x="2954699" y="5817772"/>
                <a:ext cx="1915752" cy="4571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8" name="正方形/長方形 687">
                <a:extLst>
                  <a:ext uri="{FF2B5EF4-FFF2-40B4-BE49-F238E27FC236}">
                    <a16:creationId xmlns:a16="http://schemas.microsoft.com/office/drawing/2014/main" id="{CF2FC733-7303-4675-92F0-BEBE6871A3F7}"/>
                  </a:ext>
                </a:extLst>
              </p:cNvPr>
              <p:cNvSpPr/>
              <p:nvPr/>
            </p:nvSpPr>
            <p:spPr>
              <a:xfrm>
                <a:off x="3259962" y="5863491"/>
                <a:ext cx="1299343" cy="44056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正方形/長方形 688">
                <a:extLst>
                  <a:ext uri="{FF2B5EF4-FFF2-40B4-BE49-F238E27FC236}">
                    <a16:creationId xmlns:a16="http://schemas.microsoft.com/office/drawing/2014/main" id="{9360432E-6B64-42B7-B602-C8EC4D714E3C}"/>
                  </a:ext>
                </a:extLst>
              </p:cNvPr>
              <p:cNvSpPr/>
              <p:nvPr/>
            </p:nvSpPr>
            <p:spPr>
              <a:xfrm>
                <a:off x="3298062" y="5863491"/>
                <a:ext cx="1219963" cy="44056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正方形/長方形 689">
                <a:extLst>
                  <a:ext uri="{FF2B5EF4-FFF2-40B4-BE49-F238E27FC236}">
                    <a16:creationId xmlns:a16="http://schemas.microsoft.com/office/drawing/2014/main" id="{4310F220-D0A5-4B9A-93D0-16E4E1B6CDDE}"/>
                  </a:ext>
                </a:extLst>
              </p:cNvPr>
              <p:cNvSpPr/>
              <p:nvPr/>
            </p:nvSpPr>
            <p:spPr>
              <a:xfrm>
                <a:off x="3588794" y="5863491"/>
                <a:ext cx="637132" cy="44056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1" name="正方形/長方形 690">
                <a:extLst>
                  <a:ext uri="{FF2B5EF4-FFF2-40B4-BE49-F238E27FC236}">
                    <a16:creationId xmlns:a16="http://schemas.microsoft.com/office/drawing/2014/main" id="{BAD56426-0437-4E8F-B270-80E2505CEB5B}"/>
                  </a:ext>
                </a:extLst>
              </p:cNvPr>
              <p:cNvSpPr/>
              <p:nvPr/>
            </p:nvSpPr>
            <p:spPr>
              <a:xfrm>
                <a:off x="3624158" y="5863491"/>
                <a:ext cx="573192" cy="44056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43A234EF-BAA7-479C-8815-38EEC8197B20}"/>
                  </a:ext>
                </a:extLst>
              </p:cNvPr>
              <p:cNvSpPr/>
              <p:nvPr/>
            </p:nvSpPr>
            <p:spPr>
              <a:xfrm>
                <a:off x="3444868" y="4863624"/>
                <a:ext cx="900386" cy="170080"/>
              </a:xfrm>
              <a:custGeom>
                <a:avLst/>
                <a:gdLst>
                  <a:gd name="connsiteX0" fmla="*/ 268572 w 884145"/>
                  <a:gd name="connsiteY0" fmla="*/ 0 h 169806"/>
                  <a:gd name="connsiteX1" fmla="*/ 297230 w 884145"/>
                  <a:gd name="connsiteY1" fmla="*/ 35186 h 169806"/>
                  <a:gd name="connsiteX2" fmla="*/ 325889 w 884145"/>
                  <a:gd name="connsiteY2" fmla="*/ 0 h 169806"/>
                  <a:gd name="connsiteX3" fmla="*/ 354547 w 884145"/>
                  <a:gd name="connsiteY3" fmla="*/ 35186 h 169806"/>
                  <a:gd name="connsiteX4" fmla="*/ 383206 w 884145"/>
                  <a:gd name="connsiteY4" fmla="*/ 0 h 169806"/>
                  <a:gd name="connsiteX5" fmla="*/ 411864 w 884145"/>
                  <a:gd name="connsiteY5" fmla="*/ 35186 h 169806"/>
                  <a:gd name="connsiteX6" fmla="*/ 440523 w 884145"/>
                  <a:gd name="connsiteY6" fmla="*/ 0 h 169806"/>
                  <a:gd name="connsiteX7" fmla="*/ 469181 w 884145"/>
                  <a:gd name="connsiteY7" fmla="*/ 35186 h 169806"/>
                  <a:gd name="connsiteX8" fmla="*/ 497840 w 884145"/>
                  <a:gd name="connsiteY8" fmla="*/ 0 h 169806"/>
                  <a:gd name="connsiteX9" fmla="*/ 526498 w 884145"/>
                  <a:gd name="connsiteY9" fmla="*/ 35186 h 169806"/>
                  <a:gd name="connsiteX10" fmla="*/ 555157 w 884145"/>
                  <a:gd name="connsiteY10" fmla="*/ 0 h 169806"/>
                  <a:gd name="connsiteX11" fmla="*/ 583815 w 884145"/>
                  <a:gd name="connsiteY11" fmla="*/ 35186 h 169806"/>
                  <a:gd name="connsiteX12" fmla="*/ 612474 w 884145"/>
                  <a:gd name="connsiteY12" fmla="*/ 0 h 169806"/>
                  <a:gd name="connsiteX13" fmla="*/ 641132 w 884145"/>
                  <a:gd name="connsiteY13" fmla="*/ 35186 h 169806"/>
                  <a:gd name="connsiteX14" fmla="*/ 669630 w 884145"/>
                  <a:gd name="connsiteY14" fmla="*/ 198 h 169806"/>
                  <a:gd name="connsiteX15" fmla="*/ 670294 w 884145"/>
                  <a:gd name="connsiteY15" fmla="*/ 617 h 169806"/>
                  <a:gd name="connsiteX16" fmla="*/ 698449 w 884145"/>
                  <a:gd name="connsiteY16" fmla="*/ 35186 h 169806"/>
                  <a:gd name="connsiteX17" fmla="*/ 707048 w 884145"/>
                  <a:gd name="connsiteY17" fmla="*/ 24629 h 169806"/>
                  <a:gd name="connsiteX18" fmla="*/ 779769 w 884145"/>
                  <a:gd name="connsiteY18" fmla="*/ 75044 h 169806"/>
                  <a:gd name="connsiteX19" fmla="*/ 870453 w 884145"/>
                  <a:gd name="connsiteY19" fmla="*/ 142092 h 169806"/>
                  <a:gd name="connsiteX20" fmla="*/ 884145 w 884145"/>
                  <a:gd name="connsiteY20" fmla="*/ 152931 h 169806"/>
                  <a:gd name="connsiteX21" fmla="*/ 870400 w 884145"/>
                  <a:gd name="connsiteY21" fmla="*/ 169806 h 169806"/>
                  <a:gd name="connsiteX22" fmla="*/ 841742 w 884145"/>
                  <a:gd name="connsiteY22" fmla="*/ 134620 h 169806"/>
                  <a:gd name="connsiteX23" fmla="*/ 813083 w 884145"/>
                  <a:gd name="connsiteY23" fmla="*/ 169806 h 169806"/>
                  <a:gd name="connsiteX24" fmla="*/ 784425 w 884145"/>
                  <a:gd name="connsiteY24" fmla="*/ 134620 h 169806"/>
                  <a:gd name="connsiteX25" fmla="*/ 755766 w 884145"/>
                  <a:gd name="connsiteY25" fmla="*/ 169806 h 169806"/>
                  <a:gd name="connsiteX26" fmla="*/ 727108 w 884145"/>
                  <a:gd name="connsiteY26" fmla="*/ 134620 h 169806"/>
                  <a:gd name="connsiteX27" fmla="*/ 698449 w 884145"/>
                  <a:gd name="connsiteY27" fmla="*/ 169806 h 169806"/>
                  <a:gd name="connsiteX28" fmla="*/ 669791 w 884145"/>
                  <a:gd name="connsiteY28" fmla="*/ 134620 h 169806"/>
                  <a:gd name="connsiteX29" fmla="*/ 641132 w 884145"/>
                  <a:gd name="connsiteY29" fmla="*/ 169806 h 169806"/>
                  <a:gd name="connsiteX30" fmla="*/ 612474 w 884145"/>
                  <a:gd name="connsiteY30" fmla="*/ 134620 h 169806"/>
                  <a:gd name="connsiteX31" fmla="*/ 583815 w 884145"/>
                  <a:gd name="connsiteY31" fmla="*/ 169806 h 169806"/>
                  <a:gd name="connsiteX32" fmla="*/ 555157 w 884145"/>
                  <a:gd name="connsiteY32" fmla="*/ 134620 h 169806"/>
                  <a:gd name="connsiteX33" fmla="*/ 526498 w 884145"/>
                  <a:gd name="connsiteY33" fmla="*/ 169806 h 169806"/>
                  <a:gd name="connsiteX34" fmla="*/ 497840 w 884145"/>
                  <a:gd name="connsiteY34" fmla="*/ 134620 h 169806"/>
                  <a:gd name="connsiteX35" fmla="*/ 469181 w 884145"/>
                  <a:gd name="connsiteY35" fmla="*/ 169806 h 169806"/>
                  <a:gd name="connsiteX36" fmla="*/ 440523 w 884145"/>
                  <a:gd name="connsiteY36" fmla="*/ 134620 h 169806"/>
                  <a:gd name="connsiteX37" fmla="*/ 411864 w 884145"/>
                  <a:gd name="connsiteY37" fmla="*/ 169806 h 169806"/>
                  <a:gd name="connsiteX38" fmla="*/ 383206 w 884145"/>
                  <a:gd name="connsiteY38" fmla="*/ 134620 h 169806"/>
                  <a:gd name="connsiteX39" fmla="*/ 354547 w 884145"/>
                  <a:gd name="connsiteY39" fmla="*/ 169806 h 169806"/>
                  <a:gd name="connsiteX40" fmla="*/ 325889 w 884145"/>
                  <a:gd name="connsiteY40" fmla="*/ 134620 h 169806"/>
                  <a:gd name="connsiteX41" fmla="*/ 297230 w 884145"/>
                  <a:gd name="connsiteY41" fmla="*/ 169806 h 169806"/>
                  <a:gd name="connsiteX42" fmla="*/ 268572 w 884145"/>
                  <a:gd name="connsiteY42" fmla="*/ 134620 h 169806"/>
                  <a:gd name="connsiteX43" fmla="*/ 239913 w 884145"/>
                  <a:gd name="connsiteY43" fmla="*/ 169806 h 169806"/>
                  <a:gd name="connsiteX44" fmla="*/ 211255 w 884145"/>
                  <a:gd name="connsiteY44" fmla="*/ 134620 h 169806"/>
                  <a:gd name="connsiteX45" fmla="*/ 182596 w 884145"/>
                  <a:gd name="connsiteY45" fmla="*/ 169806 h 169806"/>
                  <a:gd name="connsiteX46" fmla="*/ 153938 w 884145"/>
                  <a:gd name="connsiteY46" fmla="*/ 134620 h 169806"/>
                  <a:gd name="connsiteX47" fmla="*/ 125279 w 884145"/>
                  <a:gd name="connsiteY47" fmla="*/ 169806 h 169806"/>
                  <a:gd name="connsiteX48" fmla="*/ 96621 w 884145"/>
                  <a:gd name="connsiteY48" fmla="*/ 134620 h 169806"/>
                  <a:gd name="connsiteX49" fmla="*/ 67962 w 884145"/>
                  <a:gd name="connsiteY49" fmla="*/ 169806 h 169806"/>
                  <a:gd name="connsiteX50" fmla="*/ 39304 w 884145"/>
                  <a:gd name="connsiteY50" fmla="*/ 134620 h 169806"/>
                  <a:gd name="connsiteX51" fmla="*/ 10645 w 884145"/>
                  <a:gd name="connsiteY51" fmla="*/ 169806 h 169806"/>
                  <a:gd name="connsiteX52" fmla="*/ 0 w 884145"/>
                  <a:gd name="connsiteY52" fmla="*/ 156737 h 169806"/>
                  <a:gd name="connsiteX53" fmla="*/ 92165 w 884145"/>
                  <a:gd name="connsiteY53" fmla="*/ 89214 h 169806"/>
                  <a:gd name="connsiteX54" fmla="*/ 178228 w 884145"/>
                  <a:gd name="connsiteY54" fmla="*/ 29823 h 169806"/>
                  <a:gd name="connsiteX55" fmla="*/ 182596 w 884145"/>
                  <a:gd name="connsiteY55" fmla="*/ 35186 h 169806"/>
                  <a:gd name="connsiteX56" fmla="*/ 196815 w 884145"/>
                  <a:gd name="connsiteY56" fmla="*/ 17729 h 169806"/>
                  <a:gd name="connsiteX57" fmla="*/ 215857 w 884145"/>
                  <a:gd name="connsiteY57" fmla="*/ 5650 h 169806"/>
                  <a:gd name="connsiteX58" fmla="*/ 239913 w 884145"/>
                  <a:gd name="connsiteY58" fmla="*/ 35186 h 169806"/>
                  <a:gd name="connsiteX59" fmla="*/ 268572 w 884145"/>
                  <a:gd name="connsiteY5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884145" h="169806">
                    <a:moveTo>
                      <a:pt x="268572" y="0"/>
                    </a:moveTo>
                    <a:lnTo>
                      <a:pt x="297230" y="35186"/>
                    </a:lnTo>
                    <a:lnTo>
                      <a:pt x="325889" y="0"/>
                    </a:lnTo>
                    <a:lnTo>
                      <a:pt x="354547" y="35186"/>
                    </a:lnTo>
                    <a:lnTo>
                      <a:pt x="383206" y="0"/>
                    </a:lnTo>
                    <a:lnTo>
                      <a:pt x="411864" y="35186"/>
                    </a:lnTo>
                    <a:lnTo>
                      <a:pt x="440523" y="0"/>
                    </a:lnTo>
                    <a:lnTo>
                      <a:pt x="469181" y="35186"/>
                    </a:lnTo>
                    <a:lnTo>
                      <a:pt x="497840" y="0"/>
                    </a:lnTo>
                    <a:lnTo>
                      <a:pt x="526498" y="35186"/>
                    </a:lnTo>
                    <a:lnTo>
                      <a:pt x="555157" y="0"/>
                    </a:lnTo>
                    <a:lnTo>
                      <a:pt x="583815" y="35186"/>
                    </a:lnTo>
                    <a:lnTo>
                      <a:pt x="612474" y="0"/>
                    </a:lnTo>
                    <a:lnTo>
                      <a:pt x="641132" y="35186"/>
                    </a:lnTo>
                    <a:lnTo>
                      <a:pt x="669630" y="198"/>
                    </a:lnTo>
                    <a:lnTo>
                      <a:pt x="670294" y="617"/>
                    </a:lnTo>
                    <a:lnTo>
                      <a:pt x="698449" y="35186"/>
                    </a:lnTo>
                    <a:lnTo>
                      <a:pt x="707048" y="24629"/>
                    </a:lnTo>
                    <a:lnTo>
                      <a:pt x="779769" y="75044"/>
                    </a:lnTo>
                    <a:cubicBezTo>
                      <a:pt x="809216" y="96187"/>
                      <a:pt x="839554" y="118644"/>
                      <a:pt x="870453" y="142092"/>
                    </a:cubicBezTo>
                    <a:lnTo>
                      <a:pt x="884145" y="152931"/>
                    </a:lnTo>
                    <a:lnTo>
                      <a:pt x="870400" y="169806"/>
                    </a:lnTo>
                    <a:lnTo>
                      <a:pt x="841742" y="134620"/>
                    </a:lnTo>
                    <a:lnTo>
                      <a:pt x="813083" y="169806"/>
                    </a:lnTo>
                    <a:lnTo>
                      <a:pt x="784425" y="134620"/>
                    </a:lnTo>
                    <a:lnTo>
                      <a:pt x="755766" y="169806"/>
                    </a:lnTo>
                    <a:lnTo>
                      <a:pt x="727108" y="134620"/>
                    </a:lnTo>
                    <a:lnTo>
                      <a:pt x="698449" y="169806"/>
                    </a:lnTo>
                    <a:lnTo>
                      <a:pt x="669791" y="134620"/>
                    </a:lnTo>
                    <a:lnTo>
                      <a:pt x="641132" y="169806"/>
                    </a:lnTo>
                    <a:lnTo>
                      <a:pt x="612474" y="134620"/>
                    </a:lnTo>
                    <a:lnTo>
                      <a:pt x="583815" y="169806"/>
                    </a:lnTo>
                    <a:lnTo>
                      <a:pt x="555157" y="134620"/>
                    </a:lnTo>
                    <a:lnTo>
                      <a:pt x="526498" y="169806"/>
                    </a:lnTo>
                    <a:lnTo>
                      <a:pt x="497840" y="134620"/>
                    </a:lnTo>
                    <a:lnTo>
                      <a:pt x="469181" y="169806"/>
                    </a:lnTo>
                    <a:lnTo>
                      <a:pt x="440523" y="134620"/>
                    </a:lnTo>
                    <a:lnTo>
                      <a:pt x="411864" y="169806"/>
                    </a:lnTo>
                    <a:lnTo>
                      <a:pt x="383206" y="134620"/>
                    </a:lnTo>
                    <a:lnTo>
                      <a:pt x="354547" y="169806"/>
                    </a:lnTo>
                    <a:lnTo>
                      <a:pt x="325889" y="134620"/>
                    </a:lnTo>
                    <a:lnTo>
                      <a:pt x="297230" y="169806"/>
                    </a:lnTo>
                    <a:lnTo>
                      <a:pt x="268572" y="134620"/>
                    </a:lnTo>
                    <a:lnTo>
                      <a:pt x="239913" y="169806"/>
                    </a:lnTo>
                    <a:lnTo>
                      <a:pt x="211255" y="134620"/>
                    </a:lnTo>
                    <a:lnTo>
                      <a:pt x="182596" y="169806"/>
                    </a:lnTo>
                    <a:lnTo>
                      <a:pt x="153938" y="134620"/>
                    </a:lnTo>
                    <a:lnTo>
                      <a:pt x="125279" y="169806"/>
                    </a:lnTo>
                    <a:lnTo>
                      <a:pt x="96621" y="134620"/>
                    </a:lnTo>
                    <a:lnTo>
                      <a:pt x="67962" y="169806"/>
                    </a:lnTo>
                    <a:lnTo>
                      <a:pt x="39304" y="134620"/>
                    </a:lnTo>
                    <a:lnTo>
                      <a:pt x="10645" y="169806"/>
                    </a:lnTo>
                    <a:lnTo>
                      <a:pt x="0" y="156737"/>
                    </a:lnTo>
                    <a:lnTo>
                      <a:pt x="92165" y="89214"/>
                    </a:lnTo>
                    <a:lnTo>
                      <a:pt x="178228" y="29823"/>
                    </a:lnTo>
                    <a:lnTo>
                      <a:pt x="182596" y="35186"/>
                    </a:lnTo>
                    <a:lnTo>
                      <a:pt x="196815" y="17729"/>
                    </a:lnTo>
                    <a:lnTo>
                      <a:pt x="215857" y="5650"/>
                    </a:lnTo>
                    <a:lnTo>
                      <a:pt x="239913" y="35186"/>
                    </a:lnTo>
                    <a:lnTo>
                      <a:pt x="2685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34C6D6D3-F82A-4570-A04C-7DF59DD8CAC4}"/>
                  </a:ext>
                </a:extLst>
              </p:cNvPr>
              <p:cNvSpPr/>
              <p:nvPr/>
            </p:nvSpPr>
            <p:spPr>
              <a:xfrm>
                <a:off x="3098202" y="5132864"/>
                <a:ext cx="1591326" cy="170080"/>
              </a:xfrm>
              <a:custGeom>
                <a:avLst/>
                <a:gdLst>
                  <a:gd name="connsiteX0" fmla="*/ 207788 w 1562624"/>
                  <a:gd name="connsiteY0" fmla="*/ 0 h 169806"/>
                  <a:gd name="connsiteX1" fmla="*/ 236446 w 1562624"/>
                  <a:gd name="connsiteY1" fmla="*/ 35186 h 169806"/>
                  <a:gd name="connsiteX2" fmla="*/ 265105 w 1562624"/>
                  <a:gd name="connsiteY2" fmla="*/ 0 h 169806"/>
                  <a:gd name="connsiteX3" fmla="*/ 293763 w 1562624"/>
                  <a:gd name="connsiteY3" fmla="*/ 35186 h 169806"/>
                  <a:gd name="connsiteX4" fmla="*/ 322422 w 1562624"/>
                  <a:gd name="connsiteY4" fmla="*/ 0 h 169806"/>
                  <a:gd name="connsiteX5" fmla="*/ 351080 w 1562624"/>
                  <a:gd name="connsiteY5" fmla="*/ 35186 h 169806"/>
                  <a:gd name="connsiteX6" fmla="*/ 379739 w 1562624"/>
                  <a:gd name="connsiteY6" fmla="*/ 0 h 169806"/>
                  <a:gd name="connsiteX7" fmla="*/ 408397 w 1562624"/>
                  <a:gd name="connsiteY7" fmla="*/ 35186 h 169806"/>
                  <a:gd name="connsiteX8" fmla="*/ 437056 w 1562624"/>
                  <a:gd name="connsiteY8" fmla="*/ 0 h 169806"/>
                  <a:gd name="connsiteX9" fmla="*/ 465714 w 1562624"/>
                  <a:gd name="connsiteY9" fmla="*/ 35186 h 169806"/>
                  <a:gd name="connsiteX10" fmla="*/ 494373 w 1562624"/>
                  <a:gd name="connsiteY10" fmla="*/ 0 h 169806"/>
                  <a:gd name="connsiteX11" fmla="*/ 523031 w 1562624"/>
                  <a:gd name="connsiteY11" fmla="*/ 35186 h 169806"/>
                  <a:gd name="connsiteX12" fmla="*/ 551690 w 1562624"/>
                  <a:gd name="connsiteY12" fmla="*/ 0 h 169806"/>
                  <a:gd name="connsiteX13" fmla="*/ 580348 w 1562624"/>
                  <a:gd name="connsiteY13" fmla="*/ 35186 h 169806"/>
                  <a:gd name="connsiteX14" fmla="*/ 609007 w 1562624"/>
                  <a:gd name="connsiteY14" fmla="*/ 0 h 169806"/>
                  <a:gd name="connsiteX15" fmla="*/ 637665 w 1562624"/>
                  <a:gd name="connsiteY15" fmla="*/ 35186 h 169806"/>
                  <a:gd name="connsiteX16" fmla="*/ 666324 w 1562624"/>
                  <a:gd name="connsiteY16" fmla="*/ 0 h 169806"/>
                  <a:gd name="connsiteX17" fmla="*/ 694982 w 1562624"/>
                  <a:gd name="connsiteY17" fmla="*/ 35186 h 169806"/>
                  <a:gd name="connsiteX18" fmla="*/ 723641 w 1562624"/>
                  <a:gd name="connsiteY18" fmla="*/ 0 h 169806"/>
                  <a:gd name="connsiteX19" fmla="*/ 752299 w 1562624"/>
                  <a:gd name="connsiteY19" fmla="*/ 35186 h 169806"/>
                  <a:gd name="connsiteX20" fmla="*/ 780958 w 1562624"/>
                  <a:gd name="connsiteY20" fmla="*/ 0 h 169806"/>
                  <a:gd name="connsiteX21" fmla="*/ 809616 w 1562624"/>
                  <a:gd name="connsiteY21" fmla="*/ 35186 h 169806"/>
                  <a:gd name="connsiteX22" fmla="*/ 838275 w 1562624"/>
                  <a:gd name="connsiteY22" fmla="*/ 0 h 169806"/>
                  <a:gd name="connsiteX23" fmla="*/ 866933 w 1562624"/>
                  <a:gd name="connsiteY23" fmla="*/ 35186 h 169806"/>
                  <a:gd name="connsiteX24" fmla="*/ 895592 w 1562624"/>
                  <a:gd name="connsiteY24" fmla="*/ 0 h 169806"/>
                  <a:gd name="connsiteX25" fmla="*/ 924250 w 1562624"/>
                  <a:gd name="connsiteY25" fmla="*/ 35186 h 169806"/>
                  <a:gd name="connsiteX26" fmla="*/ 952909 w 1562624"/>
                  <a:gd name="connsiteY26" fmla="*/ 0 h 169806"/>
                  <a:gd name="connsiteX27" fmla="*/ 981567 w 1562624"/>
                  <a:gd name="connsiteY27" fmla="*/ 35186 h 169806"/>
                  <a:gd name="connsiteX28" fmla="*/ 1010226 w 1562624"/>
                  <a:gd name="connsiteY28" fmla="*/ 0 h 169806"/>
                  <a:gd name="connsiteX29" fmla="*/ 1038884 w 1562624"/>
                  <a:gd name="connsiteY29" fmla="*/ 35186 h 169806"/>
                  <a:gd name="connsiteX30" fmla="*/ 1067543 w 1562624"/>
                  <a:gd name="connsiteY30" fmla="*/ 0 h 169806"/>
                  <a:gd name="connsiteX31" fmla="*/ 1096201 w 1562624"/>
                  <a:gd name="connsiteY31" fmla="*/ 35186 h 169806"/>
                  <a:gd name="connsiteX32" fmla="*/ 1124860 w 1562624"/>
                  <a:gd name="connsiteY32" fmla="*/ 0 h 169806"/>
                  <a:gd name="connsiteX33" fmla="*/ 1153518 w 1562624"/>
                  <a:gd name="connsiteY33" fmla="*/ 35186 h 169806"/>
                  <a:gd name="connsiteX34" fmla="*/ 1182177 w 1562624"/>
                  <a:gd name="connsiteY34" fmla="*/ 0 h 169806"/>
                  <a:gd name="connsiteX35" fmla="*/ 1210835 w 1562624"/>
                  <a:gd name="connsiteY35" fmla="*/ 35186 h 169806"/>
                  <a:gd name="connsiteX36" fmla="*/ 1239494 w 1562624"/>
                  <a:gd name="connsiteY36" fmla="*/ 0 h 169806"/>
                  <a:gd name="connsiteX37" fmla="*/ 1268152 w 1562624"/>
                  <a:gd name="connsiteY37" fmla="*/ 35186 h 169806"/>
                  <a:gd name="connsiteX38" fmla="*/ 1296811 w 1562624"/>
                  <a:gd name="connsiteY38" fmla="*/ 0 h 169806"/>
                  <a:gd name="connsiteX39" fmla="*/ 1325469 w 1562624"/>
                  <a:gd name="connsiteY39" fmla="*/ 35186 h 169806"/>
                  <a:gd name="connsiteX40" fmla="*/ 1354128 w 1562624"/>
                  <a:gd name="connsiteY40" fmla="*/ 0 h 169806"/>
                  <a:gd name="connsiteX41" fmla="*/ 1382786 w 1562624"/>
                  <a:gd name="connsiteY41" fmla="*/ 35186 h 169806"/>
                  <a:gd name="connsiteX42" fmla="*/ 1395787 w 1562624"/>
                  <a:gd name="connsiteY42" fmla="*/ 19225 h 169806"/>
                  <a:gd name="connsiteX43" fmla="*/ 1400378 w 1562624"/>
                  <a:gd name="connsiteY43" fmla="*/ 22859 h 169806"/>
                  <a:gd name="connsiteX44" fmla="*/ 1562624 w 1562624"/>
                  <a:gd name="connsiteY44" fmla="*/ 160124 h 169806"/>
                  <a:gd name="connsiteX45" fmla="*/ 1554737 w 1562624"/>
                  <a:gd name="connsiteY45" fmla="*/ 169806 h 169806"/>
                  <a:gd name="connsiteX46" fmla="*/ 1526079 w 1562624"/>
                  <a:gd name="connsiteY46" fmla="*/ 134620 h 169806"/>
                  <a:gd name="connsiteX47" fmla="*/ 1497420 w 1562624"/>
                  <a:gd name="connsiteY47" fmla="*/ 169806 h 169806"/>
                  <a:gd name="connsiteX48" fmla="*/ 1468762 w 1562624"/>
                  <a:gd name="connsiteY48" fmla="*/ 134620 h 169806"/>
                  <a:gd name="connsiteX49" fmla="*/ 1440103 w 1562624"/>
                  <a:gd name="connsiteY49" fmla="*/ 169806 h 169806"/>
                  <a:gd name="connsiteX50" fmla="*/ 1411445 w 1562624"/>
                  <a:gd name="connsiteY50" fmla="*/ 134620 h 169806"/>
                  <a:gd name="connsiteX51" fmla="*/ 1382786 w 1562624"/>
                  <a:gd name="connsiteY51" fmla="*/ 169806 h 169806"/>
                  <a:gd name="connsiteX52" fmla="*/ 1354128 w 1562624"/>
                  <a:gd name="connsiteY52" fmla="*/ 134620 h 169806"/>
                  <a:gd name="connsiteX53" fmla="*/ 1325469 w 1562624"/>
                  <a:gd name="connsiteY53" fmla="*/ 169806 h 169806"/>
                  <a:gd name="connsiteX54" fmla="*/ 1296811 w 1562624"/>
                  <a:gd name="connsiteY54" fmla="*/ 134620 h 169806"/>
                  <a:gd name="connsiteX55" fmla="*/ 1268152 w 1562624"/>
                  <a:gd name="connsiteY55" fmla="*/ 169806 h 169806"/>
                  <a:gd name="connsiteX56" fmla="*/ 1239494 w 1562624"/>
                  <a:gd name="connsiteY56" fmla="*/ 134620 h 169806"/>
                  <a:gd name="connsiteX57" fmla="*/ 1210835 w 1562624"/>
                  <a:gd name="connsiteY57" fmla="*/ 169806 h 169806"/>
                  <a:gd name="connsiteX58" fmla="*/ 1182177 w 1562624"/>
                  <a:gd name="connsiteY58" fmla="*/ 134620 h 169806"/>
                  <a:gd name="connsiteX59" fmla="*/ 1153518 w 1562624"/>
                  <a:gd name="connsiteY59" fmla="*/ 169806 h 169806"/>
                  <a:gd name="connsiteX60" fmla="*/ 1124860 w 1562624"/>
                  <a:gd name="connsiteY60" fmla="*/ 134620 h 169806"/>
                  <a:gd name="connsiteX61" fmla="*/ 1096201 w 1562624"/>
                  <a:gd name="connsiteY61" fmla="*/ 169806 h 169806"/>
                  <a:gd name="connsiteX62" fmla="*/ 1067543 w 1562624"/>
                  <a:gd name="connsiteY62" fmla="*/ 134620 h 169806"/>
                  <a:gd name="connsiteX63" fmla="*/ 1038884 w 1562624"/>
                  <a:gd name="connsiteY63" fmla="*/ 169806 h 169806"/>
                  <a:gd name="connsiteX64" fmla="*/ 1010226 w 1562624"/>
                  <a:gd name="connsiteY64" fmla="*/ 134620 h 169806"/>
                  <a:gd name="connsiteX65" fmla="*/ 981567 w 1562624"/>
                  <a:gd name="connsiteY65" fmla="*/ 169806 h 169806"/>
                  <a:gd name="connsiteX66" fmla="*/ 952909 w 1562624"/>
                  <a:gd name="connsiteY66" fmla="*/ 134620 h 169806"/>
                  <a:gd name="connsiteX67" fmla="*/ 924250 w 1562624"/>
                  <a:gd name="connsiteY67" fmla="*/ 169806 h 169806"/>
                  <a:gd name="connsiteX68" fmla="*/ 895592 w 1562624"/>
                  <a:gd name="connsiteY68" fmla="*/ 134620 h 169806"/>
                  <a:gd name="connsiteX69" fmla="*/ 866933 w 1562624"/>
                  <a:gd name="connsiteY69" fmla="*/ 169806 h 169806"/>
                  <a:gd name="connsiteX70" fmla="*/ 838275 w 1562624"/>
                  <a:gd name="connsiteY70" fmla="*/ 134620 h 169806"/>
                  <a:gd name="connsiteX71" fmla="*/ 809616 w 1562624"/>
                  <a:gd name="connsiteY71" fmla="*/ 169806 h 169806"/>
                  <a:gd name="connsiteX72" fmla="*/ 780958 w 1562624"/>
                  <a:gd name="connsiteY72" fmla="*/ 134620 h 169806"/>
                  <a:gd name="connsiteX73" fmla="*/ 752299 w 1562624"/>
                  <a:gd name="connsiteY73" fmla="*/ 169806 h 169806"/>
                  <a:gd name="connsiteX74" fmla="*/ 723641 w 1562624"/>
                  <a:gd name="connsiteY74" fmla="*/ 134620 h 169806"/>
                  <a:gd name="connsiteX75" fmla="*/ 694982 w 1562624"/>
                  <a:gd name="connsiteY75" fmla="*/ 169806 h 169806"/>
                  <a:gd name="connsiteX76" fmla="*/ 666324 w 1562624"/>
                  <a:gd name="connsiteY76" fmla="*/ 134620 h 169806"/>
                  <a:gd name="connsiteX77" fmla="*/ 637665 w 1562624"/>
                  <a:gd name="connsiteY77" fmla="*/ 169806 h 169806"/>
                  <a:gd name="connsiteX78" fmla="*/ 609007 w 1562624"/>
                  <a:gd name="connsiteY78" fmla="*/ 134620 h 169806"/>
                  <a:gd name="connsiteX79" fmla="*/ 580348 w 1562624"/>
                  <a:gd name="connsiteY79" fmla="*/ 169806 h 169806"/>
                  <a:gd name="connsiteX80" fmla="*/ 551690 w 1562624"/>
                  <a:gd name="connsiteY80" fmla="*/ 134620 h 169806"/>
                  <a:gd name="connsiteX81" fmla="*/ 523031 w 1562624"/>
                  <a:gd name="connsiteY81" fmla="*/ 169806 h 169806"/>
                  <a:gd name="connsiteX82" fmla="*/ 494373 w 1562624"/>
                  <a:gd name="connsiteY82" fmla="*/ 134620 h 169806"/>
                  <a:gd name="connsiteX83" fmla="*/ 465714 w 1562624"/>
                  <a:gd name="connsiteY83" fmla="*/ 169806 h 169806"/>
                  <a:gd name="connsiteX84" fmla="*/ 437056 w 1562624"/>
                  <a:gd name="connsiteY84" fmla="*/ 134620 h 169806"/>
                  <a:gd name="connsiteX85" fmla="*/ 408397 w 1562624"/>
                  <a:gd name="connsiteY85" fmla="*/ 169806 h 169806"/>
                  <a:gd name="connsiteX86" fmla="*/ 379739 w 1562624"/>
                  <a:gd name="connsiteY86" fmla="*/ 134620 h 169806"/>
                  <a:gd name="connsiteX87" fmla="*/ 351080 w 1562624"/>
                  <a:gd name="connsiteY87" fmla="*/ 169806 h 169806"/>
                  <a:gd name="connsiteX88" fmla="*/ 322422 w 1562624"/>
                  <a:gd name="connsiteY88" fmla="*/ 134620 h 169806"/>
                  <a:gd name="connsiteX89" fmla="*/ 293763 w 1562624"/>
                  <a:gd name="connsiteY89" fmla="*/ 169806 h 169806"/>
                  <a:gd name="connsiteX90" fmla="*/ 265105 w 1562624"/>
                  <a:gd name="connsiteY90" fmla="*/ 134620 h 169806"/>
                  <a:gd name="connsiteX91" fmla="*/ 236446 w 1562624"/>
                  <a:gd name="connsiteY91" fmla="*/ 169806 h 169806"/>
                  <a:gd name="connsiteX92" fmla="*/ 207788 w 1562624"/>
                  <a:gd name="connsiteY92" fmla="*/ 134620 h 169806"/>
                  <a:gd name="connsiteX93" fmla="*/ 179129 w 1562624"/>
                  <a:gd name="connsiteY93" fmla="*/ 169806 h 169806"/>
                  <a:gd name="connsiteX94" fmla="*/ 150471 w 1562624"/>
                  <a:gd name="connsiteY94" fmla="*/ 134620 h 169806"/>
                  <a:gd name="connsiteX95" fmla="*/ 121812 w 1562624"/>
                  <a:gd name="connsiteY95" fmla="*/ 169806 h 169806"/>
                  <a:gd name="connsiteX96" fmla="*/ 93154 w 1562624"/>
                  <a:gd name="connsiteY96" fmla="*/ 134620 h 169806"/>
                  <a:gd name="connsiteX97" fmla="*/ 64495 w 1562624"/>
                  <a:gd name="connsiteY97" fmla="*/ 169806 h 169806"/>
                  <a:gd name="connsiteX98" fmla="*/ 35837 w 1562624"/>
                  <a:gd name="connsiteY98" fmla="*/ 134620 h 169806"/>
                  <a:gd name="connsiteX99" fmla="*/ 7178 w 1562624"/>
                  <a:gd name="connsiteY99" fmla="*/ 169806 h 169806"/>
                  <a:gd name="connsiteX100" fmla="*/ 0 w 1562624"/>
                  <a:gd name="connsiteY100" fmla="*/ 160993 h 169806"/>
                  <a:gd name="connsiteX101" fmla="*/ 134790 w 1562624"/>
                  <a:gd name="connsiteY101" fmla="*/ 48102 h 169806"/>
                  <a:gd name="connsiteX102" fmla="*/ 168301 w 1562624"/>
                  <a:gd name="connsiteY102" fmla="*/ 21892 h 169806"/>
                  <a:gd name="connsiteX103" fmla="*/ 179129 w 1562624"/>
                  <a:gd name="connsiteY103" fmla="*/ 35186 h 169806"/>
                  <a:gd name="connsiteX104" fmla="*/ 207788 w 1562624"/>
                  <a:gd name="connsiteY104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1562624" h="169806">
                    <a:moveTo>
                      <a:pt x="207788" y="0"/>
                    </a:moveTo>
                    <a:lnTo>
                      <a:pt x="236446" y="35186"/>
                    </a:lnTo>
                    <a:lnTo>
                      <a:pt x="265105" y="0"/>
                    </a:lnTo>
                    <a:lnTo>
                      <a:pt x="293763" y="35186"/>
                    </a:lnTo>
                    <a:lnTo>
                      <a:pt x="322422" y="0"/>
                    </a:lnTo>
                    <a:lnTo>
                      <a:pt x="351080" y="35186"/>
                    </a:lnTo>
                    <a:lnTo>
                      <a:pt x="379739" y="0"/>
                    </a:lnTo>
                    <a:lnTo>
                      <a:pt x="408397" y="35186"/>
                    </a:lnTo>
                    <a:lnTo>
                      <a:pt x="437056" y="0"/>
                    </a:lnTo>
                    <a:lnTo>
                      <a:pt x="465714" y="35186"/>
                    </a:lnTo>
                    <a:lnTo>
                      <a:pt x="494373" y="0"/>
                    </a:lnTo>
                    <a:lnTo>
                      <a:pt x="523031" y="35186"/>
                    </a:lnTo>
                    <a:lnTo>
                      <a:pt x="551690" y="0"/>
                    </a:lnTo>
                    <a:lnTo>
                      <a:pt x="580348" y="35186"/>
                    </a:lnTo>
                    <a:lnTo>
                      <a:pt x="609007" y="0"/>
                    </a:lnTo>
                    <a:lnTo>
                      <a:pt x="637665" y="35186"/>
                    </a:lnTo>
                    <a:lnTo>
                      <a:pt x="666324" y="0"/>
                    </a:lnTo>
                    <a:lnTo>
                      <a:pt x="694982" y="35186"/>
                    </a:lnTo>
                    <a:lnTo>
                      <a:pt x="723641" y="0"/>
                    </a:lnTo>
                    <a:lnTo>
                      <a:pt x="752299" y="35186"/>
                    </a:lnTo>
                    <a:lnTo>
                      <a:pt x="780958" y="0"/>
                    </a:lnTo>
                    <a:lnTo>
                      <a:pt x="809616" y="35186"/>
                    </a:lnTo>
                    <a:lnTo>
                      <a:pt x="838275" y="0"/>
                    </a:lnTo>
                    <a:lnTo>
                      <a:pt x="866933" y="35186"/>
                    </a:lnTo>
                    <a:lnTo>
                      <a:pt x="895592" y="0"/>
                    </a:lnTo>
                    <a:lnTo>
                      <a:pt x="924250" y="35186"/>
                    </a:lnTo>
                    <a:lnTo>
                      <a:pt x="952909" y="0"/>
                    </a:lnTo>
                    <a:lnTo>
                      <a:pt x="981567" y="35186"/>
                    </a:lnTo>
                    <a:lnTo>
                      <a:pt x="1010226" y="0"/>
                    </a:lnTo>
                    <a:lnTo>
                      <a:pt x="1038884" y="35186"/>
                    </a:lnTo>
                    <a:lnTo>
                      <a:pt x="1067543" y="0"/>
                    </a:lnTo>
                    <a:lnTo>
                      <a:pt x="1096201" y="35186"/>
                    </a:lnTo>
                    <a:lnTo>
                      <a:pt x="1124860" y="0"/>
                    </a:lnTo>
                    <a:lnTo>
                      <a:pt x="1153518" y="35186"/>
                    </a:lnTo>
                    <a:lnTo>
                      <a:pt x="1182177" y="0"/>
                    </a:lnTo>
                    <a:lnTo>
                      <a:pt x="1210835" y="35186"/>
                    </a:lnTo>
                    <a:lnTo>
                      <a:pt x="1239494" y="0"/>
                    </a:lnTo>
                    <a:lnTo>
                      <a:pt x="1268152" y="35186"/>
                    </a:lnTo>
                    <a:lnTo>
                      <a:pt x="1296811" y="0"/>
                    </a:lnTo>
                    <a:lnTo>
                      <a:pt x="1325469" y="35186"/>
                    </a:lnTo>
                    <a:lnTo>
                      <a:pt x="1354128" y="0"/>
                    </a:lnTo>
                    <a:lnTo>
                      <a:pt x="1382786" y="35186"/>
                    </a:lnTo>
                    <a:lnTo>
                      <a:pt x="1395787" y="19225"/>
                    </a:lnTo>
                    <a:lnTo>
                      <a:pt x="1400378" y="22859"/>
                    </a:lnTo>
                    <a:lnTo>
                      <a:pt x="1562624" y="160124"/>
                    </a:lnTo>
                    <a:lnTo>
                      <a:pt x="1554737" y="169806"/>
                    </a:lnTo>
                    <a:lnTo>
                      <a:pt x="1526079" y="134620"/>
                    </a:lnTo>
                    <a:lnTo>
                      <a:pt x="1497420" y="169806"/>
                    </a:lnTo>
                    <a:lnTo>
                      <a:pt x="1468762" y="134620"/>
                    </a:lnTo>
                    <a:lnTo>
                      <a:pt x="1440103" y="169806"/>
                    </a:lnTo>
                    <a:lnTo>
                      <a:pt x="1411445" y="134620"/>
                    </a:lnTo>
                    <a:lnTo>
                      <a:pt x="1382786" y="169806"/>
                    </a:lnTo>
                    <a:lnTo>
                      <a:pt x="1354128" y="134620"/>
                    </a:lnTo>
                    <a:lnTo>
                      <a:pt x="1325469" y="169806"/>
                    </a:lnTo>
                    <a:lnTo>
                      <a:pt x="1296811" y="134620"/>
                    </a:lnTo>
                    <a:lnTo>
                      <a:pt x="1268152" y="169806"/>
                    </a:lnTo>
                    <a:lnTo>
                      <a:pt x="1239494" y="134620"/>
                    </a:lnTo>
                    <a:lnTo>
                      <a:pt x="1210835" y="169806"/>
                    </a:lnTo>
                    <a:lnTo>
                      <a:pt x="1182177" y="134620"/>
                    </a:lnTo>
                    <a:lnTo>
                      <a:pt x="1153518" y="169806"/>
                    </a:lnTo>
                    <a:lnTo>
                      <a:pt x="1124860" y="134620"/>
                    </a:lnTo>
                    <a:lnTo>
                      <a:pt x="1096201" y="169806"/>
                    </a:lnTo>
                    <a:lnTo>
                      <a:pt x="1067543" y="134620"/>
                    </a:lnTo>
                    <a:lnTo>
                      <a:pt x="1038884" y="169806"/>
                    </a:lnTo>
                    <a:lnTo>
                      <a:pt x="1010226" y="134620"/>
                    </a:lnTo>
                    <a:lnTo>
                      <a:pt x="981567" y="169806"/>
                    </a:lnTo>
                    <a:lnTo>
                      <a:pt x="952909" y="134620"/>
                    </a:lnTo>
                    <a:lnTo>
                      <a:pt x="924250" y="169806"/>
                    </a:lnTo>
                    <a:lnTo>
                      <a:pt x="895592" y="134620"/>
                    </a:lnTo>
                    <a:lnTo>
                      <a:pt x="866933" y="169806"/>
                    </a:lnTo>
                    <a:lnTo>
                      <a:pt x="838275" y="134620"/>
                    </a:lnTo>
                    <a:lnTo>
                      <a:pt x="809616" y="169806"/>
                    </a:lnTo>
                    <a:lnTo>
                      <a:pt x="780958" y="134620"/>
                    </a:lnTo>
                    <a:lnTo>
                      <a:pt x="752299" y="169806"/>
                    </a:lnTo>
                    <a:lnTo>
                      <a:pt x="723641" y="134620"/>
                    </a:lnTo>
                    <a:lnTo>
                      <a:pt x="694982" y="169806"/>
                    </a:lnTo>
                    <a:lnTo>
                      <a:pt x="666324" y="134620"/>
                    </a:lnTo>
                    <a:lnTo>
                      <a:pt x="637665" y="169806"/>
                    </a:lnTo>
                    <a:lnTo>
                      <a:pt x="609007" y="134620"/>
                    </a:lnTo>
                    <a:lnTo>
                      <a:pt x="580348" y="169806"/>
                    </a:lnTo>
                    <a:lnTo>
                      <a:pt x="551690" y="134620"/>
                    </a:lnTo>
                    <a:lnTo>
                      <a:pt x="523031" y="169806"/>
                    </a:lnTo>
                    <a:lnTo>
                      <a:pt x="494373" y="134620"/>
                    </a:lnTo>
                    <a:lnTo>
                      <a:pt x="465714" y="169806"/>
                    </a:lnTo>
                    <a:lnTo>
                      <a:pt x="437056" y="134620"/>
                    </a:lnTo>
                    <a:lnTo>
                      <a:pt x="408397" y="169806"/>
                    </a:lnTo>
                    <a:lnTo>
                      <a:pt x="379739" y="134620"/>
                    </a:lnTo>
                    <a:lnTo>
                      <a:pt x="351080" y="169806"/>
                    </a:lnTo>
                    <a:lnTo>
                      <a:pt x="322422" y="134620"/>
                    </a:lnTo>
                    <a:lnTo>
                      <a:pt x="293763" y="169806"/>
                    </a:lnTo>
                    <a:lnTo>
                      <a:pt x="265105" y="134620"/>
                    </a:lnTo>
                    <a:lnTo>
                      <a:pt x="236446" y="169806"/>
                    </a:lnTo>
                    <a:lnTo>
                      <a:pt x="207788" y="134620"/>
                    </a:lnTo>
                    <a:lnTo>
                      <a:pt x="179129" y="169806"/>
                    </a:lnTo>
                    <a:lnTo>
                      <a:pt x="150471" y="134620"/>
                    </a:lnTo>
                    <a:lnTo>
                      <a:pt x="121812" y="169806"/>
                    </a:lnTo>
                    <a:lnTo>
                      <a:pt x="93154" y="134620"/>
                    </a:lnTo>
                    <a:lnTo>
                      <a:pt x="64495" y="169806"/>
                    </a:lnTo>
                    <a:lnTo>
                      <a:pt x="35837" y="134620"/>
                    </a:lnTo>
                    <a:lnTo>
                      <a:pt x="7178" y="169806"/>
                    </a:lnTo>
                    <a:lnTo>
                      <a:pt x="0" y="160993"/>
                    </a:lnTo>
                    <a:lnTo>
                      <a:pt x="134790" y="48102"/>
                    </a:lnTo>
                    <a:lnTo>
                      <a:pt x="168301" y="21892"/>
                    </a:lnTo>
                    <a:lnTo>
                      <a:pt x="179129" y="35186"/>
                    </a:lnTo>
                    <a:lnTo>
                      <a:pt x="20778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56DD46F9-55A8-495A-8EA7-6F8A04EE7D1B}"/>
                  </a:ext>
                </a:extLst>
              </p:cNvPr>
              <p:cNvSpPr/>
              <p:nvPr/>
            </p:nvSpPr>
            <p:spPr>
              <a:xfrm>
                <a:off x="2800628" y="5402104"/>
                <a:ext cx="2185162" cy="170080"/>
              </a:xfrm>
              <a:custGeom>
                <a:avLst/>
                <a:gdLst>
                  <a:gd name="connsiteX0" fmla="*/ 213422 w 2145749"/>
                  <a:gd name="connsiteY0" fmla="*/ 0 h 169806"/>
                  <a:gd name="connsiteX1" fmla="*/ 242080 w 2145749"/>
                  <a:gd name="connsiteY1" fmla="*/ 35186 h 169806"/>
                  <a:gd name="connsiteX2" fmla="*/ 270739 w 2145749"/>
                  <a:gd name="connsiteY2" fmla="*/ 0 h 169806"/>
                  <a:gd name="connsiteX3" fmla="*/ 299397 w 2145749"/>
                  <a:gd name="connsiteY3" fmla="*/ 35186 h 169806"/>
                  <a:gd name="connsiteX4" fmla="*/ 328056 w 2145749"/>
                  <a:gd name="connsiteY4" fmla="*/ 0 h 169806"/>
                  <a:gd name="connsiteX5" fmla="*/ 356714 w 2145749"/>
                  <a:gd name="connsiteY5" fmla="*/ 35186 h 169806"/>
                  <a:gd name="connsiteX6" fmla="*/ 385373 w 2145749"/>
                  <a:gd name="connsiteY6" fmla="*/ 0 h 169806"/>
                  <a:gd name="connsiteX7" fmla="*/ 414031 w 2145749"/>
                  <a:gd name="connsiteY7" fmla="*/ 35186 h 169806"/>
                  <a:gd name="connsiteX8" fmla="*/ 442690 w 2145749"/>
                  <a:gd name="connsiteY8" fmla="*/ 0 h 169806"/>
                  <a:gd name="connsiteX9" fmla="*/ 471348 w 2145749"/>
                  <a:gd name="connsiteY9" fmla="*/ 35186 h 169806"/>
                  <a:gd name="connsiteX10" fmla="*/ 500007 w 2145749"/>
                  <a:gd name="connsiteY10" fmla="*/ 0 h 169806"/>
                  <a:gd name="connsiteX11" fmla="*/ 528665 w 2145749"/>
                  <a:gd name="connsiteY11" fmla="*/ 35186 h 169806"/>
                  <a:gd name="connsiteX12" fmla="*/ 557324 w 2145749"/>
                  <a:gd name="connsiteY12" fmla="*/ 0 h 169806"/>
                  <a:gd name="connsiteX13" fmla="*/ 585982 w 2145749"/>
                  <a:gd name="connsiteY13" fmla="*/ 35186 h 169806"/>
                  <a:gd name="connsiteX14" fmla="*/ 614641 w 2145749"/>
                  <a:gd name="connsiteY14" fmla="*/ 0 h 169806"/>
                  <a:gd name="connsiteX15" fmla="*/ 643299 w 2145749"/>
                  <a:gd name="connsiteY15" fmla="*/ 35186 h 169806"/>
                  <a:gd name="connsiteX16" fmla="*/ 671958 w 2145749"/>
                  <a:gd name="connsiteY16" fmla="*/ 0 h 169806"/>
                  <a:gd name="connsiteX17" fmla="*/ 700616 w 2145749"/>
                  <a:gd name="connsiteY17" fmla="*/ 35186 h 169806"/>
                  <a:gd name="connsiteX18" fmla="*/ 729275 w 2145749"/>
                  <a:gd name="connsiteY18" fmla="*/ 0 h 169806"/>
                  <a:gd name="connsiteX19" fmla="*/ 757933 w 2145749"/>
                  <a:gd name="connsiteY19" fmla="*/ 35186 h 169806"/>
                  <a:gd name="connsiteX20" fmla="*/ 786592 w 2145749"/>
                  <a:gd name="connsiteY20" fmla="*/ 0 h 169806"/>
                  <a:gd name="connsiteX21" fmla="*/ 815250 w 2145749"/>
                  <a:gd name="connsiteY21" fmla="*/ 35186 h 169806"/>
                  <a:gd name="connsiteX22" fmla="*/ 843909 w 2145749"/>
                  <a:gd name="connsiteY22" fmla="*/ 0 h 169806"/>
                  <a:gd name="connsiteX23" fmla="*/ 872567 w 2145749"/>
                  <a:gd name="connsiteY23" fmla="*/ 35186 h 169806"/>
                  <a:gd name="connsiteX24" fmla="*/ 901226 w 2145749"/>
                  <a:gd name="connsiteY24" fmla="*/ 0 h 169806"/>
                  <a:gd name="connsiteX25" fmla="*/ 929884 w 2145749"/>
                  <a:gd name="connsiteY25" fmla="*/ 35186 h 169806"/>
                  <a:gd name="connsiteX26" fmla="*/ 958543 w 2145749"/>
                  <a:gd name="connsiteY26" fmla="*/ 0 h 169806"/>
                  <a:gd name="connsiteX27" fmla="*/ 987201 w 2145749"/>
                  <a:gd name="connsiteY27" fmla="*/ 35186 h 169806"/>
                  <a:gd name="connsiteX28" fmla="*/ 1015860 w 2145749"/>
                  <a:gd name="connsiteY28" fmla="*/ 0 h 169806"/>
                  <a:gd name="connsiteX29" fmla="*/ 1044518 w 2145749"/>
                  <a:gd name="connsiteY29" fmla="*/ 35186 h 169806"/>
                  <a:gd name="connsiteX30" fmla="*/ 1073177 w 2145749"/>
                  <a:gd name="connsiteY30" fmla="*/ 0 h 169806"/>
                  <a:gd name="connsiteX31" fmla="*/ 1101835 w 2145749"/>
                  <a:gd name="connsiteY31" fmla="*/ 35186 h 169806"/>
                  <a:gd name="connsiteX32" fmla="*/ 1130494 w 2145749"/>
                  <a:gd name="connsiteY32" fmla="*/ 0 h 169806"/>
                  <a:gd name="connsiteX33" fmla="*/ 1159152 w 2145749"/>
                  <a:gd name="connsiteY33" fmla="*/ 35186 h 169806"/>
                  <a:gd name="connsiteX34" fmla="*/ 1187811 w 2145749"/>
                  <a:gd name="connsiteY34" fmla="*/ 0 h 169806"/>
                  <a:gd name="connsiteX35" fmla="*/ 1216469 w 2145749"/>
                  <a:gd name="connsiteY35" fmla="*/ 35186 h 169806"/>
                  <a:gd name="connsiteX36" fmla="*/ 1245128 w 2145749"/>
                  <a:gd name="connsiteY36" fmla="*/ 0 h 169806"/>
                  <a:gd name="connsiteX37" fmla="*/ 1273786 w 2145749"/>
                  <a:gd name="connsiteY37" fmla="*/ 35186 h 169806"/>
                  <a:gd name="connsiteX38" fmla="*/ 1302445 w 2145749"/>
                  <a:gd name="connsiteY38" fmla="*/ 0 h 169806"/>
                  <a:gd name="connsiteX39" fmla="*/ 1331103 w 2145749"/>
                  <a:gd name="connsiteY39" fmla="*/ 35186 h 169806"/>
                  <a:gd name="connsiteX40" fmla="*/ 1359762 w 2145749"/>
                  <a:gd name="connsiteY40" fmla="*/ 0 h 169806"/>
                  <a:gd name="connsiteX41" fmla="*/ 1388420 w 2145749"/>
                  <a:gd name="connsiteY41" fmla="*/ 35186 h 169806"/>
                  <a:gd name="connsiteX42" fmla="*/ 1417079 w 2145749"/>
                  <a:gd name="connsiteY42" fmla="*/ 0 h 169806"/>
                  <a:gd name="connsiteX43" fmla="*/ 1445737 w 2145749"/>
                  <a:gd name="connsiteY43" fmla="*/ 35186 h 169806"/>
                  <a:gd name="connsiteX44" fmla="*/ 1474396 w 2145749"/>
                  <a:gd name="connsiteY44" fmla="*/ 0 h 169806"/>
                  <a:gd name="connsiteX45" fmla="*/ 1503054 w 2145749"/>
                  <a:gd name="connsiteY45" fmla="*/ 35186 h 169806"/>
                  <a:gd name="connsiteX46" fmla="*/ 1531713 w 2145749"/>
                  <a:gd name="connsiteY46" fmla="*/ 0 h 169806"/>
                  <a:gd name="connsiteX47" fmla="*/ 1560371 w 2145749"/>
                  <a:gd name="connsiteY47" fmla="*/ 35186 h 169806"/>
                  <a:gd name="connsiteX48" fmla="*/ 1589030 w 2145749"/>
                  <a:gd name="connsiteY48" fmla="*/ 0 h 169806"/>
                  <a:gd name="connsiteX49" fmla="*/ 1617688 w 2145749"/>
                  <a:gd name="connsiteY49" fmla="*/ 35186 h 169806"/>
                  <a:gd name="connsiteX50" fmla="*/ 1646347 w 2145749"/>
                  <a:gd name="connsiteY50" fmla="*/ 0 h 169806"/>
                  <a:gd name="connsiteX51" fmla="*/ 1675005 w 2145749"/>
                  <a:gd name="connsiteY51" fmla="*/ 35186 h 169806"/>
                  <a:gd name="connsiteX52" fmla="*/ 1703664 w 2145749"/>
                  <a:gd name="connsiteY52" fmla="*/ 0 h 169806"/>
                  <a:gd name="connsiteX53" fmla="*/ 1732322 w 2145749"/>
                  <a:gd name="connsiteY53" fmla="*/ 35186 h 169806"/>
                  <a:gd name="connsiteX54" fmla="*/ 1760981 w 2145749"/>
                  <a:gd name="connsiteY54" fmla="*/ 0 h 169806"/>
                  <a:gd name="connsiteX55" fmla="*/ 1789639 w 2145749"/>
                  <a:gd name="connsiteY55" fmla="*/ 35186 h 169806"/>
                  <a:gd name="connsiteX56" fmla="*/ 1818298 w 2145749"/>
                  <a:gd name="connsiteY56" fmla="*/ 0 h 169806"/>
                  <a:gd name="connsiteX57" fmla="*/ 1846956 w 2145749"/>
                  <a:gd name="connsiteY57" fmla="*/ 35186 h 169806"/>
                  <a:gd name="connsiteX58" fmla="*/ 1875615 w 2145749"/>
                  <a:gd name="connsiteY58" fmla="*/ 0 h 169806"/>
                  <a:gd name="connsiteX59" fmla="*/ 1904273 w 2145749"/>
                  <a:gd name="connsiteY59" fmla="*/ 35186 h 169806"/>
                  <a:gd name="connsiteX60" fmla="*/ 1932932 w 2145749"/>
                  <a:gd name="connsiteY60" fmla="*/ 0 h 169806"/>
                  <a:gd name="connsiteX61" fmla="*/ 1961590 w 2145749"/>
                  <a:gd name="connsiteY61" fmla="*/ 35186 h 169806"/>
                  <a:gd name="connsiteX62" fmla="*/ 1985539 w 2145749"/>
                  <a:gd name="connsiteY62" fmla="*/ 5784 h 169806"/>
                  <a:gd name="connsiteX63" fmla="*/ 2048582 w 2145749"/>
                  <a:gd name="connsiteY63" fmla="*/ 63005 h 169806"/>
                  <a:gd name="connsiteX64" fmla="*/ 2121231 w 2145749"/>
                  <a:gd name="connsiteY64" fmla="*/ 130999 h 169806"/>
                  <a:gd name="connsiteX65" fmla="*/ 2145749 w 2145749"/>
                  <a:gd name="connsiteY65" fmla="*/ 154818 h 169806"/>
                  <a:gd name="connsiteX66" fmla="*/ 2133541 w 2145749"/>
                  <a:gd name="connsiteY66" fmla="*/ 169806 h 169806"/>
                  <a:gd name="connsiteX67" fmla="*/ 2104883 w 2145749"/>
                  <a:gd name="connsiteY67" fmla="*/ 134620 h 169806"/>
                  <a:gd name="connsiteX68" fmla="*/ 2076224 w 2145749"/>
                  <a:gd name="connsiteY68" fmla="*/ 169806 h 169806"/>
                  <a:gd name="connsiteX69" fmla="*/ 2047566 w 2145749"/>
                  <a:gd name="connsiteY69" fmla="*/ 134620 h 169806"/>
                  <a:gd name="connsiteX70" fmla="*/ 2018907 w 2145749"/>
                  <a:gd name="connsiteY70" fmla="*/ 169806 h 169806"/>
                  <a:gd name="connsiteX71" fmla="*/ 1990249 w 2145749"/>
                  <a:gd name="connsiteY71" fmla="*/ 134620 h 169806"/>
                  <a:gd name="connsiteX72" fmla="*/ 1961590 w 2145749"/>
                  <a:gd name="connsiteY72" fmla="*/ 169806 h 169806"/>
                  <a:gd name="connsiteX73" fmla="*/ 1932932 w 2145749"/>
                  <a:gd name="connsiteY73" fmla="*/ 134620 h 169806"/>
                  <a:gd name="connsiteX74" fmla="*/ 1904273 w 2145749"/>
                  <a:gd name="connsiteY74" fmla="*/ 169806 h 169806"/>
                  <a:gd name="connsiteX75" fmla="*/ 1875615 w 2145749"/>
                  <a:gd name="connsiteY75" fmla="*/ 134620 h 169806"/>
                  <a:gd name="connsiteX76" fmla="*/ 1846956 w 2145749"/>
                  <a:gd name="connsiteY76" fmla="*/ 169806 h 169806"/>
                  <a:gd name="connsiteX77" fmla="*/ 1818298 w 2145749"/>
                  <a:gd name="connsiteY77" fmla="*/ 134620 h 169806"/>
                  <a:gd name="connsiteX78" fmla="*/ 1789639 w 2145749"/>
                  <a:gd name="connsiteY78" fmla="*/ 169806 h 169806"/>
                  <a:gd name="connsiteX79" fmla="*/ 1760981 w 2145749"/>
                  <a:gd name="connsiteY79" fmla="*/ 134620 h 169806"/>
                  <a:gd name="connsiteX80" fmla="*/ 1732322 w 2145749"/>
                  <a:gd name="connsiteY80" fmla="*/ 169806 h 169806"/>
                  <a:gd name="connsiteX81" fmla="*/ 1703664 w 2145749"/>
                  <a:gd name="connsiteY81" fmla="*/ 134620 h 169806"/>
                  <a:gd name="connsiteX82" fmla="*/ 1675005 w 2145749"/>
                  <a:gd name="connsiteY82" fmla="*/ 169806 h 169806"/>
                  <a:gd name="connsiteX83" fmla="*/ 1646347 w 2145749"/>
                  <a:gd name="connsiteY83" fmla="*/ 134620 h 169806"/>
                  <a:gd name="connsiteX84" fmla="*/ 1617688 w 2145749"/>
                  <a:gd name="connsiteY84" fmla="*/ 169806 h 169806"/>
                  <a:gd name="connsiteX85" fmla="*/ 1589030 w 2145749"/>
                  <a:gd name="connsiteY85" fmla="*/ 134620 h 169806"/>
                  <a:gd name="connsiteX86" fmla="*/ 1560371 w 2145749"/>
                  <a:gd name="connsiteY86" fmla="*/ 169806 h 169806"/>
                  <a:gd name="connsiteX87" fmla="*/ 1531713 w 2145749"/>
                  <a:gd name="connsiteY87" fmla="*/ 134620 h 169806"/>
                  <a:gd name="connsiteX88" fmla="*/ 1503054 w 2145749"/>
                  <a:gd name="connsiteY88" fmla="*/ 169806 h 169806"/>
                  <a:gd name="connsiteX89" fmla="*/ 1474396 w 2145749"/>
                  <a:gd name="connsiteY89" fmla="*/ 134620 h 169806"/>
                  <a:gd name="connsiteX90" fmla="*/ 1445737 w 2145749"/>
                  <a:gd name="connsiteY90" fmla="*/ 169806 h 169806"/>
                  <a:gd name="connsiteX91" fmla="*/ 1417079 w 2145749"/>
                  <a:gd name="connsiteY91" fmla="*/ 134620 h 169806"/>
                  <a:gd name="connsiteX92" fmla="*/ 1388420 w 2145749"/>
                  <a:gd name="connsiteY92" fmla="*/ 169806 h 169806"/>
                  <a:gd name="connsiteX93" fmla="*/ 1359762 w 2145749"/>
                  <a:gd name="connsiteY93" fmla="*/ 134620 h 169806"/>
                  <a:gd name="connsiteX94" fmla="*/ 1331103 w 2145749"/>
                  <a:gd name="connsiteY94" fmla="*/ 169806 h 169806"/>
                  <a:gd name="connsiteX95" fmla="*/ 1302445 w 2145749"/>
                  <a:gd name="connsiteY95" fmla="*/ 134620 h 169806"/>
                  <a:gd name="connsiteX96" fmla="*/ 1273786 w 2145749"/>
                  <a:gd name="connsiteY96" fmla="*/ 169806 h 169806"/>
                  <a:gd name="connsiteX97" fmla="*/ 1245128 w 2145749"/>
                  <a:gd name="connsiteY97" fmla="*/ 134620 h 169806"/>
                  <a:gd name="connsiteX98" fmla="*/ 1216469 w 2145749"/>
                  <a:gd name="connsiteY98" fmla="*/ 169806 h 169806"/>
                  <a:gd name="connsiteX99" fmla="*/ 1187811 w 2145749"/>
                  <a:gd name="connsiteY99" fmla="*/ 134620 h 169806"/>
                  <a:gd name="connsiteX100" fmla="*/ 1159152 w 2145749"/>
                  <a:gd name="connsiteY100" fmla="*/ 169806 h 169806"/>
                  <a:gd name="connsiteX101" fmla="*/ 1130494 w 2145749"/>
                  <a:gd name="connsiteY101" fmla="*/ 134620 h 169806"/>
                  <a:gd name="connsiteX102" fmla="*/ 1101835 w 2145749"/>
                  <a:gd name="connsiteY102" fmla="*/ 169806 h 169806"/>
                  <a:gd name="connsiteX103" fmla="*/ 1073177 w 2145749"/>
                  <a:gd name="connsiteY103" fmla="*/ 134620 h 169806"/>
                  <a:gd name="connsiteX104" fmla="*/ 1044518 w 2145749"/>
                  <a:gd name="connsiteY104" fmla="*/ 169806 h 169806"/>
                  <a:gd name="connsiteX105" fmla="*/ 1015860 w 2145749"/>
                  <a:gd name="connsiteY105" fmla="*/ 134620 h 169806"/>
                  <a:gd name="connsiteX106" fmla="*/ 987201 w 2145749"/>
                  <a:gd name="connsiteY106" fmla="*/ 169806 h 169806"/>
                  <a:gd name="connsiteX107" fmla="*/ 958543 w 2145749"/>
                  <a:gd name="connsiteY107" fmla="*/ 134620 h 169806"/>
                  <a:gd name="connsiteX108" fmla="*/ 929884 w 2145749"/>
                  <a:gd name="connsiteY108" fmla="*/ 169806 h 169806"/>
                  <a:gd name="connsiteX109" fmla="*/ 901226 w 2145749"/>
                  <a:gd name="connsiteY109" fmla="*/ 134620 h 169806"/>
                  <a:gd name="connsiteX110" fmla="*/ 872567 w 2145749"/>
                  <a:gd name="connsiteY110" fmla="*/ 169806 h 169806"/>
                  <a:gd name="connsiteX111" fmla="*/ 843909 w 2145749"/>
                  <a:gd name="connsiteY111" fmla="*/ 134620 h 169806"/>
                  <a:gd name="connsiteX112" fmla="*/ 815250 w 2145749"/>
                  <a:gd name="connsiteY112" fmla="*/ 169806 h 169806"/>
                  <a:gd name="connsiteX113" fmla="*/ 786592 w 2145749"/>
                  <a:gd name="connsiteY113" fmla="*/ 134620 h 169806"/>
                  <a:gd name="connsiteX114" fmla="*/ 757933 w 2145749"/>
                  <a:gd name="connsiteY114" fmla="*/ 169806 h 169806"/>
                  <a:gd name="connsiteX115" fmla="*/ 729275 w 2145749"/>
                  <a:gd name="connsiteY115" fmla="*/ 134620 h 169806"/>
                  <a:gd name="connsiteX116" fmla="*/ 700616 w 2145749"/>
                  <a:gd name="connsiteY116" fmla="*/ 169806 h 169806"/>
                  <a:gd name="connsiteX117" fmla="*/ 671958 w 2145749"/>
                  <a:gd name="connsiteY117" fmla="*/ 134620 h 169806"/>
                  <a:gd name="connsiteX118" fmla="*/ 643299 w 2145749"/>
                  <a:gd name="connsiteY118" fmla="*/ 169806 h 169806"/>
                  <a:gd name="connsiteX119" fmla="*/ 614641 w 2145749"/>
                  <a:gd name="connsiteY119" fmla="*/ 134620 h 169806"/>
                  <a:gd name="connsiteX120" fmla="*/ 585982 w 2145749"/>
                  <a:gd name="connsiteY120" fmla="*/ 169806 h 169806"/>
                  <a:gd name="connsiteX121" fmla="*/ 557324 w 2145749"/>
                  <a:gd name="connsiteY121" fmla="*/ 134620 h 169806"/>
                  <a:gd name="connsiteX122" fmla="*/ 528665 w 2145749"/>
                  <a:gd name="connsiteY122" fmla="*/ 169806 h 169806"/>
                  <a:gd name="connsiteX123" fmla="*/ 500007 w 2145749"/>
                  <a:gd name="connsiteY123" fmla="*/ 134620 h 169806"/>
                  <a:gd name="connsiteX124" fmla="*/ 471348 w 2145749"/>
                  <a:gd name="connsiteY124" fmla="*/ 169806 h 169806"/>
                  <a:gd name="connsiteX125" fmla="*/ 442690 w 2145749"/>
                  <a:gd name="connsiteY125" fmla="*/ 134620 h 169806"/>
                  <a:gd name="connsiteX126" fmla="*/ 414031 w 2145749"/>
                  <a:gd name="connsiteY126" fmla="*/ 169806 h 169806"/>
                  <a:gd name="connsiteX127" fmla="*/ 385373 w 2145749"/>
                  <a:gd name="connsiteY127" fmla="*/ 134620 h 169806"/>
                  <a:gd name="connsiteX128" fmla="*/ 356714 w 2145749"/>
                  <a:gd name="connsiteY128" fmla="*/ 169806 h 169806"/>
                  <a:gd name="connsiteX129" fmla="*/ 328056 w 2145749"/>
                  <a:gd name="connsiteY129" fmla="*/ 134620 h 169806"/>
                  <a:gd name="connsiteX130" fmla="*/ 299397 w 2145749"/>
                  <a:gd name="connsiteY130" fmla="*/ 169806 h 169806"/>
                  <a:gd name="connsiteX131" fmla="*/ 270739 w 2145749"/>
                  <a:gd name="connsiteY131" fmla="*/ 134620 h 169806"/>
                  <a:gd name="connsiteX132" fmla="*/ 242080 w 2145749"/>
                  <a:gd name="connsiteY132" fmla="*/ 169806 h 169806"/>
                  <a:gd name="connsiteX133" fmla="*/ 213422 w 2145749"/>
                  <a:gd name="connsiteY133" fmla="*/ 134620 h 169806"/>
                  <a:gd name="connsiteX134" fmla="*/ 184763 w 2145749"/>
                  <a:gd name="connsiteY134" fmla="*/ 169806 h 169806"/>
                  <a:gd name="connsiteX135" fmla="*/ 156105 w 2145749"/>
                  <a:gd name="connsiteY135" fmla="*/ 134620 h 169806"/>
                  <a:gd name="connsiteX136" fmla="*/ 127446 w 2145749"/>
                  <a:gd name="connsiteY136" fmla="*/ 169806 h 169806"/>
                  <a:gd name="connsiteX137" fmla="*/ 98788 w 2145749"/>
                  <a:gd name="connsiteY137" fmla="*/ 134620 h 169806"/>
                  <a:gd name="connsiteX138" fmla="*/ 70129 w 2145749"/>
                  <a:gd name="connsiteY138" fmla="*/ 169806 h 169806"/>
                  <a:gd name="connsiteX139" fmla="*/ 41471 w 2145749"/>
                  <a:gd name="connsiteY139" fmla="*/ 134620 h 169806"/>
                  <a:gd name="connsiteX140" fmla="*/ 12812 w 2145749"/>
                  <a:gd name="connsiteY140" fmla="*/ 169806 h 169806"/>
                  <a:gd name="connsiteX141" fmla="*/ 0 w 2145749"/>
                  <a:gd name="connsiteY141" fmla="*/ 154075 h 169806"/>
                  <a:gd name="connsiteX142" fmla="*/ 66261 w 2145749"/>
                  <a:gd name="connsiteY142" fmla="*/ 90692 h 169806"/>
                  <a:gd name="connsiteX143" fmla="*/ 127278 w 2145749"/>
                  <a:gd name="connsiteY143" fmla="*/ 34979 h 169806"/>
                  <a:gd name="connsiteX144" fmla="*/ 127446 w 2145749"/>
                  <a:gd name="connsiteY144" fmla="*/ 35186 h 169806"/>
                  <a:gd name="connsiteX145" fmla="*/ 128592 w 2145749"/>
                  <a:gd name="connsiteY145" fmla="*/ 33780 h 169806"/>
                  <a:gd name="connsiteX146" fmla="*/ 145272 w 2145749"/>
                  <a:gd name="connsiteY146" fmla="*/ 18549 h 169806"/>
                  <a:gd name="connsiteX147" fmla="*/ 160384 w 2145749"/>
                  <a:gd name="connsiteY147" fmla="*/ 5254 h 169806"/>
                  <a:gd name="connsiteX148" fmla="*/ 184763 w 2145749"/>
                  <a:gd name="connsiteY148" fmla="*/ 35186 h 169806"/>
                  <a:gd name="connsiteX149" fmla="*/ 213422 w 2145749"/>
                  <a:gd name="connsiteY14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2145749" h="169806">
                    <a:moveTo>
                      <a:pt x="213422" y="0"/>
                    </a:moveTo>
                    <a:lnTo>
                      <a:pt x="242080" y="35186"/>
                    </a:lnTo>
                    <a:lnTo>
                      <a:pt x="270739" y="0"/>
                    </a:lnTo>
                    <a:lnTo>
                      <a:pt x="299397" y="35186"/>
                    </a:lnTo>
                    <a:lnTo>
                      <a:pt x="328056" y="0"/>
                    </a:lnTo>
                    <a:lnTo>
                      <a:pt x="356714" y="35186"/>
                    </a:lnTo>
                    <a:lnTo>
                      <a:pt x="385373" y="0"/>
                    </a:lnTo>
                    <a:lnTo>
                      <a:pt x="414031" y="35186"/>
                    </a:lnTo>
                    <a:lnTo>
                      <a:pt x="442690" y="0"/>
                    </a:lnTo>
                    <a:lnTo>
                      <a:pt x="471348" y="35186"/>
                    </a:lnTo>
                    <a:lnTo>
                      <a:pt x="500007" y="0"/>
                    </a:lnTo>
                    <a:lnTo>
                      <a:pt x="528665" y="35186"/>
                    </a:lnTo>
                    <a:lnTo>
                      <a:pt x="557324" y="0"/>
                    </a:lnTo>
                    <a:lnTo>
                      <a:pt x="585982" y="35186"/>
                    </a:lnTo>
                    <a:lnTo>
                      <a:pt x="614641" y="0"/>
                    </a:lnTo>
                    <a:lnTo>
                      <a:pt x="643299" y="35186"/>
                    </a:lnTo>
                    <a:lnTo>
                      <a:pt x="671958" y="0"/>
                    </a:lnTo>
                    <a:lnTo>
                      <a:pt x="700616" y="35186"/>
                    </a:lnTo>
                    <a:lnTo>
                      <a:pt x="729275" y="0"/>
                    </a:lnTo>
                    <a:lnTo>
                      <a:pt x="757933" y="35186"/>
                    </a:lnTo>
                    <a:lnTo>
                      <a:pt x="786592" y="0"/>
                    </a:lnTo>
                    <a:lnTo>
                      <a:pt x="815250" y="35186"/>
                    </a:lnTo>
                    <a:lnTo>
                      <a:pt x="843909" y="0"/>
                    </a:lnTo>
                    <a:lnTo>
                      <a:pt x="872567" y="35186"/>
                    </a:lnTo>
                    <a:lnTo>
                      <a:pt x="901226" y="0"/>
                    </a:lnTo>
                    <a:lnTo>
                      <a:pt x="929884" y="35186"/>
                    </a:lnTo>
                    <a:lnTo>
                      <a:pt x="958543" y="0"/>
                    </a:lnTo>
                    <a:lnTo>
                      <a:pt x="987201" y="35186"/>
                    </a:lnTo>
                    <a:lnTo>
                      <a:pt x="1015860" y="0"/>
                    </a:lnTo>
                    <a:lnTo>
                      <a:pt x="1044518" y="35186"/>
                    </a:lnTo>
                    <a:lnTo>
                      <a:pt x="1073177" y="0"/>
                    </a:lnTo>
                    <a:lnTo>
                      <a:pt x="1101835" y="35186"/>
                    </a:lnTo>
                    <a:lnTo>
                      <a:pt x="1130494" y="0"/>
                    </a:lnTo>
                    <a:lnTo>
                      <a:pt x="1159152" y="35186"/>
                    </a:lnTo>
                    <a:lnTo>
                      <a:pt x="1187811" y="0"/>
                    </a:lnTo>
                    <a:lnTo>
                      <a:pt x="1216469" y="35186"/>
                    </a:lnTo>
                    <a:lnTo>
                      <a:pt x="1245128" y="0"/>
                    </a:lnTo>
                    <a:lnTo>
                      <a:pt x="1273786" y="35186"/>
                    </a:lnTo>
                    <a:lnTo>
                      <a:pt x="1302445" y="0"/>
                    </a:lnTo>
                    <a:lnTo>
                      <a:pt x="1331103" y="35186"/>
                    </a:lnTo>
                    <a:lnTo>
                      <a:pt x="1359762" y="0"/>
                    </a:lnTo>
                    <a:lnTo>
                      <a:pt x="1388420" y="35186"/>
                    </a:lnTo>
                    <a:lnTo>
                      <a:pt x="1417079" y="0"/>
                    </a:lnTo>
                    <a:lnTo>
                      <a:pt x="1445737" y="35186"/>
                    </a:lnTo>
                    <a:lnTo>
                      <a:pt x="1474396" y="0"/>
                    </a:lnTo>
                    <a:lnTo>
                      <a:pt x="1503054" y="35186"/>
                    </a:lnTo>
                    <a:lnTo>
                      <a:pt x="1531713" y="0"/>
                    </a:lnTo>
                    <a:lnTo>
                      <a:pt x="1560371" y="35186"/>
                    </a:lnTo>
                    <a:lnTo>
                      <a:pt x="1589030" y="0"/>
                    </a:lnTo>
                    <a:lnTo>
                      <a:pt x="1617688" y="35186"/>
                    </a:lnTo>
                    <a:lnTo>
                      <a:pt x="1646347" y="0"/>
                    </a:lnTo>
                    <a:lnTo>
                      <a:pt x="1675005" y="35186"/>
                    </a:lnTo>
                    <a:lnTo>
                      <a:pt x="1703664" y="0"/>
                    </a:lnTo>
                    <a:lnTo>
                      <a:pt x="1732322" y="35186"/>
                    </a:lnTo>
                    <a:lnTo>
                      <a:pt x="1760981" y="0"/>
                    </a:lnTo>
                    <a:lnTo>
                      <a:pt x="1789639" y="35186"/>
                    </a:lnTo>
                    <a:lnTo>
                      <a:pt x="1818298" y="0"/>
                    </a:lnTo>
                    <a:lnTo>
                      <a:pt x="1846956" y="35186"/>
                    </a:lnTo>
                    <a:lnTo>
                      <a:pt x="1875615" y="0"/>
                    </a:lnTo>
                    <a:lnTo>
                      <a:pt x="1904273" y="35186"/>
                    </a:lnTo>
                    <a:lnTo>
                      <a:pt x="1932932" y="0"/>
                    </a:lnTo>
                    <a:lnTo>
                      <a:pt x="1961590" y="35186"/>
                    </a:lnTo>
                    <a:lnTo>
                      <a:pt x="1985539" y="5784"/>
                    </a:lnTo>
                    <a:lnTo>
                      <a:pt x="2048582" y="63005"/>
                    </a:lnTo>
                    <a:cubicBezTo>
                      <a:pt x="2074329" y="86724"/>
                      <a:pt x="2098655" y="109496"/>
                      <a:pt x="2121231" y="130999"/>
                    </a:cubicBezTo>
                    <a:lnTo>
                      <a:pt x="2145749" y="154818"/>
                    </a:lnTo>
                    <a:lnTo>
                      <a:pt x="2133541" y="169806"/>
                    </a:lnTo>
                    <a:lnTo>
                      <a:pt x="2104883" y="134620"/>
                    </a:lnTo>
                    <a:lnTo>
                      <a:pt x="2076224" y="169806"/>
                    </a:lnTo>
                    <a:lnTo>
                      <a:pt x="2047566" y="134620"/>
                    </a:lnTo>
                    <a:lnTo>
                      <a:pt x="2018907" y="169806"/>
                    </a:lnTo>
                    <a:lnTo>
                      <a:pt x="1990249" y="134620"/>
                    </a:lnTo>
                    <a:lnTo>
                      <a:pt x="1961590" y="169806"/>
                    </a:lnTo>
                    <a:lnTo>
                      <a:pt x="1932932" y="134620"/>
                    </a:lnTo>
                    <a:lnTo>
                      <a:pt x="1904273" y="169806"/>
                    </a:lnTo>
                    <a:lnTo>
                      <a:pt x="1875615" y="134620"/>
                    </a:lnTo>
                    <a:lnTo>
                      <a:pt x="1846956" y="169806"/>
                    </a:lnTo>
                    <a:lnTo>
                      <a:pt x="1818298" y="134620"/>
                    </a:lnTo>
                    <a:lnTo>
                      <a:pt x="1789639" y="169806"/>
                    </a:lnTo>
                    <a:lnTo>
                      <a:pt x="1760981" y="134620"/>
                    </a:lnTo>
                    <a:lnTo>
                      <a:pt x="1732322" y="169806"/>
                    </a:lnTo>
                    <a:lnTo>
                      <a:pt x="1703664" y="134620"/>
                    </a:lnTo>
                    <a:lnTo>
                      <a:pt x="1675005" y="169806"/>
                    </a:lnTo>
                    <a:lnTo>
                      <a:pt x="1646347" y="134620"/>
                    </a:lnTo>
                    <a:lnTo>
                      <a:pt x="1617688" y="169806"/>
                    </a:lnTo>
                    <a:lnTo>
                      <a:pt x="1589030" y="134620"/>
                    </a:lnTo>
                    <a:lnTo>
                      <a:pt x="1560371" y="169806"/>
                    </a:lnTo>
                    <a:lnTo>
                      <a:pt x="1531713" y="134620"/>
                    </a:lnTo>
                    <a:lnTo>
                      <a:pt x="1503054" y="169806"/>
                    </a:lnTo>
                    <a:lnTo>
                      <a:pt x="1474396" y="134620"/>
                    </a:lnTo>
                    <a:lnTo>
                      <a:pt x="1445737" y="169806"/>
                    </a:lnTo>
                    <a:lnTo>
                      <a:pt x="1417079" y="134620"/>
                    </a:lnTo>
                    <a:lnTo>
                      <a:pt x="1388420" y="169806"/>
                    </a:lnTo>
                    <a:lnTo>
                      <a:pt x="1359762" y="134620"/>
                    </a:lnTo>
                    <a:lnTo>
                      <a:pt x="1331103" y="169806"/>
                    </a:lnTo>
                    <a:lnTo>
                      <a:pt x="1302445" y="134620"/>
                    </a:lnTo>
                    <a:lnTo>
                      <a:pt x="1273786" y="169806"/>
                    </a:lnTo>
                    <a:lnTo>
                      <a:pt x="1245128" y="134620"/>
                    </a:lnTo>
                    <a:lnTo>
                      <a:pt x="1216469" y="169806"/>
                    </a:lnTo>
                    <a:lnTo>
                      <a:pt x="1187811" y="134620"/>
                    </a:lnTo>
                    <a:lnTo>
                      <a:pt x="1159152" y="169806"/>
                    </a:lnTo>
                    <a:lnTo>
                      <a:pt x="1130494" y="134620"/>
                    </a:lnTo>
                    <a:lnTo>
                      <a:pt x="1101835" y="169806"/>
                    </a:lnTo>
                    <a:lnTo>
                      <a:pt x="1073177" y="134620"/>
                    </a:lnTo>
                    <a:lnTo>
                      <a:pt x="1044518" y="169806"/>
                    </a:lnTo>
                    <a:lnTo>
                      <a:pt x="1015860" y="134620"/>
                    </a:lnTo>
                    <a:lnTo>
                      <a:pt x="987201" y="169806"/>
                    </a:lnTo>
                    <a:lnTo>
                      <a:pt x="958543" y="134620"/>
                    </a:lnTo>
                    <a:lnTo>
                      <a:pt x="929884" y="169806"/>
                    </a:lnTo>
                    <a:lnTo>
                      <a:pt x="901226" y="134620"/>
                    </a:lnTo>
                    <a:lnTo>
                      <a:pt x="872567" y="169806"/>
                    </a:lnTo>
                    <a:lnTo>
                      <a:pt x="843909" y="134620"/>
                    </a:lnTo>
                    <a:lnTo>
                      <a:pt x="815250" y="169806"/>
                    </a:lnTo>
                    <a:lnTo>
                      <a:pt x="786592" y="134620"/>
                    </a:lnTo>
                    <a:lnTo>
                      <a:pt x="757933" y="169806"/>
                    </a:lnTo>
                    <a:lnTo>
                      <a:pt x="729275" y="134620"/>
                    </a:lnTo>
                    <a:lnTo>
                      <a:pt x="700616" y="169806"/>
                    </a:lnTo>
                    <a:lnTo>
                      <a:pt x="671958" y="134620"/>
                    </a:lnTo>
                    <a:lnTo>
                      <a:pt x="643299" y="169806"/>
                    </a:lnTo>
                    <a:lnTo>
                      <a:pt x="614641" y="134620"/>
                    </a:lnTo>
                    <a:lnTo>
                      <a:pt x="585982" y="169806"/>
                    </a:lnTo>
                    <a:lnTo>
                      <a:pt x="557324" y="134620"/>
                    </a:lnTo>
                    <a:lnTo>
                      <a:pt x="528665" y="169806"/>
                    </a:lnTo>
                    <a:lnTo>
                      <a:pt x="500007" y="134620"/>
                    </a:lnTo>
                    <a:lnTo>
                      <a:pt x="471348" y="169806"/>
                    </a:lnTo>
                    <a:lnTo>
                      <a:pt x="442690" y="134620"/>
                    </a:lnTo>
                    <a:lnTo>
                      <a:pt x="414031" y="169806"/>
                    </a:lnTo>
                    <a:lnTo>
                      <a:pt x="385373" y="134620"/>
                    </a:lnTo>
                    <a:lnTo>
                      <a:pt x="356714" y="169806"/>
                    </a:lnTo>
                    <a:lnTo>
                      <a:pt x="328056" y="134620"/>
                    </a:lnTo>
                    <a:lnTo>
                      <a:pt x="299397" y="169806"/>
                    </a:lnTo>
                    <a:lnTo>
                      <a:pt x="270739" y="134620"/>
                    </a:lnTo>
                    <a:lnTo>
                      <a:pt x="242080" y="169806"/>
                    </a:lnTo>
                    <a:lnTo>
                      <a:pt x="213422" y="134620"/>
                    </a:lnTo>
                    <a:lnTo>
                      <a:pt x="184763" y="169806"/>
                    </a:lnTo>
                    <a:lnTo>
                      <a:pt x="156105" y="134620"/>
                    </a:lnTo>
                    <a:lnTo>
                      <a:pt x="127446" y="169806"/>
                    </a:lnTo>
                    <a:lnTo>
                      <a:pt x="98788" y="134620"/>
                    </a:lnTo>
                    <a:lnTo>
                      <a:pt x="70129" y="169806"/>
                    </a:lnTo>
                    <a:lnTo>
                      <a:pt x="41471" y="134620"/>
                    </a:lnTo>
                    <a:lnTo>
                      <a:pt x="12812" y="169806"/>
                    </a:lnTo>
                    <a:lnTo>
                      <a:pt x="0" y="154075"/>
                    </a:lnTo>
                    <a:lnTo>
                      <a:pt x="66261" y="90692"/>
                    </a:lnTo>
                    <a:lnTo>
                      <a:pt x="127278" y="34979"/>
                    </a:lnTo>
                    <a:lnTo>
                      <a:pt x="127446" y="35186"/>
                    </a:lnTo>
                    <a:lnTo>
                      <a:pt x="128592" y="33780"/>
                    </a:lnTo>
                    <a:lnTo>
                      <a:pt x="145272" y="18549"/>
                    </a:lnTo>
                    <a:lnTo>
                      <a:pt x="160384" y="5254"/>
                    </a:lnTo>
                    <a:lnTo>
                      <a:pt x="184763" y="35186"/>
                    </a:lnTo>
                    <a:lnTo>
                      <a:pt x="21342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F3290060-F1FD-4C2F-88F1-0ABDE87D1749}"/>
                  </a:ext>
                </a:extLst>
              </p:cNvPr>
              <p:cNvSpPr/>
              <p:nvPr/>
            </p:nvSpPr>
            <p:spPr>
              <a:xfrm>
                <a:off x="3664678" y="4760530"/>
                <a:ext cx="462108" cy="138530"/>
              </a:xfrm>
              <a:custGeom>
                <a:avLst/>
                <a:gdLst>
                  <a:gd name="connsiteX0" fmla="*/ 230342 w 453773"/>
                  <a:gd name="connsiteY0" fmla="*/ 1 h 138307"/>
                  <a:gd name="connsiteX1" fmla="*/ 400570 w 453773"/>
                  <a:gd name="connsiteY1" fmla="*/ 69670 h 138307"/>
                  <a:gd name="connsiteX2" fmla="*/ 453773 w 453773"/>
                  <a:gd name="connsiteY2" fmla="*/ 103319 h 138307"/>
                  <a:gd name="connsiteX3" fmla="*/ 425275 w 453773"/>
                  <a:gd name="connsiteY3" fmla="*/ 138307 h 138307"/>
                  <a:gd name="connsiteX4" fmla="*/ 396617 w 453773"/>
                  <a:gd name="connsiteY4" fmla="*/ 103121 h 138307"/>
                  <a:gd name="connsiteX5" fmla="*/ 367958 w 453773"/>
                  <a:gd name="connsiteY5" fmla="*/ 138307 h 138307"/>
                  <a:gd name="connsiteX6" fmla="*/ 339300 w 453773"/>
                  <a:gd name="connsiteY6" fmla="*/ 103121 h 138307"/>
                  <a:gd name="connsiteX7" fmla="*/ 310641 w 453773"/>
                  <a:gd name="connsiteY7" fmla="*/ 138307 h 138307"/>
                  <a:gd name="connsiteX8" fmla="*/ 281983 w 453773"/>
                  <a:gd name="connsiteY8" fmla="*/ 103121 h 138307"/>
                  <a:gd name="connsiteX9" fmla="*/ 253324 w 453773"/>
                  <a:gd name="connsiteY9" fmla="*/ 138307 h 138307"/>
                  <a:gd name="connsiteX10" fmla="*/ 224666 w 453773"/>
                  <a:gd name="connsiteY10" fmla="*/ 103121 h 138307"/>
                  <a:gd name="connsiteX11" fmla="*/ 196007 w 453773"/>
                  <a:gd name="connsiteY11" fmla="*/ 138307 h 138307"/>
                  <a:gd name="connsiteX12" fmla="*/ 167349 w 453773"/>
                  <a:gd name="connsiteY12" fmla="*/ 103121 h 138307"/>
                  <a:gd name="connsiteX13" fmla="*/ 138690 w 453773"/>
                  <a:gd name="connsiteY13" fmla="*/ 138307 h 138307"/>
                  <a:gd name="connsiteX14" fmla="*/ 110032 w 453773"/>
                  <a:gd name="connsiteY14" fmla="*/ 103121 h 138307"/>
                  <a:gd name="connsiteX15" fmla="*/ 81373 w 453773"/>
                  <a:gd name="connsiteY15" fmla="*/ 138307 h 138307"/>
                  <a:gd name="connsiteX16" fmla="*/ 52715 w 453773"/>
                  <a:gd name="connsiteY16" fmla="*/ 103121 h 138307"/>
                  <a:gd name="connsiteX17" fmla="*/ 24056 w 453773"/>
                  <a:gd name="connsiteY17" fmla="*/ 138307 h 138307"/>
                  <a:gd name="connsiteX18" fmla="*/ 0 w 453773"/>
                  <a:gd name="connsiteY18" fmla="*/ 108771 h 138307"/>
                  <a:gd name="connsiteX19" fmla="*/ 51408 w 453773"/>
                  <a:gd name="connsiteY19" fmla="*/ 76161 h 138307"/>
                  <a:gd name="connsiteX20" fmla="*/ 230342 w 453773"/>
                  <a:gd name="connsiteY20" fmla="*/ 1 h 138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3773" h="138307">
                    <a:moveTo>
                      <a:pt x="230342" y="1"/>
                    </a:moveTo>
                    <a:cubicBezTo>
                      <a:pt x="267174" y="-236"/>
                      <a:pt x="326889" y="25894"/>
                      <a:pt x="400570" y="69670"/>
                    </a:cubicBezTo>
                    <a:lnTo>
                      <a:pt x="453773" y="103319"/>
                    </a:lnTo>
                    <a:lnTo>
                      <a:pt x="425275" y="138307"/>
                    </a:lnTo>
                    <a:lnTo>
                      <a:pt x="396617" y="103121"/>
                    </a:lnTo>
                    <a:lnTo>
                      <a:pt x="367958" y="138307"/>
                    </a:lnTo>
                    <a:lnTo>
                      <a:pt x="339300" y="103121"/>
                    </a:lnTo>
                    <a:lnTo>
                      <a:pt x="310641" y="138307"/>
                    </a:lnTo>
                    <a:lnTo>
                      <a:pt x="281983" y="103121"/>
                    </a:lnTo>
                    <a:lnTo>
                      <a:pt x="253324" y="138307"/>
                    </a:lnTo>
                    <a:lnTo>
                      <a:pt x="224666" y="103121"/>
                    </a:lnTo>
                    <a:lnTo>
                      <a:pt x="196007" y="138307"/>
                    </a:lnTo>
                    <a:lnTo>
                      <a:pt x="167349" y="103121"/>
                    </a:lnTo>
                    <a:lnTo>
                      <a:pt x="138690" y="138307"/>
                    </a:lnTo>
                    <a:lnTo>
                      <a:pt x="110032" y="103121"/>
                    </a:lnTo>
                    <a:lnTo>
                      <a:pt x="81373" y="138307"/>
                    </a:lnTo>
                    <a:lnTo>
                      <a:pt x="52715" y="103121"/>
                    </a:lnTo>
                    <a:lnTo>
                      <a:pt x="24056" y="138307"/>
                    </a:lnTo>
                    <a:lnTo>
                      <a:pt x="0" y="108771"/>
                    </a:lnTo>
                    <a:lnTo>
                      <a:pt x="51408" y="76161"/>
                    </a:lnTo>
                    <a:cubicBezTo>
                      <a:pt x="130224" y="28942"/>
                      <a:pt x="193510" y="238"/>
                      <a:pt x="230342" y="1"/>
                    </a:cubicBez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559F89F8-1C15-450B-9D5E-65D46E0ACA1E}"/>
                  </a:ext>
                </a:extLst>
              </p:cNvPr>
              <p:cNvSpPr/>
              <p:nvPr/>
            </p:nvSpPr>
            <p:spPr>
              <a:xfrm>
                <a:off x="3269581" y="4998244"/>
                <a:ext cx="1250032" cy="170080"/>
              </a:xfrm>
              <a:custGeom>
                <a:avLst/>
                <a:gdLst>
                  <a:gd name="connsiteX0" fmla="*/ 211438 w 1227486"/>
                  <a:gd name="connsiteY0" fmla="*/ 0 h 169806"/>
                  <a:gd name="connsiteX1" fmla="*/ 240096 w 1227486"/>
                  <a:gd name="connsiteY1" fmla="*/ 35186 h 169806"/>
                  <a:gd name="connsiteX2" fmla="*/ 268755 w 1227486"/>
                  <a:gd name="connsiteY2" fmla="*/ 0 h 169806"/>
                  <a:gd name="connsiteX3" fmla="*/ 297413 w 1227486"/>
                  <a:gd name="connsiteY3" fmla="*/ 35186 h 169806"/>
                  <a:gd name="connsiteX4" fmla="*/ 326072 w 1227486"/>
                  <a:gd name="connsiteY4" fmla="*/ 0 h 169806"/>
                  <a:gd name="connsiteX5" fmla="*/ 354730 w 1227486"/>
                  <a:gd name="connsiteY5" fmla="*/ 35186 h 169806"/>
                  <a:gd name="connsiteX6" fmla="*/ 383389 w 1227486"/>
                  <a:gd name="connsiteY6" fmla="*/ 0 h 169806"/>
                  <a:gd name="connsiteX7" fmla="*/ 412047 w 1227486"/>
                  <a:gd name="connsiteY7" fmla="*/ 35186 h 169806"/>
                  <a:gd name="connsiteX8" fmla="*/ 440706 w 1227486"/>
                  <a:gd name="connsiteY8" fmla="*/ 0 h 169806"/>
                  <a:gd name="connsiteX9" fmla="*/ 469364 w 1227486"/>
                  <a:gd name="connsiteY9" fmla="*/ 35186 h 169806"/>
                  <a:gd name="connsiteX10" fmla="*/ 498023 w 1227486"/>
                  <a:gd name="connsiteY10" fmla="*/ 0 h 169806"/>
                  <a:gd name="connsiteX11" fmla="*/ 526681 w 1227486"/>
                  <a:gd name="connsiteY11" fmla="*/ 35186 h 169806"/>
                  <a:gd name="connsiteX12" fmla="*/ 555340 w 1227486"/>
                  <a:gd name="connsiteY12" fmla="*/ 0 h 169806"/>
                  <a:gd name="connsiteX13" fmla="*/ 583998 w 1227486"/>
                  <a:gd name="connsiteY13" fmla="*/ 35186 h 169806"/>
                  <a:gd name="connsiteX14" fmla="*/ 612657 w 1227486"/>
                  <a:gd name="connsiteY14" fmla="*/ 0 h 169806"/>
                  <a:gd name="connsiteX15" fmla="*/ 641315 w 1227486"/>
                  <a:gd name="connsiteY15" fmla="*/ 35186 h 169806"/>
                  <a:gd name="connsiteX16" fmla="*/ 669974 w 1227486"/>
                  <a:gd name="connsiteY16" fmla="*/ 0 h 169806"/>
                  <a:gd name="connsiteX17" fmla="*/ 698632 w 1227486"/>
                  <a:gd name="connsiteY17" fmla="*/ 35186 h 169806"/>
                  <a:gd name="connsiteX18" fmla="*/ 727291 w 1227486"/>
                  <a:gd name="connsiteY18" fmla="*/ 0 h 169806"/>
                  <a:gd name="connsiteX19" fmla="*/ 755949 w 1227486"/>
                  <a:gd name="connsiteY19" fmla="*/ 35186 h 169806"/>
                  <a:gd name="connsiteX20" fmla="*/ 784608 w 1227486"/>
                  <a:gd name="connsiteY20" fmla="*/ 0 h 169806"/>
                  <a:gd name="connsiteX21" fmla="*/ 813266 w 1227486"/>
                  <a:gd name="connsiteY21" fmla="*/ 35186 h 169806"/>
                  <a:gd name="connsiteX22" fmla="*/ 841925 w 1227486"/>
                  <a:gd name="connsiteY22" fmla="*/ 0 h 169806"/>
                  <a:gd name="connsiteX23" fmla="*/ 870583 w 1227486"/>
                  <a:gd name="connsiteY23" fmla="*/ 35186 h 169806"/>
                  <a:gd name="connsiteX24" fmla="*/ 899242 w 1227486"/>
                  <a:gd name="connsiteY24" fmla="*/ 0 h 169806"/>
                  <a:gd name="connsiteX25" fmla="*/ 927900 w 1227486"/>
                  <a:gd name="connsiteY25" fmla="*/ 35186 h 169806"/>
                  <a:gd name="connsiteX26" fmla="*/ 956559 w 1227486"/>
                  <a:gd name="connsiteY26" fmla="*/ 0 h 169806"/>
                  <a:gd name="connsiteX27" fmla="*/ 985217 w 1227486"/>
                  <a:gd name="connsiteY27" fmla="*/ 35186 h 169806"/>
                  <a:gd name="connsiteX28" fmla="*/ 1013876 w 1227486"/>
                  <a:gd name="connsiteY28" fmla="*/ 0 h 169806"/>
                  <a:gd name="connsiteX29" fmla="*/ 1042534 w 1227486"/>
                  <a:gd name="connsiteY29" fmla="*/ 35186 h 169806"/>
                  <a:gd name="connsiteX30" fmla="*/ 1056279 w 1227486"/>
                  <a:gd name="connsiteY30" fmla="*/ 18311 h 169806"/>
                  <a:gd name="connsiteX31" fmla="*/ 1227486 w 1227486"/>
                  <a:gd name="connsiteY31" fmla="*/ 153845 h 169806"/>
                  <a:gd name="connsiteX32" fmla="*/ 1214485 w 1227486"/>
                  <a:gd name="connsiteY32" fmla="*/ 169806 h 169806"/>
                  <a:gd name="connsiteX33" fmla="*/ 1185827 w 1227486"/>
                  <a:gd name="connsiteY33" fmla="*/ 134620 h 169806"/>
                  <a:gd name="connsiteX34" fmla="*/ 1157168 w 1227486"/>
                  <a:gd name="connsiteY34" fmla="*/ 169806 h 169806"/>
                  <a:gd name="connsiteX35" fmla="*/ 1128510 w 1227486"/>
                  <a:gd name="connsiteY35" fmla="*/ 134620 h 169806"/>
                  <a:gd name="connsiteX36" fmla="*/ 1099851 w 1227486"/>
                  <a:gd name="connsiteY36" fmla="*/ 169806 h 169806"/>
                  <a:gd name="connsiteX37" fmla="*/ 1071193 w 1227486"/>
                  <a:gd name="connsiteY37" fmla="*/ 134620 h 169806"/>
                  <a:gd name="connsiteX38" fmla="*/ 1042534 w 1227486"/>
                  <a:gd name="connsiteY38" fmla="*/ 169806 h 169806"/>
                  <a:gd name="connsiteX39" fmla="*/ 1013876 w 1227486"/>
                  <a:gd name="connsiteY39" fmla="*/ 134620 h 169806"/>
                  <a:gd name="connsiteX40" fmla="*/ 985217 w 1227486"/>
                  <a:gd name="connsiteY40" fmla="*/ 169806 h 169806"/>
                  <a:gd name="connsiteX41" fmla="*/ 956559 w 1227486"/>
                  <a:gd name="connsiteY41" fmla="*/ 134620 h 169806"/>
                  <a:gd name="connsiteX42" fmla="*/ 927900 w 1227486"/>
                  <a:gd name="connsiteY42" fmla="*/ 169806 h 169806"/>
                  <a:gd name="connsiteX43" fmla="*/ 899242 w 1227486"/>
                  <a:gd name="connsiteY43" fmla="*/ 134620 h 169806"/>
                  <a:gd name="connsiteX44" fmla="*/ 870583 w 1227486"/>
                  <a:gd name="connsiteY44" fmla="*/ 169806 h 169806"/>
                  <a:gd name="connsiteX45" fmla="*/ 841925 w 1227486"/>
                  <a:gd name="connsiteY45" fmla="*/ 134620 h 169806"/>
                  <a:gd name="connsiteX46" fmla="*/ 813266 w 1227486"/>
                  <a:gd name="connsiteY46" fmla="*/ 169806 h 169806"/>
                  <a:gd name="connsiteX47" fmla="*/ 784608 w 1227486"/>
                  <a:gd name="connsiteY47" fmla="*/ 134620 h 169806"/>
                  <a:gd name="connsiteX48" fmla="*/ 755949 w 1227486"/>
                  <a:gd name="connsiteY48" fmla="*/ 169806 h 169806"/>
                  <a:gd name="connsiteX49" fmla="*/ 727291 w 1227486"/>
                  <a:gd name="connsiteY49" fmla="*/ 134620 h 169806"/>
                  <a:gd name="connsiteX50" fmla="*/ 698632 w 1227486"/>
                  <a:gd name="connsiteY50" fmla="*/ 169806 h 169806"/>
                  <a:gd name="connsiteX51" fmla="*/ 669974 w 1227486"/>
                  <a:gd name="connsiteY51" fmla="*/ 134620 h 169806"/>
                  <a:gd name="connsiteX52" fmla="*/ 641315 w 1227486"/>
                  <a:gd name="connsiteY52" fmla="*/ 169806 h 169806"/>
                  <a:gd name="connsiteX53" fmla="*/ 612657 w 1227486"/>
                  <a:gd name="connsiteY53" fmla="*/ 134620 h 169806"/>
                  <a:gd name="connsiteX54" fmla="*/ 583998 w 1227486"/>
                  <a:gd name="connsiteY54" fmla="*/ 169806 h 169806"/>
                  <a:gd name="connsiteX55" fmla="*/ 555340 w 1227486"/>
                  <a:gd name="connsiteY55" fmla="*/ 134620 h 169806"/>
                  <a:gd name="connsiteX56" fmla="*/ 526681 w 1227486"/>
                  <a:gd name="connsiteY56" fmla="*/ 169806 h 169806"/>
                  <a:gd name="connsiteX57" fmla="*/ 498023 w 1227486"/>
                  <a:gd name="connsiteY57" fmla="*/ 134620 h 169806"/>
                  <a:gd name="connsiteX58" fmla="*/ 469364 w 1227486"/>
                  <a:gd name="connsiteY58" fmla="*/ 169806 h 169806"/>
                  <a:gd name="connsiteX59" fmla="*/ 440706 w 1227486"/>
                  <a:gd name="connsiteY59" fmla="*/ 134620 h 169806"/>
                  <a:gd name="connsiteX60" fmla="*/ 412047 w 1227486"/>
                  <a:gd name="connsiteY60" fmla="*/ 169806 h 169806"/>
                  <a:gd name="connsiteX61" fmla="*/ 383389 w 1227486"/>
                  <a:gd name="connsiteY61" fmla="*/ 134620 h 169806"/>
                  <a:gd name="connsiteX62" fmla="*/ 354730 w 1227486"/>
                  <a:gd name="connsiteY62" fmla="*/ 169806 h 169806"/>
                  <a:gd name="connsiteX63" fmla="*/ 326072 w 1227486"/>
                  <a:gd name="connsiteY63" fmla="*/ 134620 h 169806"/>
                  <a:gd name="connsiteX64" fmla="*/ 297413 w 1227486"/>
                  <a:gd name="connsiteY64" fmla="*/ 169806 h 169806"/>
                  <a:gd name="connsiteX65" fmla="*/ 268755 w 1227486"/>
                  <a:gd name="connsiteY65" fmla="*/ 134620 h 169806"/>
                  <a:gd name="connsiteX66" fmla="*/ 240096 w 1227486"/>
                  <a:gd name="connsiteY66" fmla="*/ 169806 h 169806"/>
                  <a:gd name="connsiteX67" fmla="*/ 211438 w 1227486"/>
                  <a:gd name="connsiteY67" fmla="*/ 134620 h 169806"/>
                  <a:gd name="connsiteX68" fmla="*/ 182779 w 1227486"/>
                  <a:gd name="connsiteY68" fmla="*/ 169806 h 169806"/>
                  <a:gd name="connsiteX69" fmla="*/ 154121 w 1227486"/>
                  <a:gd name="connsiteY69" fmla="*/ 134620 h 169806"/>
                  <a:gd name="connsiteX70" fmla="*/ 125462 w 1227486"/>
                  <a:gd name="connsiteY70" fmla="*/ 169806 h 169806"/>
                  <a:gd name="connsiteX71" fmla="*/ 96804 w 1227486"/>
                  <a:gd name="connsiteY71" fmla="*/ 134620 h 169806"/>
                  <a:gd name="connsiteX72" fmla="*/ 68145 w 1227486"/>
                  <a:gd name="connsiteY72" fmla="*/ 169806 h 169806"/>
                  <a:gd name="connsiteX73" fmla="*/ 39487 w 1227486"/>
                  <a:gd name="connsiteY73" fmla="*/ 134620 h 169806"/>
                  <a:gd name="connsiteX74" fmla="*/ 10828 w 1227486"/>
                  <a:gd name="connsiteY74" fmla="*/ 169806 h 169806"/>
                  <a:gd name="connsiteX75" fmla="*/ 0 w 1227486"/>
                  <a:gd name="connsiteY75" fmla="*/ 156512 h 169806"/>
                  <a:gd name="connsiteX76" fmla="*/ 167289 w 1227486"/>
                  <a:gd name="connsiteY76" fmla="*/ 25666 h 169806"/>
                  <a:gd name="connsiteX77" fmla="*/ 172134 w 1227486"/>
                  <a:gd name="connsiteY77" fmla="*/ 22117 h 169806"/>
                  <a:gd name="connsiteX78" fmla="*/ 182779 w 1227486"/>
                  <a:gd name="connsiteY78" fmla="*/ 35186 h 169806"/>
                  <a:gd name="connsiteX79" fmla="*/ 211438 w 1227486"/>
                  <a:gd name="connsiteY79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27486" h="169806">
                    <a:moveTo>
                      <a:pt x="211438" y="0"/>
                    </a:moveTo>
                    <a:lnTo>
                      <a:pt x="240096" y="35186"/>
                    </a:lnTo>
                    <a:lnTo>
                      <a:pt x="268755" y="0"/>
                    </a:lnTo>
                    <a:lnTo>
                      <a:pt x="297413" y="35186"/>
                    </a:lnTo>
                    <a:lnTo>
                      <a:pt x="326072" y="0"/>
                    </a:lnTo>
                    <a:lnTo>
                      <a:pt x="354730" y="35186"/>
                    </a:lnTo>
                    <a:lnTo>
                      <a:pt x="383389" y="0"/>
                    </a:lnTo>
                    <a:lnTo>
                      <a:pt x="412047" y="35186"/>
                    </a:lnTo>
                    <a:lnTo>
                      <a:pt x="440706" y="0"/>
                    </a:lnTo>
                    <a:lnTo>
                      <a:pt x="469364" y="35186"/>
                    </a:lnTo>
                    <a:lnTo>
                      <a:pt x="498023" y="0"/>
                    </a:lnTo>
                    <a:lnTo>
                      <a:pt x="526681" y="35186"/>
                    </a:lnTo>
                    <a:lnTo>
                      <a:pt x="555340" y="0"/>
                    </a:lnTo>
                    <a:lnTo>
                      <a:pt x="583998" y="35186"/>
                    </a:lnTo>
                    <a:lnTo>
                      <a:pt x="612657" y="0"/>
                    </a:lnTo>
                    <a:lnTo>
                      <a:pt x="641315" y="35186"/>
                    </a:lnTo>
                    <a:lnTo>
                      <a:pt x="669974" y="0"/>
                    </a:lnTo>
                    <a:lnTo>
                      <a:pt x="698632" y="35186"/>
                    </a:lnTo>
                    <a:lnTo>
                      <a:pt x="727291" y="0"/>
                    </a:lnTo>
                    <a:lnTo>
                      <a:pt x="755949" y="35186"/>
                    </a:lnTo>
                    <a:lnTo>
                      <a:pt x="784608" y="0"/>
                    </a:lnTo>
                    <a:lnTo>
                      <a:pt x="813266" y="35186"/>
                    </a:lnTo>
                    <a:lnTo>
                      <a:pt x="841925" y="0"/>
                    </a:lnTo>
                    <a:lnTo>
                      <a:pt x="870583" y="35186"/>
                    </a:lnTo>
                    <a:lnTo>
                      <a:pt x="899242" y="0"/>
                    </a:lnTo>
                    <a:lnTo>
                      <a:pt x="927900" y="35186"/>
                    </a:lnTo>
                    <a:lnTo>
                      <a:pt x="956559" y="0"/>
                    </a:lnTo>
                    <a:lnTo>
                      <a:pt x="985217" y="35186"/>
                    </a:lnTo>
                    <a:lnTo>
                      <a:pt x="1013876" y="0"/>
                    </a:lnTo>
                    <a:lnTo>
                      <a:pt x="1042534" y="35186"/>
                    </a:lnTo>
                    <a:lnTo>
                      <a:pt x="1056279" y="18311"/>
                    </a:lnTo>
                    <a:lnTo>
                      <a:pt x="1227486" y="153845"/>
                    </a:lnTo>
                    <a:lnTo>
                      <a:pt x="1214485" y="169806"/>
                    </a:lnTo>
                    <a:lnTo>
                      <a:pt x="1185827" y="134620"/>
                    </a:lnTo>
                    <a:lnTo>
                      <a:pt x="1157168" y="169806"/>
                    </a:lnTo>
                    <a:lnTo>
                      <a:pt x="1128510" y="134620"/>
                    </a:lnTo>
                    <a:lnTo>
                      <a:pt x="1099851" y="169806"/>
                    </a:lnTo>
                    <a:lnTo>
                      <a:pt x="1071193" y="134620"/>
                    </a:lnTo>
                    <a:lnTo>
                      <a:pt x="1042534" y="169806"/>
                    </a:lnTo>
                    <a:lnTo>
                      <a:pt x="1013876" y="134620"/>
                    </a:lnTo>
                    <a:lnTo>
                      <a:pt x="985217" y="169806"/>
                    </a:lnTo>
                    <a:lnTo>
                      <a:pt x="956559" y="134620"/>
                    </a:lnTo>
                    <a:lnTo>
                      <a:pt x="927900" y="169806"/>
                    </a:lnTo>
                    <a:lnTo>
                      <a:pt x="899242" y="134620"/>
                    </a:lnTo>
                    <a:lnTo>
                      <a:pt x="870583" y="169806"/>
                    </a:lnTo>
                    <a:lnTo>
                      <a:pt x="841925" y="134620"/>
                    </a:lnTo>
                    <a:lnTo>
                      <a:pt x="813266" y="169806"/>
                    </a:lnTo>
                    <a:lnTo>
                      <a:pt x="784608" y="134620"/>
                    </a:lnTo>
                    <a:lnTo>
                      <a:pt x="755949" y="169806"/>
                    </a:lnTo>
                    <a:lnTo>
                      <a:pt x="727291" y="134620"/>
                    </a:lnTo>
                    <a:lnTo>
                      <a:pt x="698632" y="169806"/>
                    </a:lnTo>
                    <a:lnTo>
                      <a:pt x="669974" y="134620"/>
                    </a:lnTo>
                    <a:lnTo>
                      <a:pt x="641315" y="169806"/>
                    </a:lnTo>
                    <a:lnTo>
                      <a:pt x="612657" y="134620"/>
                    </a:lnTo>
                    <a:lnTo>
                      <a:pt x="583998" y="169806"/>
                    </a:lnTo>
                    <a:lnTo>
                      <a:pt x="555340" y="134620"/>
                    </a:lnTo>
                    <a:lnTo>
                      <a:pt x="526681" y="169806"/>
                    </a:lnTo>
                    <a:lnTo>
                      <a:pt x="498023" y="134620"/>
                    </a:lnTo>
                    <a:lnTo>
                      <a:pt x="469364" y="169806"/>
                    </a:lnTo>
                    <a:lnTo>
                      <a:pt x="440706" y="134620"/>
                    </a:lnTo>
                    <a:lnTo>
                      <a:pt x="412047" y="169806"/>
                    </a:lnTo>
                    <a:lnTo>
                      <a:pt x="383389" y="134620"/>
                    </a:lnTo>
                    <a:lnTo>
                      <a:pt x="354730" y="169806"/>
                    </a:lnTo>
                    <a:lnTo>
                      <a:pt x="326072" y="134620"/>
                    </a:lnTo>
                    <a:lnTo>
                      <a:pt x="297413" y="169806"/>
                    </a:lnTo>
                    <a:lnTo>
                      <a:pt x="268755" y="134620"/>
                    </a:lnTo>
                    <a:lnTo>
                      <a:pt x="240096" y="169806"/>
                    </a:lnTo>
                    <a:lnTo>
                      <a:pt x="211438" y="134620"/>
                    </a:lnTo>
                    <a:lnTo>
                      <a:pt x="182779" y="169806"/>
                    </a:lnTo>
                    <a:lnTo>
                      <a:pt x="154121" y="134620"/>
                    </a:lnTo>
                    <a:lnTo>
                      <a:pt x="125462" y="169806"/>
                    </a:lnTo>
                    <a:lnTo>
                      <a:pt x="96804" y="134620"/>
                    </a:lnTo>
                    <a:lnTo>
                      <a:pt x="68145" y="169806"/>
                    </a:lnTo>
                    <a:lnTo>
                      <a:pt x="39487" y="134620"/>
                    </a:lnTo>
                    <a:lnTo>
                      <a:pt x="10828" y="169806"/>
                    </a:lnTo>
                    <a:lnTo>
                      <a:pt x="0" y="156512"/>
                    </a:lnTo>
                    <a:lnTo>
                      <a:pt x="167289" y="25666"/>
                    </a:lnTo>
                    <a:lnTo>
                      <a:pt x="172134" y="22117"/>
                    </a:lnTo>
                    <a:lnTo>
                      <a:pt x="182779" y="35186"/>
                    </a:lnTo>
                    <a:lnTo>
                      <a:pt x="211438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61D0CD96-70B5-418A-9A45-52F458D60D0E}"/>
                  </a:ext>
                </a:extLst>
              </p:cNvPr>
              <p:cNvSpPr/>
              <p:nvPr/>
            </p:nvSpPr>
            <p:spPr>
              <a:xfrm>
                <a:off x="2963956" y="5267484"/>
                <a:ext cx="1858680" cy="170080"/>
              </a:xfrm>
              <a:custGeom>
                <a:avLst/>
                <a:gdLst>
                  <a:gd name="connsiteX0" fmla="*/ 167672 w 1825155"/>
                  <a:gd name="connsiteY0" fmla="*/ 0 h 169806"/>
                  <a:gd name="connsiteX1" fmla="*/ 196330 w 1825155"/>
                  <a:gd name="connsiteY1" fmla="*/ 35186 h 169806"/>
                  <a:gd name="connsiteX2" fmla="*/ 224989 w 1825155"/>
                  <a:gd name="connsiteY2" fmla="*/ 0 h 169806"/>
                  <a:gd name="connsiteX3" fmla="*/ 253647 w 1825155"/>
                  <a:gd name="connsiteY3" fmla="*/ 35186 h 169806"/>
                  <a:gd name="connsiteX4" fmla="*/ 282306 w 1825155"/>
                  <a:gd name="connsiteY4" fmla="*/ 0 h 169806"/>
                  <a:gd name="connsiteX5" fmla="*/ 310964 w 1825155"/>
                  <a:gd name="connsiteY5" fmla="*/ 35186 h 169806"/>
                  <a:gd name="connsiteX6" fmla="*/ 339623 w 1825155"/>
                  <a:gd name="connsiteY6" fmla="*/ 0 h 169806"/>
                  <a:gd name="connsiteX7" fmla="*/ 368281 w 1825155"/>
                  <a:gd name="connsiteY7" fmla="*/ 35186 h 169806"/>
                  <a:gd name="connsiteX8" fmla="*/ 396940 w 1825155"/>
                  <a:gd name="connsiteY8" fmla="*/ 0 h 169806"/>
                  <a:gd name="connsiteX9" fmla="*/ 425598 w 1825155"/>
                  <a:gd name="connsiteY9" fmla="*/ 35186 h 169806"/>
                  <a:gd name="connsiteX10" fmla="*/ 454257 w 1825155"/>
                  <a:gd name="connsiteY10" fmla="*/ 0 h 169806"/>
                  <a:gd name="connsiteX11" fmla="*/ 482915 w 1825155"/>
                  <a:gd name="connsiteY11" fmla="*/ 35186 h 169806"/>
                  <a:gd name="connsiteX12" fmla="*/ 511574 w 1825155"/>
                  <a:gd name="connsiteY12" fmla="*/ 0 h 169806"/>
                  <a:gd name="connsiteX13" fmla="*/ 540232 w 1825155"/>
                  <a:gd name="connsiteY13" fmla="*/ 35186 h 169806"/>
                  <a:gd name="connsiteX14" fmla="*/ 568891 w 1825155"/>
                  <a:gd name="connsiteY14" fmla="*/ 0 h 169806"/>
                  <a:gd name="connsiteX15" fmla="*/ 597549 w 1825155"/>
                  <a:gd name="connsiteY15" fmla="*/ 35186 h 169806"/>
                  <a:gd name="connsiteX16" fmla="*/ 626208 w 1825155"/>
                  <a:gd name="connsiteY16" fmla="*/ 0 h 169806"/>
                  <a:gd name="connsiteX17" fmla="*/ 654866 w 1825155"/>
                  <a:gd name="connsiteY17" fmla="*/ 35186 h 169806"/>
                  <a:gd name="connsiteX18" fmla="*/ 683525 w 1825155"/>
                  <a:gd name="connsiteY18" fmla="*/ 0 h 169806"/>
                  <a:gd name="connsiteX19" fmla="*/ 712183 w 1825155"/>
                  <a:gd name="connsiteY19" fmla="*/ 35186 h 169806"/>
                  <a:gd name="connsiteX20" fmla="*/ 740842 w 1825155"/>
                  <a:gd name="connsiteY20" fmla="*/ 0 h 169806"/>
                  <a:gd name="connsiteX21" fmla="*/ 769500 w 1825155"/>
                  <a:gd name="connsiteY21" fmla="*/ 35186 h 169806"/>
                  <a:gd name="connsiteX22" fmla="*/ 798159 w 1825155"/>
                  <a:gd name="connsiteY22" fmla="*/ 0 h 169806"/>
                  <a:gd name="connsiteX23" fmla="*/ 826817 w 1825155"/>
                  <a:gd name="connsiteY23" fmla="*/ 35186 h 169806"/>
                  <a:gd name="connsiteX24" fmla="*/ 855476 w 1825155"/>
                  <a:gd name="connsiteY24" fmla="*/ 0 h 169806"/>
                  <a:gd name="connsiteX25" fmla="*/ 884134 w 1825155"/>
                  <a:gd name="connsiteY25" fmla="*/ 35186 h 169806"/>
                  <a:gd name="connsiteX26" fmla="*/ 912793 w 1825155"/>
                  <a:gd name="connsiteY26" fmla="*/ 0 h 169806"/>
                  <a:gd name="connsiteX27" fmla="*/ 941451 w 1825155"/>
                  <a:gd name="connsiteY27" fmla="*/ 35186 h 169806"/>
                  <a:gd name="connsiteX28" fmla="*/ 970110 w 1825155"/>
                  <a:gd name="connsiteY28" fmla="*/ 0 h 169806"/>
                  <a:gd name="connsiteX29" fmla="*/ 998768 w 1825155"/>
                  <a:gd name="connsiteY29" fmla="*/ 35186 h 169806"/>
                  <a:gd name="connsiteX30" fmla="*/ 1027427 w 1825155"/>
                  <a:gd name="connsiteY30" fmla="*/ 0 h 169806"/>
                  <a:gd name="connsiteX31" fmla="*/ 1056085 w 1825155"/>
                  <a:gd name="connsiteY31" fmla="*/ 35186 h 169806"/>
                  <a:gd name="connsiteX32" fmla="*/ 1084744 w 1825155"/>
                  <a:gd name="connsiteY32" fmla="*/ 0 h 169806"/>
                  <a:gd name="connsiteX33" fmla="*/ 1113402 w 1825155"/>
                  <a:gd name="connsiteY33" fmla="*/ 35186 h 169806"/>
                  <a:gd name="connsiteX34" fmla="*/ 1142061 w 1825155"/>
                  <a:gd name="connsiteY34" fmla="*/ 0 h 169806"/>
                  <a:gd name="connsiteX35" fmla="*/ 1170719 w 1825155"/>
                  <a:gd name="connsiteY35" fmla="*/ 35186 h 169806"/>
                  <a:gd name="connsiteX36" fmla="*/ 1199378 w 1825155"/>
                  <a:gd name="connsiteY36" fmla="*/ 0 h 169806"/>
                  <a:gd name="connsiteX37" fmla="*/ 1228036 w 1825155"/>
                  <a:gd name="connsiteY37" fmla="*/ 35186 h 169806"/>
                  <a:gd name="connsiteX38" fmla="*/ 1256695 w 1825155"/>
                  <a:gd name="connsiteY38" fmla="*/ 0 h 169806"/>
                  <a:gd name="connsiteX39" fmla="*/ 1285353 w 1825155"/>
                  <a:gd name="connsiteY39" fmla="*/ 35186 h 169806"/>
                  <a:gd name="connsiteX40" fmla="*/ 1314012 w 1825155"/>
                  <a:gd name="connsiteY40" fmla="*/ 0 h 169806"/>
                  <a:gd name="connsiteX41" fmla="*/ 1342670 w 1825155"/>
                  <a:gd name="connsiteY41" fmla="*/ 35186 h 169806"/>
                  <a:gd name="connsiteX42" fmla="*/ 1371329 w 1825155"/>
                  <a:gd name="connsiteY42" fmla="*/ 0 h 169806"/>
                  <a:gd name="connsiteX43" fmla="*/ 1399987 w 1825155"/>
                  <a:gd name="connsiteY43" fmla="*/ 35186 h 169806"/>
                  <a:gd name="connsiteX44" fmla="*/ 1428646 w 1825155"/>
                  <a:gd name="connsiteY44" fmla="*/ 0 h 169806"/>
                  <a:gd name="connsiteX45" fmla="*/ 1457304 w 1825155"/>
                  <a:gd name="connsiteY45" fmla="*/ 35186 h 169806"/>
                  <a:gd name="connsiteX46" fmla="*/ 1485963 w 1825155"/>
                  <a:gd name="connsiteY46" fmla="*/ 0 h 169806"/>
                  <a:gd name="connsiteX47" fmla="*/ 1514621 w 1825155"/>
                  <a:gd name="connsiteY47" fmla="*/ 35186 h 169806"/>
                  <a:gd name="connsiteX48" fmla="*/ 1543280 w 1825155"/>
                  <a:gd name="connsiteY48" fmla="*/ 0 h 169806"/>
                  <a:gd name="connsiteX49" fmla="*/ 1571938 w 1825155"/>
                  <a:gd name="connsiteY49" fmla="*/ 35186 h 169806"/>
                  <a:gd name="connsiteX50" fmla="*/ 1600597 w 1825155"/>
                  <a:gd name="connsiteY50" fmla="*/ 0 h 169806"/>
                  <a:gd name="connsiteX51" fmla="*/ 1629255 w 1825155"/>
                  <a:gd name="connsiteY51" fmla="*/ 35186 h 169806"/>
                  <a:gd name="connsiteX52" fmla="*/ 1657914 w 1825155"/>
                  <a:gd name="connsiteY52" fmla="*/ 0 h 169806"/>
                  <a:gd name="connsiteX53" fmla="*/ 1686572 w 1825155"/>
                  <a:gd name="connsiteY53" fmla="*/ 35186 h 169806"/>
                  <a:gd name="connsiteX54" fmla="*/ 1694459 w 1825155"/>
                  <a:gd name="connsiteY54" fmla="*/ 25504 h 169806"/>
                  <a:gd name="connsiteX55" fmla="*/ 1719321 w 1825155"/>
                  <a:gd name="connsiteY55" fmla="*/ 46538 h 169806"/>
                  <a:gd name="connsiteX56" fmla="*/ 1807029 w 1825155"/>
                  <a:gd name="connsiteY56" fmla="*/ 123952 h 169806"/>
                  <a:gd name="connsiteX57" fmla="*/ 1825155 w 1825155"/>
                  <a:gd name="connsiteY57" fmla="*/ 140404 h 169806"/>
                  <a:gd name="connsiteX58" fmla="*/ 1801206 w 1825155"/>
                  <a:gd name="connsiteY58" fmla="*/ 169806 h 169806"/>
                  <a:gd name="connsiteX59" fmla="*/ 1772548 w 1825155"/>
                  <a:gd name="connsiteY59" fmla="*/ 134620 h 169806"/>
                  <a:gd name="connsiteX60" fmla="*/ 1743889 w 1825155"/>
                  <a:gd name="connsiteY60" fmla="*/ 169806 h 169806"/>
                  <a:gd name="connsiteX61" fmla="*/ 1715231 w 1825155"/>
                  <a:gd name="connsiteY61" fmla="*/ 134620 h 169806"/>
                  <a:gd name="connsiteX62" fmla="*/ 1686572 w 1825155"/>
                  <a:gd name="connsiteY62" fmla="*/ 169806 h 169806"/>
                  <a:gd name="connsiteX63" fmla="*/ 1657914 w 1825155"/>
                  <a:gd name="connsiteY63" fmla="*/ 134620 h 169806"/>
                  <a:gd name="connsiteX64" fmla="*/ 1629255 w 1825155"/>
                  <a:gd name="connsiteY64" fmla="*/ 169806 h 169806"/>
                  <a:gd name="connsiteX65" fmla="*/ 1600597 w 1825155"/>
                  <a:gd name="connsiteY65" fmla="*/ 134620 h 169806"/>
                  <a:gd name="connsiteX66" fmla="*/ 1571938 w 1825155"/>
                  <a:gd name="connsiteY66" fmla="*/ 169806 h 169806"/>
                  <a:gd name="connsiteX67" fmla="*/ 1543280 w 1825155"/>
                  <a:gd name="connsiteY67" fmla="*/ 134620 h 169806"/>
                  <a:gd name="connsiteX68" fmla="*/ 1514621 w 1825155"/>
                  <a:gd name="connsiteY68" fmla="*/ 169806 h 169806"/>
                  <a:gd name="connsiteX69" fmla="*/ 1485963 w 1825155"/>
                  <a:gd name="connsiteY69" fmla="*/ 134620 h 169806"/>
                  <a:gd name="connsiteX70" fmla="*/ 1457304 w 1825155"/>
                  <a:gd name="connsiteY70" fmla="*/ 169806 h 169806"/>
                  <a:gd name="connsiteX71" fmla="*/ 1428646 w 1825155"/>
                  <a:gd name="connsiteY71" fmla="*/ 134620 h 169806"/>
                  <a:gd name="connsiteX72" fmla="*/ 1399987 w 1825155"/>
                  <a:gd name="connsiteY72" fmla="*/ 169806 h 169806"/>
                  <a:gd name="connsiteX73" fmla="*/ 1371329 w 1825155"/>
                  <a:gd name="connsiteY73" fmla="*/ 134620 h 169806"/>
                  <a:gd name="connsiteX74" fmla="*/ 1342670 w 1825155"/>
                  <a:gd name="connsiteY74" fmla="*/ 169806 h 169806"/>
                  <a:gd name="connsiteX75" fmla="*/ 1314012 w 1825155"/>
                  <a:gd name="connsiteY75" fmla="*/ 134620 h 169806"/>
                  <a:gd name="connsiteX76" fmla="*/ 1285353 w 1825155"/>
                  <a:gd name="connsiteY76" fmla="*/ 169806 h 169806"/>
                  <a:gd name="connsiteX77" fmla="*/ 1256695 w 1825155"/>
                  <a:gd name="connsiteY77" fmla="*/ 134620 h 169806"/>
                  <a:gd name="connsiteX78" fmla="*/ 1228036 w 1825155"/>
                  <a:gd name="connsiteY78" fmla="*/ 169806 h 169806"/>
                  <a:gd name="connsiteX79" fmla="*/ 1199378 w 1825155"/>
                  <a:gd name="connsiteY79" fmla="*/ 134620 h 169806"/>
                  <a:gd name="connsiteX80" fmla="*/ 1170719 w 1825155"/>
                  <a:gd name="connsiteY80" fmla="*/ 169806 h 169806"/>
                  <a:gd name="connsiteX81" fmla="*/ 1142061 w 1825155"/>
                  <a:gd name="connsiteY81" fmla="*/ 134620 h 169806"/>
                  <a:gd name="connsiteX82" fmla="*/ 1113402 w 1825155"/>
                  <a:gd name="connsiteY82" fmla="*/ 169806 h 169806"/>
                  <a:gd name="connsiteX83" fmla="*/ 1084744 w 1825155"/>
                  <a:gd name="connsiteY83" fmla="*/ 134620 h 169806"/>
                  <a:gd name="connsiteX84" fmla="*/ 1056085 w 1825155"/>
                  <a:gd name="connsiteY84" fmla="*/ 169806 h 169806"/>
                  <a:gd name="connsiteX85" fmla="*/ 1027427 w 1825155"/>
                  <a:gd name="connsiteY85" fmla="*/ 134620 h 169806"/>
                  <a:gd name="connsiteX86" fmla="*/ 998768 w 1825155"/>
                  <a:gd name="connsiteY86" fmla="*/ 169806 h 169806"/>
                  <a:gd name="connsiteX87" fmla="*/ 970110 w 1825155"/>
                  <a:gd name="connsiteY87" fmla="*/ 134620 h 169806"/>
                  <a:gd name="connsiteX88" fmla="*/ 941451 w 1825155"/>
                  <a:gd name="connsiteY88" fmla="*/ 169806 h 169806"/>
                  <a:gd name="connsiteX89" fmla="*/ 912793 w 1825155"/>
                  <a:gd name="connsiteY89" fmla="*/ 134620 h 169806"/>
                  <a:gd name="connsiteX90" fmla="*/ 884134 w 1825155"/>
                  <a:gd name="connsiteY90" fmla="*/ 169806 h 169806"/>
                  <a:gd name="connsiteX91" fmla="*/ 855476 w 1825155"/>
                  <a:gd name="connsiteY91" fmla="*/ 134620 h 169806"/>
                  <a:gd name="connsiteX92" fmla="*/ 826817 w 1825155"/>
                  <a:gd name="connsiteY92" fmla="*/ 169806 h 169806"/>
                  <a:gd name="connsiteX93" fmla="*/ 798159 w 1825155"/>
                  <a:gd name="connsiteY93" fmla="*/ 134620 h 169806"/>
                  <a:gd name="connsiteX94" fmla="*/ 769500 w 1825155"/>
                  <a:gd name="connsiteY94" fmla="*/ 169806 h 169806"/>
                  <a:gd name="connsiteX95" fmla="*/ 740842 w 1825155"/>
                  <a:gd name="connsiteY95" fmla="*/ 134620 h 169806"/>
                  <a:gd name="connsiteX96" fmla="*/ 712183 w 1825155"/>
                  <a:gd name="connsiteY96" fmla="*/ 169806 h 169806"/>
                  <a:gd name="connsiteX97" fmla="*/ 683525 w 1825155"/>
                  <a:gd name="connsiteY97" fmla="*/ 134620 h 169806"/>
                  <a:gd name="connsiteX98" fmla="*/ 654866 w 1825155"/>
                  <a:gd name="connsiteY98" fmla="*/ 169806 h 169806"/>
                  <a:gd name="connsiteX99" fmla="*/ 626208 w 1825155"/>
                  <a:gd name="connsiteY99" fmla="*/ 134620 h 169806"/>
                  <a:gd name="connsiteX100" fmla="*/ 597549 w 1825155"/>
                  <a:gd name="connsiteY100" fmla="*/ 169806 h 169806"/>
                  <a:gd name="connsiteX101" fmla="*/ 568891 w 1825155"/>
                  <a:gd name="connsiteY101" fmla="*/ 134620 h 169806"/>
                  <a:gd name="connsiteX102" fmla="*/ 540232 w 1825155"/>
                  <a:gd name="connsiteY102" fmla="*/ 169806 h 169806"/>
                  <a:gd name="connsiteX103" fmla="*/ 511574 w 1825155"/>
                  <a:gd name="connsiteY103" fmla="*/ 134620 h 169806"/>
                  <a:gd name="connsiteX104" fmla="*/ 482915 w 1825155"/>
                  <a:gd name="connsiteY104" fmla="*/ 169806 h 169806"/>
                  <a:gd name="connsiteX105" fmla="*/ 454257 w 1825155"/>
                  <a:gd name="connsiteY105" fmla="*/ 134620 h 169806"/>
                  <a:gd name="connsiteX106" fmla="*/ 425598 w 1825155"/>
                  <a:gd name="connsiteY106" fmla="*/ 169806 h 169806"/>
                  <a:gd name="connsiteX107" fmla="*/ 396940 w 1825155"/>
                  <a:gd name="connsiteY107" fmla="*/ 134620 h 169806"/>
                  <a:gd name="connsiteX108" fmla="*/ 368281 w 1825155"/>
                  <a:gd name="connsiteY108" fmla="*/ 169806 h 169806"/>
                  <a:gd name="connsiteX109" fmla="*/ 339623 w 1825155"/>
                  <a:gd name="connsiteY109" fmla="*/ 134620 h 169806"/>
                  <a:gd name="connsiteX110" fmla="*/ 310964 w 1825155"/>
                  <a:gd name="connsiteY110" fmla="*/ 169806 h 169806"/>
                  <a:gd name="connsiteX111" fmla="*/ 282306 w 1825155"/>
                  <a:gd name="connsiteY111" fmla="*/ 134620 h 169806"/>
                  <a:gd name="connsiteX112" fmla="*/ 253647 w 1825155"/>
                  <a:gd name="connsiteY112" fmla="*/ 169806 h 169806"/>
                  <a:gd name="connsiteX113" fmla="*/ 224989 w 1825155"/>
                  <a:gd name="connsiteY113" fmla="*/ 134620 h 169806"/>
                  <a:gd name="connsiteX114" fmla="*/ 196330 w 1825155"/>
                  <a:gd name="connsiteY114" fmla="*/ 169806 h 169806"/>
                  <a:gd name="connsiteX115" fmla="*/ 167672 w 1825155"/>
                  <a:gd name="connsiteY115" fmla="*/ 134620 h 169806"/>
                  <a:gd name="connsiteX116" fmla="*/ 139013 w 1825155"/>
                  <a:gd name="connsiteY116" fmla="*/ 169806 h 169806"/>
                  <a:gd name="connsiteX117" fmla="*/ 110355 w 1825155"/>
                  <a:gd name="connsiteY117" fmla="*/ 134620 h 169806"/>
                  <a:gd name="connsiteX118" fmla="*/ 81696 w 1825155"/>
                  <a:gd name="connsiteY118" fmla="*/ 169806 h 169806"/>
                  <a:gd name="connsiteX119" fmla="*/ 53038 w 1825155"/>
                  <a:gd name="connsiteY119" fmla="*/ 134620 h 169806"/>
                  <a:gd name="connsiteX120" fmla="*/ 24379 w 1825155"/>
                  <a:gd name="connsiteY120" fmla="*/ 169806 h 169806"/>
                  <a:gd name="connsiteX121" fmla="*/ 0 w 1825155"/>
                  <a:gd name="connsiteY121" fmla="*/ 139874 h 169806"/>
                  <a:gd name="connsiteX122" fmla="*/ 72968 w 1825155"/>
                  <a:gd name="connsiteY122" fmla="*/ 75675 h 169806"/>
                  <a:gd name="connsiteX123" fmla="*/ 131835 w 1825155"/>
                  <a:gd name="connsiteY123" fmla="*/ 26373 h 169806"/>
                  <a:gd name="connsiteX124" fmla="*/ 139013 w 1825155"/>
                  <a:gd name="connsiteY124" fmla="*/ 35186 h 169806"/>
                  <a:gd name="connsiteX125" fmla="*/ 167672 w 1825155"/>
                  <a:gd name="connsiteY125" fmla="*/ 0 h 16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825155" h="169806">
                    <a:moveTo>
                      <a:pt x="167672" y="0"/>
                    </a:moveTo>
                    <a:lnTo>
                      <a:pt x="196330" y="35186"/>
                    </a:lnTo>
                    <a:lnTo>
                      <a:pt x="224989" y="0"/>
                    </a:lnTo>
                    <a:lnTo>
                      <a:pt x="253647" y="35186"/>
                    </a:lnTo>
                    <a:lnTo>
                      <a:pt x="282306" y="0"/>
                    </a:lnTo>
                    <a:lnTo>
                      <a:pt x="310964" y="35186"/>
                    </a:lnTo>
                    <a:lnTo>
                      <a:pt x="339623" y="0"/>
                    </a:lnTo>
                    <a:lnTo>
                      <a:pt x="368281" y="35186"/>
                    </a:lnTo>
                    <a:lnTo>
                      <a:pt x="396940" y="0"/>
                    </a:lnTo>
                    <a:lnTo>
                      <a:pt x="425598" y="35186"/>
                    </a:lnTo>
                    <a:lnTo>
                      <a:pt x="454257" y="0"/>
                    </a:lnTo>
                    <a:lnTo>
                      <a:pt x="482915" y="35186"/>
                    </a:lnTo>
                    <a:lnTo>
                      <a:pt x="511574" y="0"/>
                    </a:lnTo>
                    <a:lnTo>
                      <a:pt x="540232" y="35186"/>
                    </a:lnTo>
                    <a:lnTo>
                      <a:pt x="568891" y="0"/>
                    </a:lnTo>
                    <a:lnTo>
                      <a:pt x="597549" y="35186"/>
                    </a:lnTo>
                    <a:lnTo>
                      <a:pt x="626208" y="0"/>
                    </a:lnTo>
                    <a:lnTo>
                      <a:pt x="654866" y="35186"/>
                    </a:lnTo>
                    <a:lnTo>
                      <a:pt x="683525" y="0"/>
                    </a:lnTo>
                    <a:lnTo>
                      <a:pt x="712183" y="35186"/>
                    </a:lnTo>
                    <a:lnTo>
                      <a:pt x="740842" y="0"/>
                    </a:lnTo>
                    <a:lnTo>
                      <a:pt x="769500" y="35186"/>
                    </a:lnTo>
                    <a:lnTo>
                      <a:pt x="798159" y="0"/>
                    </a:lnTo>
                    <a:lnTo>
                      <a:pt x="826817" y="35186"/>
                    </a:lnTo>
                    <a:lnTo>
                      <a:pt x="855476" y="0"/>
                    </a:lnTo>
                    <a:lnTo>
                      <a:pt x="884134" y="35186"/>
                    </a:lnTo>
                    <a:lnTo>
                      <a:pt x="912793" y="0"/>
                    </a:lnTo>
                    <a:lnTo>
                      <a:pt x="941451" y="35186"/>
                    </a:lnTo>
                    <a:lnTo>
                      <a:pt x="970110" y="0"/>
                    </a:lnTo>
                    <a:lnTo>
                      <a:pt x="998768" y="35186"/>
                    </a:lnTo>
                    <a:lnTo>
                      <a:pt x="1027427" y="0"/>
                    </a:lnTo>
                    <a:lnTo>
                      <a:pt x="1056085" y="35186"/>
                    </a:lnTo>
                    <a:lnTo>
                      <a:pt x="1084744" y="0"/>
                    </a:lnTo>
                    <a:lnTo>
                      <a:pt x="1113402" y="35186"/>
                    </a:lnTo>
                    <a:lnTo>
                      <a:pt x="1142061" y="0"/>
                    </a:lnTo>
                    <a:lnTo>
                      <a:pt x="1170719" y="35186"/>
                    </a:lnTo>
                    <a:lnTo>
                      <a:pt x="1199378" y="0"/>
                    </a:lnTo>
                    <a:lnTo>
                      <a:pt x="1228036" y="35186"/>
                    </a:lnTo>
                    <a:lnTo>
                      <a:pt x="1256695" y="0"/>
                    </a:lnTo>
                    <a:lnTo>
                      <a:pt x="1285353" y="35186"/>
                    </a:lnTo>
                    <a:lnTo>
                      <a:pt x="1314012" y="0"/>
                    </a:lnTo>
                    <a:lnTo>
                      <a:pt x="1342670" y="35186"/>
                    </a:lnTo>
                    <a:lnTo>
                      <a:pt x="1371329" y="0"/>
                    </a:lnTo>
                    <a:lnTo>
                      <a:pt x="1399987" y="35186"/>
                    </a:lnTo>
                    <a:lnTo>
                      <a:pt x="1428646" y="0"/>
                    </a:lnTo>
                    <a:lnTo>
                      <a:pt x="1457304" y="35186"/>
                    </a:lnTo>
                    <a:lnTo>
                      <a:pt x="1485963" y="0"/>
                    </a:lnTo>
                    <a:lnTo>
                      <a:pt x="1514621" y="35186"/>
                    </a:lnTo>
                    <a:lnTo>
                      <a:pt x="1543280" y="0"/>
                    </a:lnTo>
                    <a:lnTo>
                      <a:pt x="1571938" y="35186"/>
                    </a:lnTo>
                    <a:lnTo>
                      <a:pt x="1600597" y="0"/>
                    </a:lnTo>
                    <a:lnTo>
                      <a:pt x="1629255" y="35186"/>
                    </a:lnTo>
                    <a:lnTo>
                      <a:pt x="1657914" y="0"/>
                    </a:lnTo>
                    <a:lnTo>
                      <a:pt x="1686572" y="35186"/>
                    </a:lnTo>
                    <a:lnTo>
                      <a:pt x="1694459" y="25504"/>
                    </a:lnTo>
                    <a:lnTo>
                      <a:pt x="1719321" y="46538"/>
                    </a:lnTo>
                    <a:cubicBezTo>
                      <a:pt x="1749427" y="72751"/>
                      <a:pt x="1778773" y="98664"/>
                      <a:pt x="1807029" y="123952"/>
                    </a:cubicBezTo>
                    <a:lnTo>
                      <a:pt x="1825155" y="140404"/>
                    </a:lnTo>
                    <a:lnTo>
                      <a:pt x="1801206" y="169806"/>
                    </a:lnTo>
                    <a:lnTo>
                      <a:pt x="1772548" y="134620"/>
                    </a:lnTo>
                    <a:lnTo>
                      <a:pt x="1743889" y="169806"/>
                    </a:lnTo>
                    <a:lnTo>
                      <a:pt x="1715231" y="134620"/>
                    </a:lnTo>
                    <a:lnTo>
                      <a:pt x="1686572" y="169806"/>
                    </a:lnTo>
                    <a:lnTo>
                      <a:pt x="1657914" y="134620"/>
                    </a:lnTo>
                    <a:lnTo>
                      <a:pt x="1629255" y="169806"/>
                    </a:lnTo>
                    <a:lnTo>
                      <a:pt x="1600597" y="134620"/>
                    </a:lnTo>
                    <a:lnTo>
                      <a:pt x="1571938" y="169806"/>
                    </a:lnTo>
                    <a:lnTo>
                      <a:pt x="1543280" y="134620"/>
                    </a:lnTo>
                    <a:lnTo>
                      <a:pt x="1514621" y="169806"/>
                    </a:lnTo>
                    <a:lnTo>
                      <a:pt x="1485963" y="134620"/>
                    </a:lnTo>
                    <a:lnTo>
                      <a:pt x="1457304" y="169806"/>
                    </a:lnTo>
                    <a:lnTo>
                      <a:pt x="1428646" y="134620"/>
                    </a:lnTo>
                    <a:lnTo>
                      <a:pt x="1399987" y="169806"/>
                    </a:lnTo>
                    <a:lnTo>
                      <a:pt x="1371329" y="134620"/>
                    </a:lnTo>
                    <a:lnTo>
                      <a:pt x="1342670" y="169806"/>
                    </a:lnTo>
                    <a:lnTo>
                      <a:pt x="1314012" y="134620"/>
                    </a:lnTo>
                    <a:lnTo>
                      <a:pt x="1285353" y="169806"/>
                    </a:lnTo>
                    <a:lnTo>
                      <a:pt x="1256695" y="134620"/>
                    </a:lnTo>
                    <a:lnTo>
                      <a:pt x="1228036" y="169806"/>
                    </a:lnTo>
                    <a:lnTo>
                      <a:pt x="1199378" y="134620"/>
                    </a:lnTo>
                    <a:lnTo>
                      <a:pt x="1170719" y="169806"/>
                    </a:lnTo>
                    <a:lnTo>
                      <a:pt x="1142061" y="134620"/>
                    </a:lnTo>
                    <a:lnTo>
                      <a:pt x="1113402" y="169806"/>
                    </a:lnTo>
                    <a:lnTo>
                      <a:pt x="1084744" y="134620"/>
                    </a:lnTo>
                    <a:lnTo>
                      <a:pt x="1056085" y="169806"/>
                    </a:lnTo>
                    <a:lnTo>
                      <a:pt x="1027427" y="134620"/>
                    </a:lnTo>
                    <a:lnTo>
                      <a:pt x="998768" y="169806"/>
                    </a:lnTo>
                    <a:lnTo>
                      <a:pt x="970110" y="134620"/>
                    </a:lnTo>
                    <a:lnTo>
                      <a:pt x="941451" y="169806"/>
                    </a:lnTo>
                    <a:lnTo>
                      <a:pt x="912793" y="134620"/>
                    </a:lnTo>
                    <a:lnTo>
                      <a:pt x="884134" y="169806"/>
                    </a:lnTo>
                    <a:lnTo>
                      <a:pt x="855476" y="134620"/>
                    </a:lnTo>
                    <a:lnTo>
                      <a:pt x="826817" y="169806"/>
                    </a:lnTo>
                    <a:lnTo>
                      <a:pt x="798159" y="134620"/>
                    </a:lnTo>
                    <a:lnTo>
                      <a:pt x="769500" y="169806"/>
                    </a:lnTo>
                    <a:lnTo>
                      <a:pt x="740842" y="134620"/>
                    </a:lnTo>
                    <a:lnTo>
                      <a:pt x="712183" y="169806"/>
                    </a:lnTo>
                    <a:lnTo>
                      <a:pt x="683525" y="134620"/>
                    </a:lnTo>
                    <a:lnTo>
                      <a:pt x="654866" y="169806"/>
                    </a:lnTo>
                    <a:lnTo>
                      <a:pt x="626208" y="134620"/>
                    </a:lnTo>
                    <a:lnTo>
                      <a:pt x="597549" y="169806"/>
                    </a:lnTo>
                    <a:lnTo>
                      <a:pt x="568891" y="134620"/>
                    </a:lnTo>
                    <a:lnTo>
                      <a:pt x="540232" y="169806"/>
                    </a:lnTo>
                    <a:lnTo>
                      <a:pt x="511574" y="134620"/>
                    </a:lnTo>
                    <a:lnTo>
                      <a:pt x="482915" y="169806"/>
                    </a:lnTo>
                    <a:lnTo>
                      <a:pt x="454257" y="134620"/>
                    </a:lnTo>
                    <a:lnTo>
                      <a:pt x="425598" y="169806"/>
                    </a:lnTo>
                    <a:lnTo>
                      <a:pt x="396940" y="134620"/>
                    </a:lnTo>
                    <a:lnTo>
                      <a:pt x="368281" y="169806"/>
                    </a:lnTo>
                    <a:lnTo>
                      <a:pt x="339623" y="134620"/>
                    </a:lnTo>
                    <a:lnTo>
                      <a:pt x="310964" y="169806"/>
                    </a:lnTo>
                    <a:lnTo>
                      <a:pt x="282306" y="134620"/>
                    </a:lnTo>
                    <a:lnTo>
                      <a:pt x="253647" y="169806"/>
                    </a:lnTo>
                    <a:lnTo>
                      <a:pt x="224989" y="134620"/>
                    </a:lnTo>
                    <a:lnTo>
                      <a:pt x="196330" y="169806"/>
                    </a:lnTo>
                    <a:lnTo>
                      <a:pt x="167672" y="134620"/>
                    </a:lnTo>
                    <a:lnTo>
                      <a:pt x="139013" y="169806"/>
                    </a:lnTo>
                    <a:lnTo>
                      <a:pt x="110355" y="134620"/>
                    </a:lnTo>
                    <a:lnTo>
                      <a:pt x="81696" y="169806"/>
                    </a:lnTo>
                    <a:lnTo>
                      <a:pt x="53038" y="134620"/>
                    </a:lnTo>
                    <a:lnTo>
                      <a:pt x="24379" y="169806"/>
                    </a:lnTo>
                    <a:lnTo>
                      <a:pt x="0" y="139874"/>
                    </a:lnTo>
                    <a:lnTo>
                      <a:pt x="72968" y="75675"/>
                    </a:lnTo>
                    <a:lnTo>
                      <a:pt x="131835" y="26373"/>
                    </a:lnTo>
                    <a:lnTo>
                      <a:pt x="139013" y="35186"/>
                    </a:lnTo>
                    <a:lnTo>
                      <a:pt x="167672" y="0"/>
                    </a:lnTo>
                    <a:close/>
                  </a:path>
                </a:pathLst>
              </a:custGeom>
              <a:pattFill prst="zigZag">
                <a:fgClr>
                  <a:srgbClr val="996600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8" name="台形 697">
                <a:extLst>
                  <a:ext uri="{FF2B5EF4-FFF2-40B4-BE49-F238E27FC236}">
                    <a16:creationId xmlns:a16="http://schemas.microsoft.com/office/drawing/2014/main" id="{C446AFFB-AEAF-4B2D-A314-C44E5BEDB71A}"/>
                  </a:ext>
                </a:extLst>
              </p:cNvPr>
              <p:cNvSpPr/>
              <p:nvPr/>
            </p:nvSpPr>
            <p:spPr>
              <a:xfrm rot="10800000">
                <a:off x="3876327" y="4625227"/>
                <a:ext cx="45719" cy="90487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9" name="二等辺三角形 9">
                <a:extLst>
                  <a:ext uri="{FF2B5EF4-FFF2-40B4-BE49-F238E27FC236}">
                    <a16:creationId xmlns:a16="http://schemas.microsoft.com/office/drawing/2014/main" id="{7B2341A0-C19B-4446-9AFC-221242077C23}"/>
                  </a:ext>
                </a:extLst>
              </p:cNvPr>
              <p:cNvSpPr/>
              <p:nvPr/>
            </p:nvSpPr>
            <p:spPr>
              <a:xfrm>
                <a:off x="3762949" y="4703763"/>
                <a:ext cx="272476" cy="106602"/>
              </a:xfrm>
              <a:custGeom>
                <a:avLst/>
                <a:gdLst>
                  <a:gd name="connsiteX0" fmla="*/ 0 w 2378776"/>
                  <a:gd name="connsiteY0" fmla="*/ 1176263 h 1176263"/>
                  <a:gd name="connsiteX1" fmla="*/ 1189388 w 2378776"/>
                  <a:gd name="connsiteY1" fmla="*/ 0 h 1176263"/>
                  <a:gd name="connsiteX2" fmla="*/ 2378776 w 2378776"/>
                  <a:gd name="connsiteY2" fmla="*/ 1176263 h 1176263"/>
                  <a:gd name="connsiteX3" fmla="*/ 0 w 2378776"/>
                  <a:gd name="connsiteY3" fmla="*/ 1176263 h 1176263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  <a:gd name="connsiteX0" fmla="*/ 0 w 2378776"/>
                  <a:gd name="connsiteY0" fmla="*/ 1176265 h 1176265"/>
                  <a:gd name="connsiteX1" fmla="*/ 1189388 w 2378776"/>
                  <a:gd name="connsiteY1" fmla="*/ 2 h 1176265"/>
                  <a:gd name="connsiteX2" fmla="*/ 2378776 w 2378776"/>
                  <a:gd name="connsiteY2" fmla="*/ 1176265 h 1176265"/>
                  <a:gd name="connsiteX3" fmla="*/ 0 w 2378776"/>
                  <a:gd name="connsiteY3" fmla="*/ 1176265 h 1176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8776" h="1176265">
                    <a:moveTo>
                      <a:pt x="0" y="1176265"/>
                    </a:moveTo>
                    <a:cubicBezTo>
                      <a:pt x="44038" y="1035002"/>
                      <a:pt x="992950" y="1614"/>
                      <a:pt x="1189388" y="2"/>
                    </a:cubicBezTo>
                    <a:cubicBezTo>
                      <a:pt x="1385826" y="-1610"/>
                      <a:pt x="2233138" y="952452"/>
                      <a:pt x="2378776" y="1176265"/>
                    </a:cubicBezTo>
                    <a:lnTo>
                      <a:pt x="0" y="11762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8883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A4 210 x 297 mm</PresentationFormat>
  <Paragraphs>44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Office ​​テーマ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pptxf84_福島県をイメージするイラスト</dc:title>
  <dc:subject>pptxf84_福島県をイメージするイラスト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2020-12-26T14:31:04Z</dcterms:modified>
  <cp:category/>
  <cp:version>1</cp:version>
</cp:coreProperties>
</file>